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91" r:id="rId6"/>
    <p:sldId id="290" r:id="rId7"/>
    <p:sldId id="289" r:id="rId8"/>
    <p:sldId id="258" r:id="rId9"/>
    <p:sldId id="280" r:id="rId10"/>
    <p:sldId id="262" r:id="rId11"/>
    <p:sldId id="285" r:id="rId12"/>
    <p:sldId id="286" r:id="rId13"/>
    <p:sldId id="283" r:id="rId14"/>
    <p:sldId id="263" r:id="rId15"/>
  </p:sldIdLst>
  <p:sldSz cx="12192000" cy="6858000"/>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3164"/>
    <a:srgbClr val="225B5F"/>
    <a:srgbClr val="E6E6E6"/>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90" d="100"/>
          <a:sy n="90" d="100"/>
        </p:scale>
        <p:origin x="84" y="132"/>
      </p:cViewPr>
      <p:guideLst>
        <p:guide orient="horz" pos="2160"/>
        <p:guide pos="3840"/>
        <p:guide orient="horz" pos="3113"/>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FC509-A25D-4AC1-956B-244FAC61AF2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ru-RU" dirty="0"/>
          </a:p>
        </p:txBody>
      </p:sp>
      <p:sp>
        <p:nvSpPr>
          <p:cNvPr id="3" name="Date Placeholder 2">
            <a:extLst>
              <a:ext uri="{FF2B5EF4-FFF2-40B4-BE49-F238E27FC236}">
                <a16:creationId xmlns:a16="http://schemas.microsoft.com/office/drawing/2014/main" id="{F1EDCBDF-04F2-4646-A118-9A2CBABEDF9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DA3C146-E2BA-41EA-8AE9-0C67692768F2}" type="datetimeFigureOut">
              <a:rPr lang="ru-RU" smtClean="0"/>
              <a:t>27.07.2018</a:t>
            </a:fld>
            <a:endParaRPr lang="ru-RU" dirty="0"/>
          </a:p>
        </p:txBody>
      </p:sp>
      <p:sp>
        <p:nvSpPr>
          <p:cNvPr id="4" name="Footer Placeholder 3">
            <a:extLst>
              <a:ext uri="{FF2B5EF4-FFF2-40B4-BE49-F238E27FC236}">
                <a16:creationId xmlns:a16="http://schemas.microsoft.com/office/drawing/2014/main" id="{95BD4EF4-9023-4CAF-937E-F78CF009DBD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C0300887-CA61-4CEF-BD28-E51D6F957D7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A00C303-0EDA-42E1-9745-6C6A39A7B5C4}" type="slidenum">
              <a:rPr lang="ru-RU" smtClean="0"/>
              <a:t>‹#›</a:t>
            </a:fld>
            <a:endParaRPr lang="ru-RU"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ru-RU"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7D3EB6-8099-4744-9273-C8C1DD61A2EA}" type="datetimeFigureOut">
              <a:rPr lang="ru-RU" smtClean="0"/>
              <a:t>27.07.2018</a:t>
            </a:fld>
            <a:endParaRPr lang="ru-RU"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ru-RU"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ru-RU"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C40A10-6036-4879-816D-55C01FC94846}" type="slidenum">
              <a:rPr lang="ru-RU" smtClean="0"/>
              <a:t>‹#›</a:t>
            </a:fld>
            <a:endParaRPr lang="ru-RU"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smtClean="0"/>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smtClean="0"/>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smtClean="0"/>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1</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dirty="0"/>
              <a:t>HOW TO USE THIS TEMPLATE</a:t>
            </a:r>
            <a:endParaRPr lang="ru-RU" dirty="0"/>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smtClean="0"/>
              <a:t>Click icon to add picture</a:t>
            </a:r>
            <a:endParaRPr lang="ru-RU"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smtClean="0"/>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1</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a:t>
            </a:r>
            <a:endParaRPr lang="ru-RU"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3</a:t>
            </a:r>
            <a:endParaRPr lang="ru-RU" dirty="0"/>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smtClean="0"/>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dirty="0"/>
              <a:t>$12,345</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dirty="0"/>
              <a:t>$6,789</a:t>
            </a:r>
            <a:endParaRPr lang="ru-RU" dirty="0"/>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0411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$25</a:t>
            </a:r>
            <a:endParaRPr lang="ru-RU" dirty="0"/>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$50</a:t>
            </a:r>
            <a:endParaRPr lang="ru-RU" dirty="0"/>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$100</a:t>
            </a:r>
            <a:endParaRPr lang="ru-RU" dirty="0"/>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Tree>
    <p:extLst>
      <p:ext uri="{BB962C8B-B14F-4D97-AF65-F5344CB8AC3E}">
        <p14:creationId xmlns:p14="http://schemas.microsoft.com/office/powerpoint/2010/main" val="3942925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7808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dirty="0"/>
              <a:t>CLICK TO EDIT</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dirty="0"/>
              <a:t>Competitor 2</a:t>
            </a:r>
          </a:p>
          <a:p>
            <a:r>
              <a:rPr lang="en-US" dirty="0"/>
              <a:t>Logo</a:t>
            </a:r>
            <a:endParaRPr lang="ru-RU" dirty="0"/>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1</a:t>
            </a:r>
            <a:endParaRPr lang="en-US" dirty="0"/>
          </a:p>
          <a:p>
            <a:r>
              <a:rPr lang="en-US" dirty="0"/>
              <a:t>Logo</a:t>
            </a:r>
            <a:endParaRPr lang="ru-RU" dirty="0"/>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3</a:t>
            </a:r>
            <a:endParaRPr lang="en-US" dirty="0"/>
          </a:p>
          <a:p>
            <a:r>
              <a:rPr lang="en-US" dirty="0"/>
              <a:t>Logo</a:t>
            </a:r>
            <a:endParaRPr lang="ru-RU" dirty="0"/>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4</a:t>
            </a:r>
            <a:endParaRPr lang="en-US" dirty="0"/>
          </a:p>
          <a:p>
            <a:r>
              <a:rPr lang="en-US" dirty="0"/>
              <a:t>Logo</a:t>
            </a:r>
            <a:r>
              <a:rPr lang="ru-RU" dirty="0"/>
              <a:t>я</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5</a:t>
            </a:r>
            <a:endParaRPr lang="en-US" dirty="0"/>
          </a:p>
          <a:p>
            <a:r>
              <a:rPr lang="en-US" dirty="0"/>
              <a:t>Logo</a:t>
            </a:r>
            <a:endParaRPr lang="ru-RU" dirty="0"/>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6</a:t>
            </a:r>
            <a:endParaRPr lang="en-US" dirty="0"/>
          </a:p>
          <a:p>
            <a:r>
              <a:rPr lang="en-US" dirty="0"/>
              <a:t>Logo</a:t>
            </a:r>
            <a:endParaRPr lang="ru-RU" dirty="0"/>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smtClean="0"/>
              <a:t>Click icon to add picture</a:t>
            </a:r>
            <a:endParaRPr lang="ru-RU"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dirty="0"/>
              <a:t>1</a:t>
            </a:r>
            <a:endParaRPr lang="ru-RU" dirty="0"/>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dirty="0"/>
              <a:t>2</a:t>
            </a:r>
            <a:endParaRPr lang="ru-RU" dirty="0"/>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dirty="0"/>
              <a:t>3</a:t>
            </a:r>
            <a:endParaRPr lang="ru-RU" dirty="0"/>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Tree>
    <p:extLst>
      <p:ext uri="{BB962C8B-B14F-4D97-AF65-F5344CB8AC3E}">
        <p14:creationId xmlns:p14="http://schemas.microsoft.com/office/powerpoint/2010/main" val="3078273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extLst>
      <p:ext uri="{BB962C8B-B14F-4D97-AF65-F5344CB8AC3E}">
        <p14:creationId xmlns:p14="http://schemas.microsoft.com/office/powerpoint/2010/main" val="778915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dirty="0"/>
              <a:t>TIMELINE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Tree>
    <p:extLst>
      <p:ext uri="{BB962C8B-B14F-4D97-AF65-F5344CB8AC3E}">
        <p14:creationId xmlns:p14="http://schemas.microsoft.com/office/powerpoint/2010/main" val="3627535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smtClean="0"/>
              <a:t>Click icon to add table</a:t>
            </a:r>
            <a:endParaRPr lang="ru-RU" dirty="0"/>
          </a:p>
        </p:txBody>
      </p:sp>
    </p:spTree>
    <p:extLst>
      <p:ext uri="{BB962C8B-B14F-4D97-AF65-F5344CB8AC3E}">
        <p14:creationId xmlns:p14="http://schemas.microsoft.com/office/powerpoint/2010/main" val="318392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9" name="Picture Placeholder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35" name="Picture Placeholder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36" name="Picture Placeholder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37" name="Text Placeholder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9" name="Text Placeholder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1" name="Text Placeholder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2" name="Text Placeholder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9" name="Text Placeholder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cxnSp>
        <p:nvCxnSpPr>
          <p:cNvPr id="32" name="Straight Connector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dirty="0"/>
              <a:t>CLICK TO EDIT MASTER TITLE STYLE</a:t>
            </a:r>
            <a:endParaRPr lang="ru-RU" dirty="0"/>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smtClean="0"/>
              <a:t>Click icon to add picture</a:t>
            </a:r>
            <a:endParaRPr lang="ru-RU"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3424638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smtClean="0"/>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3" name="Picture Placeholder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cxnSp>
        <p:nvCxnSpPr>
          <p:cNvPr id="23" name="Straight Connector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5" name="Text Placeholder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7" name="Text Placeholder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8" name="Text Placeholder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50" name="Text Placeholder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1" name="Text Placeholder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53" name="Text Placeholder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4" name="Text Placeholder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cxnSp>
        <p:nvCxnSpPr>
          <p:cNvPr id="56" name="Straight Connector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55" name="Picture Placeholder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46" name="Picture Placeholder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52" name="Picture Placeholder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spTree>
    <p:extLst>
      <p:ext uri="{BB962C8B-B14F-4D97-AF65-F5344CB8AC3E}">
        <p14:creationId xmlns:p14="http://schemas.microsoft.com/office/powerpoint/2010/main" val="174431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smtClean="0"/>
              <a:t>Click icon to add chart</a:t>
            </a:r>
            <a:endParaRPr lang="ru-RU"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smtClean="0"/>
              <a:t>Click icon to add picture</a:t>
            </a:r>
            <a:endParaRPr lang="ru-RU" dirty="0"/>
          </a:p>
        </p:txBody>
      </p:sp>
    </p:spTree>
    <p:extLst>
      <p:ext uri="{BB962C8B-B14F-4D97-AF65-F5344CB8AC3E}">
        <p14:creationId xmlns:p14="http://schemas.microsoft.com/office/powerpoint/2010/main" val="1286978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Picture Placeholder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smtClean="0"/>
              <a:t>Click icon to add picture</a:t>
            </a: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sp>
        <p:nvSpPr>
          <p:cNvPr id="21" name="Title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dirty="0"/>
              <a:t>THANK YOU!</a:t>
            </a:r>
            <a:endParaRPr lang="ru-RU" dirty="0"/>
          </a:p>
        </p:txBody>
      </p:sp>
      <p:sp>
        <p:nvSpPr>
          <p:cNvPr id="22" name="Text Placeholder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August Bergqvist</a:t>
            </a:r>
            <a:endParaRPr lang="ru-RU" dirty="0"/>
          </a:p>
        </p:txBody>
      </p:sp>
      <p:sp>
        <p:nvSpPr>
          <p:cNvPr id="23" name="Text Placeholder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24" name="Text Placeholder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+7 888 999-000-11</a:t>
            </a:r>
            <a:endParaRPr lang="ru-RU" dirty="0"/>
          </a:p>
        </p:txBody>
      </p:sp>
      <p:sp>
        <p:nvSpPr>
          <p:cNvPr id="25" name="Text Placeholder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26" name="Text Placeholder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Bergqvist@vanarsdelltd.com</a:t>
            </a:r>
            <a:endParaRPr lang="ru-RU" dirty="0"/>
          </a:p>
        </p:txBody>
      </p:sp>
      <p:sp>
        <p:nvSpPr>
          <p:cNvPr id="27" name="Text Placeholder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Website:</a:t>
            </a:r>
            <a:endParaRPr lang="ru-RU" dirty="0"/>
          </a:p>
        </p:txBody>
      </p:sp>
      <p:sp>
        <p:nvSpPr>
          <p:cNvPr id="28" name="Text Placeholder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www.vanarsdelltd.com</a:t>
            </a:r>
            <a:endParaRPr lang="ru-RU" dirty="0"/>
          </a:p>
        </p:txBody>
      </p:sp>
      <p:grpSp>
        <p:nvGrpSpPr>
          <p:cNvPr id="4" name="Group 3">
            <a:extLst>
              <a:ext uri="{FF2B5EF4-FFF2-40B4-BE49-F238E27FC236}">
                <a16:creationId xmlns:a16="http://schemas.microsoft.com/office/drawing/2014/main"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9" name="Oval 28">
              <a:extLst>
                <a:ext uri="{FF2B5EF4-FFF2-40B4-BE49-F238E27FC236}">
                  <a16:creationId xmlns:a16="http://schemas.microsoft.com/office/drawing/2014/main"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grpSp>
        <p:nvGrpSpPr>
          <p:cNvPr id="32" name="Group 31">
            <a:extLst>
              <a:ext uri="{FF2B5EF4-FFF2-40B4-BE49-F238E27FC236}">
                <a16:creationId xmlns:a16="http://schemas.microsoft.com/office/drawing/2014/main"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34" name="Oval 33">
              <a:extLst>
                <a:ext uri="{FF2B5EF4-FFF2-40B4-BE49-F238E27FC236}">
                  <a16:creationId xmlns:a16="http://schemas.microsoft.com/office/drawing/2014/main"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78839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smtClean="0"/>
              <a:t>Click icon to add picture</a:t>
            </a: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dirty="0"/>
              <a:t>APPENDIX</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dirty="0"/>
              <a:t>TESTIMONIALS</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smtClean="0"/>
              <a:t>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smtClean="0"/>
              <a:t>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smtClean="0"/>
              <a:t>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Tree>
    <p:extLst>
      <p:ext uri="{BB962C8B-B14F-4D97-AF65-F5344CB8AC3E}">
        <p14:creationId xmlns:p14="http://schemas.microsoft.com/office/powerpoint/2010/main" val="864131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dirty="0"/>
              <a:t>CASE STUDY</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05956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xmlns=""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smtClean="0"/>
              <a:t>Click icon to add picture</a:t>
            </a:r>
            <a:endParaRPr lang="ru-RU" dirty="0"/>
          </a:p>
        </p:txBody>
      </p:sp>
    </p:spTree>
    <p:extLst>
      <p:ext uri="{BB962C8B-B14F-4D97-AF65-F5344CB8AC3E}">
        <p14:creationId xmlns:p14="http://schemas.microsoft.com/office/powerpoint/2010/main" val="31957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smtClean="0"/>
              <a:t>Click icon to add picture</a:t>
            </a:r>
            <a:endParaRPr lang="ru-RU"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dirty="0"/>
              <a:t>PITCH</a:t>
            </a:r>
            <a:br>
              <a:rPr lang="en-US" dirty="0"/>
            </a:br>
            <a:r>
              <a:rPr lang="en-US" dirty="0"/>
              <a:t>DECK</a:t>
            </a:r>
            <a:br>
              <a:rPr lang="en-US" dirty="0"/>
            </a:br>
            <a:r>
              <a:rPr lang="en-US" dirty="0"/>
              <a:t>TITLE</a:t>
            </a:r>
            <a:endParaRPr lang="ru-RU" dirty="0"/>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ru-RU" smtClean="0"/>
              <a:t>‹#›</a:t>
            </a:fld>
            <a:endParaRPr lang="ru-RU"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smtClean="0"/>
              <a:t>Click icon to add picture</a:t>
            </a:r>
            <a:endParaRPr lang="ru-RU" dirty="0"/>
          </a:p>
        </p:txBody>
      </p:sp>
    </p:spTree>
    <p:extLst>
      <p:ext uri="{BB962C8B-B14F-4D97-AF65-F5344CB8AC3E}">
        <p14:creationId xmlns:p14="http://schemas.microsoft.com/office/powerpoint/2010/main" val="90769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smtClean="0"/>
              <a:t>Click icon to add picture</a:t>
            </a:r>
            <a:endParaRPr lang="ru-RU" dirty="0"/>
          </a:p>
        </p:txBody>
      </p:sp>
    </p:spTree>
    <p:extLst>
      <p:ext uri="{BB962C8B-B14F-4D97-AF65-F5344CB8AC3E}">
        <p14:creationId xmlns:p14="http://schemas.microsoft.com/office/powerpoint/2010/main" val="253996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Picture Placeholder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smtClean="0"/>
              <a:t>Click icon to add picture</a:t>
            </a:r>
            <a:endParaRPr lang="ru-RU" dirty="0"/>
          </a:p>
        </p:txBody>
      </p:sp>
    </p:spTree>
    <p:extLst>
      <p:ext uri="{BB962C8B-B14F-4D97-AF65-F5344CB8AC3E}">
        <p14:creationId xmlns:p14="http://schemas.microsoft.com/office/powerpoint/2010/main" val="124763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dirty="0"/>
              <a:t>CLICK TO EDIT</a:t>
            </a:r>
            <a:endParaRPr lang="ru-RU" dirty="0"/>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Picture Placeholder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smtClean="0"/>
              <a:t>Click icon to add picture</a:t>
            </a:r>
            <a:endParaRPr lang="ru-RU" dirty="0"/>
          </a:p>
        </p:txBody>
      </p:sp>
    </p:spTree>
    <p:extLst>
      <p:ext uri="{BB962C8B-B14F-4D97-AF65-F5344CB8AC3E}">
        <p14:creationId xmlns:p14="http://schemas.microsoft.com/office/powerpoint/2010/main" val="2310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smtClean="0"/>
              <a:t>07.27.2018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smtClean="0"/>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Picture Placeholder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smtClean="0"/>
              <a:t>Click icon to add picture</a:t>
            </a: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 styles</a:t>
            </a:r>
          </a:p>
        </p:txBody>
      </p:sp>
      <p:sp>
        <p:nvSpPr>
          <p:cNvPr id="23" name="Text Placeholder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Picture Placeholder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smtClean="0"/>
              <a:t>Click icon to add picture</a:t>
            </a:r>
            <a:endParaRPr lang="ru-RU" dirty="0"/>
          </a:p>
        </p:txBody>
      </p:sp>
      <p:sp>
        <p:nvSpPr>
          <p:cNvPr id="25" name="Text Placeholder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 styles</a:t>
            </a:r>
          </a:p>
        </p:txBody>
      </p:sp>
      <p:sp>
        <p:nvSpPr>
          <p:cNvPr id="26" name="Text Placeholder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7" name="Picture Placeholder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smtClean="0"/>
              <a:t>Click icon to add picture</a:t>
            </a:r>
            <a:endParaRPr lang="ru-RU" dirty="0"/>
          </a:p>
        </p:txBody>
      </p:sp>
      <p:sp>
        <p:nvSpPr>
          <p:cNvPr id="28" name="Text Placeholder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sp>
        <p:nvSpPr>
          <p:cNvPr id="29" name="Text Placeholder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Picture Placeholder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smtClean="0"/>
              <a:t>Click icon to add picture</a:t>
            </a:r>
            <a:endParaRPr lang="ru-RU" dirty="0"/>
          </a:p>
        </p:txBody>
      </p:sp>
      <p:sp>
        <p:nvSpPr>
          <p:cNvPr id="31" name="Text Placeholder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spTree>
    <p:extLst>
      <p:ext uri="{BB962C8B-B14F-4D97-AF65-F5344CB8AC3E}">
        <p14:creationId xmlns:p14="http://schemas.microsoft.com/office/powerpoint/2010/main" val="33114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xmlns=""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smtClean="0"/>
              <a:t>Click icon to add picture</a:t>
            </a:r>
            <a:endParaRPr lang="ru-RU" dirty="0"/>
          </a:p>
        </p:txBody>
      </p:sp>
    </p:spTree>
    <p:extLst>
      <p:ext uri="{BB962C8B-B14F-4D97-AF65-F5344CB8AC3E}">
        <p14:creationId xmlns:p14="http://schemas.microsoft.com/office/powerpoint/2010/main" val="2698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smtClean="0"/>
              <a:t>Click icon to add picture</a:t>
            </a:r>
            <a:endParaRPr lang="ru-RU"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smtClean="0"/>
              <a:t>07.27.2018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smtClean="0"/>
              <a:t>Click icon to add picture</a:t>
            </a:r>
            <a:endParaRPr lang="ru-RU"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323502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smtClean="0"/>
              <a:t>07.27.2018</a:t>
            </a:r>
            <a:endParaRPr lang="ru-RU" dirty="0"/>
          </a:p>
        </p:txBody>
      </p:sp>
      <p:sp>
        <p:nvSpPr>
          <p:cNvPr id="5" name="Footer Placeholder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smtClean="0"/>
              <a:t>7 "I AM" STATMENTS OF JESUS</a:t>
            </a:r>
            <a:endParaRPr lang="ru-RU" dirty="0"/>
          </a:p>
        </p:txBody>
      </p:sp>
      <p:sp>
        <p:nvSpPr>
          <p:cNvPr id="6" name="Slide Number Placeholder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ru-RU" smtClean="0"/>
              <a:pPr/>
              <a:t>‹#›</a:t>
            </a:fld>
            <a:endParaRPr lang="ru-RU" dirty="0"/>
          </a:p>
        </p:txBody>
      </p:sp>
      <p:sp>
        <p:nvSpPr>
          <p:cNvPr id="7" name="Oval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0" name="Straight Connector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Straight Connector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82" r:id="rId1"/>
    <p:sldLayoutId id="2147483649" r:id="rId2"/>
    <p:sldLayoutId id="2147483650" r:id="rId3"/>
    <p:sldLayoutId id="2147483651" r:id="rId4"/>
    <p:sldLayoutId id="2147483652"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9.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1606923" y="2440268"/>
            <a:ext cx="8978153" cy="1786094"/>
          </a:xfrm>
        </p:spPr>
        <p:txBody>
          <a:bodyPr/>
          <a:lstStyle/>
          <a:p>
            <a:r>
              <a:rPr lang="en-US" dirty="0" smtClean="0"/>
              <a:t>“I Am The Good Shepherd”</a:t>
            </a:r>
            <a:endParaRPr lang="ru-RU" dirty="0"/>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p:txBody>
          <a:bodyPr/>
          <a:lstStyle/>
          <a:p>
            <a:r>
              <a:rPr lang="en-US" dirty="0" smtClean="0"/>
              <a:t>The Seven “I Am” Statements of Jesus Series</a:t>
            </a:r>
            <a:endParaRPr lang="ru-RU" dirty="0"/>
          </a:p>
        </p:txBody>
      </p:sp>
      <p:pic>
        <p:nvPicPr>
          <p:cNvPr id="13" name="Picture Placeholder 1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133" b="6133"/>
          <a:stretch>
            <a:fillRect/>
          </a:stretch>
        </p:blipFill>
        <p:spPr/>
      </p:pic>
      <p:sp>
        <p:nvSpPr>
          <p:cNvPr id="14" name="Date Placeholder 13"/>
          <p:cNvSpPr>
            <a:spLocks noGrp="1"/>
          </p:cNvSpPr>
          <p:nvPr>
            <p:ph type="dt" sz="half" idx="10"/>
          </p:nvPr>
        </p:nvSpPr>
        <p:spPr/>
        <p:txBody>
          <a:bodyPr/>
          <a:lstStyle/>
          <a:p>
            <a:r>
              <a:rPr lang="en-US" smtClean="0"/>
              <a:t>07.27.2018</a:t>
            </a:r>
            <a:endParaRPr lang="ru-RU" dirty="0"/>
          </a:p>
        </p:txBody>
      </p:sp>
      <p:sp>
        <p:nvSpPr>
          <p:cNvPr id="2" name="Footer Placeholder 1"/>
          <p:cNvSpPr>
            <a:spLocks noGrp="1"/>
          </p:cNvSpPr>
          <p:nvPr>
            <p:ph type="ftr" sz="quarter" idx="11"/>
          </p:nvPr>
        </p:nvSpPr>
        <p:spPr/>
        <p:txBody>
          <a:bodyPr/>
          <a:lstStyle/>
          <a:p>
            <a:r>
              <a:rPr lang="en-US" smtClean="0"/>
              <a:t>7 "I AM" STATMENTS OF JESUS</a:t>
            </a:r>
            <a:endParaRPr lang="ru-RU" dirty="0"/>
          </a:p>
        </p:txBody>
      </p:sp>
    </p:spTree>
    <p:extLst>
      <p:ext uri="{BB962C8B-B14F-4D97-AF65-F5344CB8AC3E}">
        <p14:creationId xmlns:p14="http://schemas.microsoft.com/office/powerpoint/2010/main" val="2104048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18C9-A34F-49C5-973E-6760D1EF1059}"/>
              </a:ext>
            </a:extLst>
          </p:cNvPr>
          <p:cNvSpPr>
            <a:spLocks noGrp="1"/>
          </p:cNvSpPr>
          <p:nvPr>
            <p:ph type="title"/>
          </p:nvPr>
        </p:nvSpPr>
        <p:spPr>
          <a:xfrm>
            <a:off x="3040025" y="678572"/>
            <a:ext cx="6237455" cy="569086"/>
          </a:xfrm>
        </p:spPr>
        <p:txBody>
          <a:bodyPr>
            <a:normAutofit/>
          </a:bodyPr>
          <a:lstStyle/>
          <a:p>
            <a:r>
              <a:rPr lang="en-US" dirty="0" smtClean="0"/>
              <a:t>DISCUSSION QUESTION</a:t>
            </a:r>
            <a:endParaRPr lang="ru-RU" dirty="0"/>
          </a:p>
        </p:txBody>
      </p:sp>
      <p:pic>
        <p:nvPicPr>
          <p:cNvPr id="22" name="Picture Placeholder 21" descr="Abstract background">
            <a:extLst>
              <a:ext uri="{FF2B5EF4-FFF2-40B4-BE49-F238E27FC236}">
                <a16:creationId xmlns:a16="http://schemas.microsoft.com/office/drawing/2014/main" id="{0342E5A4-E598-4185-B93F-5814F00C201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C679F2E6-BA14-4C8A-ABD2-DF50609348D1}"/>
              </a:ext>
            </a:extLst>
          </p:cNvPr>
          <p:cNvSpPr>
            <a:spLocks noGrp="1"/>
          </p:cNvSpPr>
          <p:nvPr>
            <p:ph type="body" idx="1"/>
          </p:nvPr>
        </p:nvSpPr>
        <p:spPr>
          <a:xfrm>
            <a:off x="1433455" y="1843143"/>
            <a:ext cx="9450594" cy="3466609"/>
          </a:xfrm>
        </p:spPr>
        <p:txBody>
          <a:bodyPr>
            <a:noAutofit/>
          </a:bodyPr>
          <a:lstStyle/>
          <a:p>
            <a:r>
              <a:rPr lang="en-US" sz="5400" dirty="0" smtClean="0"/>
              <a:t>What are some reasons why sheep go astray? And how can we prevent becoming lost?</a:t>
            </a:r>
            <a:endParaRPr lang="ru-RU" sz="5400" dirty="0"/>
          </a:p>
        </p:txBody>
      </p:sp>
      <p:sp>
        <p:nvSpPr>
          <p:cNvPr id="6" name="Slide Number Placeholder 5">
            <a:extLst>
              <a:ext uri="{FF2B5EF4-FFF2-40B4-BE49-F238E27FC236}">
                <a16:creationId xmlns:a16="http://schemas.microsoft.com/office/drawing/2014/main" id="{C35D9EA8-AA17-47B2-A4C4-B60DC7C7DC49}"/>
              </a:ext>
            </a:extLst>
          </p:cNvPr>
          <p:cNvSpPr>
            <a:spLocks noGrp="1"/>
          </p:cNvSpPr>
          <p:nvPr>
            <p:ph type="sldNum" sz="quarter" idx="12"/>
          </p:nvPr>
        </p:nvSpPr>
        <p:spPr/>
        <p:txBody>
          <a:bodyPr/>
          <a:lstStyle/>
          <a:p>
            <a:fld id="{8D581BC7-E183-40DB-AC97-C19EA4EB8894}" type="slidenum">
              <a:rPr lang="ru-RU" smtClean="0"/>
              <a:pPr/>
              <a:t>10</a:t>
            </a:fld>
            <a:endParaRPr lang="ru-RU" dirty="0"/>
          </a:p>
        </p:txBody>
      </p:sp>
      <p:sp>
        <p:nvSpPr>
          <p:cNvPr id="5" name="Footer Placeholder 4">
            <a:extLst>
              <a:ext uri="{FF2B5EF4-FFF2-40B4-BE49-F238E27FC236}">
                <a16:creationId xmlns:a16="http://schemas.microsoft.com/office/drawing/2014/main" id="{1ED7D25D-51F0-4AAA-86C5-F3584C0E8A44}"/>
              </a:ext>
            </a:extLst>
          </p:cNvPr>
          <p:cNvSpPr>
            <a:spLocks noGrp="1"/>
          </p:cNvSpPr>
          <p:nvPr>
            <p:ph type="ftr" sz="quarter" idx="11"/>
          </p:nvPr>
        </p:nvSpPr>
        <p:spPr/>
        <p:txBody>
          <a:bodyPr/>
          <a:lstStyle/>
          <a:p>
            <a:r>
              <a:rPr lang="en-US" smtClean="0"/>
              <a:t>7 "I AM" STATMENTS OF JESUS</a:t>
            </a:r>
            <a:endParaRPr lang="ru-RU" dirty="0"/>
          </a:p>
        </p:txBody>
      </p:sp>
      <p:sp>
        <p:nvSpPr>
          <p:cNvPr id="4" name="Date Placeholder 3">
            <a:extLst>
              <a:ext uri="{FF2B5EF4-FFF2-40B4-BE49-F238E27FC236}">
                <a16:creationId xmlns:a16="http://schemas.microsoft.com/office/drawing/2014/main" id="{F48CF653-A1E7-473E-A717-8659C5E457A1}"/>
              </a:ext>
            </a:extLst>
          </p:cNvPr>
          <p:cNvSpPr>
            <a:spLocks noGrp="1"/>
          </p:cNvSpPr>
          <p:nvPr>
            <p:ph type="dt" sz="half" idx="10"/>
          </p:nvPr>
        </p:nvSpPr>
        <p:spPr/>
        <p:txBody>
          <a:bodyPr/>
          <a:lstStyle/>
          <a:p>
            <a:r>
              <a:rPr lang="en-US" smtClean="0"/>
              <a:t>07.27.2018</a:t>
            </a:r>
            <a:endParaRPr lang="ru-RU" dirty="0"/>
          </a:p>
        </p:txBody>
      </p:sp>
      <p:pic>
        <p:nvPicPr>
          <p:cNvPr id="14" name="Picture Placeholder 1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513" b="6513"/>
          <a:stretch>
            <a:fillRect/>
          </a:stretch>
        </p:blipFill>
        <p:spPr/>
      </p:pic>
    </p:spTree>
    <p:extLst>
      <p:ext uri="{BB962C8B-B14F-4D97-AF65-F5344CB8AC3E}">
        <p14:creationId xmlns:p14="http://schemas.microsoft.com/office/powerpoint/2010/main" val="3109630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FA9230-37E2-4CEB-A3E5-B704CE27367E}"/>
              </a:ext>
            </a:extLst>
          </p:cNvPr>
          <p:cNvSpPr>
            <a:spLocks noGrp="1"/>
          </p:cNvSpPr>
          <p:nvPr>
            <p:ph type="title"/>
          </p:nvPr>
        </p:nvSpPr>
        <p:spPr/>
        <p:txBody>
          <a:bodyPr/>
          <a:lstStyle/>
          <a:p>
            <a:r>
              <a:rPr lang="en-US" dirty="0" smtClean="0"/>
              <a:t>3 Takeaways</a:t>
            </a:r>
            <a:endParaRPr lang="ru-RU" dirty="0"/>
          </a:p>
        </p:txBody>
      </p:sp>
      <p:sp>
        <p:nvSpPr>
          <p:cNvPr id="6" name="Text Placeholder 5">
            <a:extLst>
              <a:ext uri="{FF2B5EF4-FFF2-40B4-BE49-F238E27FC236}">
                <a16:creationId xmlns:a16="http://schemas.microsoft.com/office/drawing/2014/main" id="{04CE41FD-E209-4A5A-A2E8-544E35CFA6C5}"/>
              </a:ext>
            </a:extLst>
          </p:cNvPr>
          <p:cNvSpPr>
            <a:spLocks noGrp="1"/>
          </p:cNvSpPr>
          <p:nvPr>
            <p:ph type="body" idx="1"/>
          </p:nvPr>
        </p:nvSpPr>
        <p:spPr/>
        <p:txBody>
          <a:bodyPr/>
          <a:lstStyle/>
          <a:p>
            <a:r>
              <a:rPr lang="en-US" dirty="0" smtClean="0"/>
              <a:t>I Am The Good Shepherd</a:t>
            </a:r>
            <a:endParaRPr lang="ru-RU" dirty="0"/>
          </a:p>
        </p:txBody>
      </p:sp>
      <p:sp>
        <p:nvSpPr>
          <p:cNvPr id="10" name="Text Placeholder 9">
            <a:extLst>
              <a:ext uri="{FF2B5EF4-FFF2-40B4-BE49-F238E27FC236}">
                <a16:creationId xmlns:a16="http://schemas.microsoft.com/office/drawing/2014/main" id="{89BE0DA3-3A03-418B-B7CF-0D4107499B9C}"/>
              </a:ext>
            </a:extLst>
          </p:cNvPr>
          <p:cNvSpPr>
            <a:spLocks noGrp="1"/>
          </p:cNvSpPr>
          <p:nvPr>
            <p:ph type="body" sz="quarter" idx="26"/>
          </p:nvPr>
        </p:nvSpPr>
        <p:spPr/>
        <p:txBody>
          <a:bodyPr/>
          <a:lstStyle/>
          <a:p>
            <a:r>
              <a:rPr lang="en-US" dirty="0"/>
              <a:t>1</a:t>
            </a:r>
            <a:endParaRPr lang="ru-RU" dirty="0"/>
          </a:p>
        </p:txBody>
      </p:sp>
      <p:sp>
        <p:nvSpPr>
          <p:cNvPr id="9" name="Text Placeholder 8">
            <a:extLst>
              <a:ext uri="{FF2B5EF4-FFF2-40B4-BE49-F238E27FC236}">
                <a16:creationId xmlns:a16="http://schemas.microsoft.com/office/drawing/2014/main" id="{4E74A44B-1AAF-44D0-A426-104890F03E29}"/>
              </a:ext>
            </a:extLst>
          </p:cNvPr>
          <p:cNvSpPr>
            <a:spLocks noGrp="1"/>
          </p:cNvSpPr>
          <p:nvPr>
            <p:ph type="body" idx="16"/>
          </p:nvPr>
        </p:nvSpPr>
        <p:spPr/>
        <p:txBody>
          <a:bodyPr/>
          <a:lstStyle/>
          <a:p>
            <a:r>
              <a:rPr lang="en-US" dirty="0" smtClean="0"/>
              <a:t>Simply The Best</a:t>
            </a:r>
            <a:endParaRPr lang="ru-RU" dirty="0"/>
          </a:p>
        </p:txBody>
      </p:sp>
      <p:sp>
        <p:nvSpPr>
          <p:cNvPr id="8" name="Text Placeholder 7">
            <a:extLst>
              <a:ext uri="{FF2B5EF4-FFF2-40B4-BE49-F238E27FC236}">
                <a16:creationId xmlns:a16="http://schemas.microsoft.com/office/drawing/2014/main" id="{D5450AF9-6A8E-4054-A832-F7BF5DA0E16C}"/>
              </a:ext>
            </a:extLst>
          </p:cNvPr>
          <p:cNvSpPr>
            <a:spLocks noGrp="1"/>
          </p:cNvSpPr>
          <p:nvPr>
            <p:ph type="body" idx="14"/>
          </p:nvPr>
        </p:nvSpPr>
        <p:spPr/>
        <p:txBody>
          <a:bodyPr>
            <a:normAutofit/>
          </a:bodyPr>
          <a:lstStyle/>
          <a:p>
            <a:r>
              <a:rPr lang="en-US" dirty="0" smtClean="0"/>
              <a:t>Jesus refers to Himself as “the” good shepherd, which </a:t>
            </a:r>
            <a:r>
              <a:rPr lang="en-US" dirty="0" smtClean="0"/>
              <a:t>indicates </a:t>
            </a:r>
            <a:r>
              <a:rPr lang="en-US" dirty="0" smtClean="0"/>
              <a:t>a distinction of one of a kind.  Many were before him, however, the specification of Him being the only good shepherd speaks to His divinity.  </a:t>
            </a:r>
            <a:endParaRPr lang="ru-RU" dirty="0"/>
          </a:p>
        </p:txBody>
      </p:sp>
      <p:sp>
        <p:nvSpPr>
          <p:cNvPr id="12" name="Text Placeholder 11">
            <a:extLst>
              <a:ext uri="{FF2B5EF4-FFF2-40B4-BE49-F238E27FC236}">
                <a16:creationId xmlns:a16="http://schemas.microsoft.com/office/drawing/2014/main" id="{CC46A248-3DD2-4083-A410-269D3C38BC7D}"/>
              </a:ext>
            </a:extLst>
          </p:cNvPr>
          <p:cNvSpPr>
            <a:spLocks noGrp="1"/>
          </p:cNvSpPr>
          <p:nvPr>
            <p:ph type="body" sz="quarter" idx="28"/>
          </p:nvPr>
        </p:nvSpPr>
        <p:spPr/>
        <p:txBody>
          <a:bodyPr/>
          <a:lstStyle/>
          <a:p>
            <a:r>
              <a:rPr lang="en-US" dirty="0"/>
              <a:t>2</a:t>
            </a:r>
            <a:endParaRPr lang="ru-RU" dirty="0"/>
          </a:p>
        </p:txBody>
      </p:sp>
      <p:sp>
        <p:nvSpPr>
          <p:cNvPr id="13" name="Text Placeholder 12">
            <a:extLst>
              <a:ext uri="{FF2B5EF4-FFF2-40B4-BE49-F238E27FC236}">
                <a16:creationId xmlns:a16="http://schemas.microsoft.com/office/drawing/2014/main" id="{C2591E4E-87B2-4D64-B582-FBD4968920C5}"/>
              </a:ext>
            </a:extLst>
          </p:cNvPr>
          <p:cNvSpPr>
            <a:spLocks noGrp="1"/>
          </p:cNvSpPr>
          <p:nvPr>
            <p:ph type="body" idx="29"/>
          </p:nvPr>
        </p:nvSpPr>
        <p:spPr/>
        <p:txBody>
          <a:bodyPr>
            <a:normAutofit/>
          </a:bodyPr>
          <a:lstStyle/>
          <a:p>
            <a:r>
              <a:rPr lang="en-US" dirty="0" smtClean="0"/>
              <a:t>Recognizing the Voice</a:t>
            </a:r>
            <a:endParaRPr lang="ru-RU" dirty="0"/>
          </a:p>
        </p:txBody>
      </p:sp>
      <p:sp>
        <p:nvSpPr>
          <p:cNvPr id="11" name="Text Placeholder 10">
            <a:extLst>
              <a:ext uri="{FF2B5EF4-FFF2-40B4-BE49-F238E27FC236}">
                <a16:creationId xmlns:a16="http://schemas.microsoft.com/office/drawing/2014/main" id="{D02433E8-0DB5-41D8-8B35-D76C17922FE5}"/>
              </a:ext>
            </a:extLst>
          </p:cNvPr>
          <p:cNvSpPr>
            <a:spLocks noGrp="1"/>
          </p:cNvSpPr>
          <p:nvPr>
            <p:ph type="body" idx="27"/>
          </p:nvPr>
        </p:nvSpPr>
        <p:spPr/>
        <p:txBody>
          <a:bodyPr>
            <a:normAutofit/>
          </a:bodyPr>
          <a:lstStyle/>
          <a:p>
            <a:r>
              <a:rPr lang="en-US" dirty="0" smtClean="0"/>
              <a:t>The good shepherd is in contrast to the many bad shepherds who operate from selfishness instead of selflessness.  The bad shepherds are interested in selfish gain and don’t protect, provide for, or care about the sheep.</a:t>
            </a:r>
            <a:endParaRPr lang="ru-RU" dirty="0"/>
          </a:p>
        </p:txBody>
      </p:sp>
      <p:sp>
        <p:nvSpPr>
          <p:cNvPr id="15" name="Text Placeholder 14">
            <a:extLst>
              <a:ext uri="{FF2B5EF4-FFF2-40B4-BE49-F238E27FC236}">
                <a16:creationId xmlns:a16="http://schemas.microsoft.com/office/drawing/2014/main" id="{A0DE6855-935C-4D9C-A6CA-A30ED4BC73A2}"/>
              </a:ext>
            </a:extLst>
          </p:cNvPr>
          <p:cNvSpPr>
            <a:spLocks noGrp="1"/>
          </p:cNvSpPr>
          <p:nvPr>
            <p:ph type="body" sz="quarter" idx="31"/>
          </p:nvPr>
        </p:nvSpPr>
        <p:spPr/>
        <p:txBody>
          <a:bodyPr/>
          <a:lstStyle/>
          <a:p>
            <a:r>
              <a:rPr lang="en-US" dirty="0"/>
              <a:t>3</a:t>
            </a:r>
            <a:endParaRPr lang="ru-RU" dirty="0"/>
          </a:p>
        </p:txBody>
      </p:sp>
      <p:sp>
        <p:nvSpPr>
          <p:cNvPr id="16" name="Text Placeholder 15">
            <a:extLst>
              <a:ext uri="{FF2B5EF4-FFF2-40B4-BE49-F238E27FC236}">
                <a16:creationId xmlns:a16="http://schemas.microsoft.com/office/drawing/2014/main" id="{A9BECA94-5E25-4E6D-A58C-7792A89CED7C}"/>
              </a:ext>
            </a:extLst>
          </p:cNvPr>
          <p:cNvSpPr>
            <a:spLocks noGrp="1"/>
          </p:cNvSpPr>
          <p:nvPr>
            <p:ph type="body" idx="32"/>
          </p:nvPr>
        </p:nvSpPr>
        <p:spPr/>
        <p:txBody>
          <a:bodyPr>
            <a:normAutofit/>
          </a:bodyPr>
          <a:lstStyle/>
          <a:p>
            <a:r>
              <a:rPr lang="en-US" dirty="0" smtClean="0"/>
              <a:t>Lays Down His Life</a:t>
            </a:r>
            <a:endParaRPr lang="ru-RU" dirty="0"/>
          </a:p>
        </p:txBody>
      </p:sp>
      <p:sp>
        <p:nvSpPr>
          <p:cNvPr id="14" name="Text Placeholder 13">
            <a:extLst>
              <a:ext uri="{FF2B5EF4-FFF2-40B4-BE49-F238E27FC236}">
                <a16:creationId xmlns:a16="http://schemas.microsoft.com/office/drawing/2014/main" id="{1A32FF73-A652-43C6-96BD-425851F591BC}"/>
              </a:ext>
            </a:extLst>
          </p:cNvPr>
          <p:cNvSpPr>
            <a:spLocks noGrp="1"/>
          </p:cNvSpPr>
          <p:nvPr>
            <p:ph type="body" idx="30"/>
          </p:nvPr>
        </p:nvSpPr>
        <p:spPr/>
        <p:txBody>
          <a:bodyPr>
            <a:normAutofit/>
          </a:bodyPr>
          <a:lstStyle/>
          <a:p>
            <a:r>
              <a:rPr lang="en-US" dirty="0" smtClean="0"/>
              <a:t>The Good Shepherd cares enough about the sheep to lay down His own life.  This unrelenting care is a display of the relationship that the Shepherd has with His sheep.  All who enter into the door will find pasture.</a:t>
            </a:r>
            <a:endParaRPr lang="ru-RU" dirty="0"/>
          </a:p>
        </p:txBody>
      </p:sp>
      <p:sp>
        <p:nvSpPr>
          <p:cNvPr id="4" name="Slide Number Placeholder 3">
            <a:extLst>
              <a:ext uri="{FF2B5EF4-FFF2-40B4-BE49-F238E27FC236}">
                <a16:creationId xmlns:a16="http://schemas.microsoft.com/office/drawing/2014/main" id="{30CD95F8-281D-4A11-99F2-9795C5264F76}"/>
              </a:ext>
            </a:extLst>
          </p:cNvPr>
          <p:cNvSpPr>
            <a:spLocks noGrp="1"/>
          </p:cNvSpPr>
          <p:nvPr>
            <p:ph type="sldNum" sz="quarter" idx="12"/>
          </p:nvPr>
        </p:nvSpPr>
        <p:spPr/>
        <p:txBody>
          <a:bodyPr/>
          <a:lstStyle/>
          <a:p>
            <a:fld id="{8D581BC7-E183-40DB-AC97-C19EA4EB8894}" type="slidenum">
              <a:rPr lang="ru-RU" smtClean="0"/>
              <a:pPr/>
              <a:t>11</a:t>
            </a:fld>
            <a:endParaRPr lang="ru-RU" dirty="0"/>
          </a:p>
        </p:txBody>
      </p:sp>
      <p:sp>
        <p:nvSpPr>
          <p:cNvPr id="3" name="Footer Placeholder 2">
            <a:extLst>
              <a:ext uri="{FF2B5EF4-FFF2-40B4-BE49-F238E27FC236}">
                <a16:creationId xmlns:a16="http://schemas.microsoft.com/office/drawing/2014/main" id="{6EF07EF2-7D34-4156-A053-F39C573604F8}"/>
              </a:ext>
            </a:extLst>
          </p:cNvPr>
          <p:cNvSpPr>
            <a:spLocks noGrp="1"/>
          </p:cNvSpPr>
          <p:nvPr>
            <p:ph type="ftr" sz="quarter" idx="11"/>
          </p:nvPr>
        </p:nvSpPr>
        <p:spPr/>
        <p:txBody>
          <a:bodyPr/>
          <a:lstStyle/>
          <a:p>
            <a:r>
              <a:rPr lang="en-US" smtClean="0"/>
              <a:t>7 "I AM" STATMENTS OF JESUS</a:t>
            </a:r>
            <a:endParaRPr lang="ru-RU" dirty="0"/>
          </a:p>
        </p:txBody>
      </p:sp>
      <p:sp>
        <p:nvSpPr>
          <p:cNvPr id="2" name="Date Placeholder 1">
            <a:extLst>
              <a:ext uri="{FF2B5EF4-FFF2-40B4-BE49-F238E27FC236}">
                <a16:creationId xmlns:a16="http://schemas.microsoft.com/office/drawing/2014/main" id="{AC3AE2A4-3957-4B28-BF08-92D47AFB3D61}"/>
              </a:ext>
            </a:extLst>
          </p:cNvPr>
          <p:cNvSpPr>
            <a:spLocks noGrp="1"/>
          </p:cNvSpPr>
          <p:nvPr>
            <p:ph type="dt" sz="half" idx="10"/>
          </p:nvPr>
        </p:nvSpPr>
        <p:spPr/>
        <p:txBody>
          <a:bodyPr/>
          <a:lstStyle/>
          <a:p>
            <a:r>
              <a:rPr lang="en-US" smtClean="0"/>
              <a:t>07.27.2018</a:t>
            </a:r>
            <a:endParaRPr lang="ru-RU" dirty="0"/>
          </a:p>
        </p:txBody>
      </p:sp>
      <p:pic>
        <p:nvPicPr>
          <p:cNvPr id="18" name="Picture Placeholder 1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Tree>
    <p:extLst>
      <p:ext uri="{BB962C8B-B14F-4D97-AF65-F5344CB8AC3E}">
        <p14:creationId xmlns:p14="http://schemas.microsoft.com/office/powerpoint/2010/main" val="3310176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Shadows of Shepherds</a:t>
            </a:r>
            <a:endParaRPr lang="en-US" dirty="0"/>
          </a:p>
        </p:txBody>
      </p:sp>
      <p:sp>
        <p:nvSpPr>
          <p:cNvPr id="3" name="Text Placeholder 2"/>
          <p:cNvSpPr>
            <a:spLocks noGrp="1"/>
          </p:cNvSpPr>
          <p:nvPr>
            <p:ph type="body" idx="1"/>
          </p:nvPr>
        </p:nvSpPr>
        <p:spPr/>
        <p:txBody>
          <a:bodyPr/>
          <a:lstStyle/>
          <a:p>
            <a:r>
              <a:rPr lang="en-US" dirty="0" smtClean="0"/>
              <a:t>Other examples of Shepherds in the Bible</a:t>
            </a:r>
            <a:endParaRPr lang="en-US" dirty="0"/>
          </a:p>
        </p:txBody>
      </p:sp>
      <p:sp>
        <p:nvSpPr>
          <p:cNvPr id="4" name="Date Placeholder 3"/>
          <p:cNvSpPr>
            <a:spLocks noGrp="1"/>
          </p:cNvSpPr>
          <p:nvPr>
            <p:ph type="dt" sz="half" idx="10"/>
          </p:nvPr>
        </p:nvSpPr>
        <p:spPr/>
        <p:txBody>
          <a:bodyPr/>
          <a:lstStyle/>
          <a:p>
            <a:r>
              <a:rPr lang="en-US" smtClean="0"/>
              <a:t>07.27.2018</a:t>
            </a:r>
            <a:endParaRPr lang="ru-RU" dirty="0"/>
          </a:p>
        </p:txBody>
      </p:sp>
      <p:sp>
        <p:nvSpPr>
          <p:cNvPr id="5" name="Footer Placeholder 4"/>
          <p:cNvSpPr>
            <a:spLocks noGrp="1"/>
          </p:cNvSpPr>
          <p:nvPr>
            <p:ph type="ftr" sz="quarter" idx="11"/>
          </p:nvPr>
        </p:nvSpPr>
        <p:spPr/>
        <p:txBody>
          <a:bodyPr/>
          <a:lstStyle/>
          <a:p>
            <a:r>
              <a:rPr lang="en-US" smtClean="0"/>
              <a:t>7 "I AM" STATMENTS OF JESUS</a:t>
            </a:r>
            <a:endParaRPr lang="ru-RU" dirty="0"/>
          </a:p>
        </p:txBody>
      </p:sp>
      <p:sp>
        <p:nvSpPr>
          <p:cNvPr id="6" name="Slide Number Placeholder 5"/>
          <p:cNvSpPr>
            <a:spLocks noGrp="1"/>
          </p:cNvSpPr>
          <p:nvPr>
            <p:ph type="sldNum" sz="quarter" idx="12"/>
          </p:nvPr>
        </p:nvSpPr>
        <p:spPr/>
        <p:txBody>
          <a:bodyPr/>
          <a:lstStyle/>
          <a:p>
            <a:fld id="{8D581BC7-E183-40DB-AC97-C19EA4EB8894}" type="slidenum">
              <a:rPr lang="ru-RU" smtClean="0"/>
              <a:t>2</a:t>
            </a:fld>
            <a:endParaRPr lang="ru-RU" dirty="0"/>
          </a:p>
        </p:txBody>
      </p:sp>
      <p:pic>
        <p:nvPicPr>
          <p:cNvPr id="11" name="Picture Placeholder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
        <p:nvSpPr>
          <p:cNvPr id="8" name="Text Placeholder 7"/>
          <p:cNvSpPr>
            <a:spLocks noGrp="1"/>
          </p:cNvSpPr>
          <p:nvPr>
            <p:ph type="body" idx="27"/>
          </p:nvPr>
        </p:nvSpPr>
        <p:spPr/>
        <p:txBody>
          <a:bodyPr>
            <a:normAutofit fontScale="92500" lnSpcReduction="10000"/>
          </a:bodyPr>
          <a:lstStyle/>
          <a:p>
            <a:r>
              <a:rPr lang="en-US" dirty="0"/>
              <a:t>Now Moses kept the flock of Jethro his father in law, the priest of Midian: and he led the flock to the backside of the desert, and came to the mountain of God, even to </a:t>
            </a:r>
            <a:r>
              <a:rPr lang="en-US" dirty="0" err="1"/>
              <a:t>Horeb</a:t>
            </a:r>
            <a:r>
              <a:rPr lang="en-US" dirty="0"/>
              <a:t>.</a:t>
            </a:r>
          </a:p>
        </p:txBody>
      </p:sp>
      <p:sp>
        <p:nvSpPr>
          <p:cNvPr id="9" name="Text Placeholder 8"/>
          <p:cNvSpPr>
            <a:spLocks noGrp="1"/>
          </p:cNvSpPr>
          <p:nvPr>
            <p:ph type="body" idx="29"/>
          </p:nvPr>
        </p:nvSpPr>
        <p:spPr/>
        <p:txBody>
          <a:bodyPr/>
          <a:lstStyle/>
          <a:p>
            <a:r>
              <a:rPr lang="en-US" dirty="0" smtClean="0"/>
              <a:t>Exodus 3:1</a:t>
            </a:r>
            <a:endParaRPr lang="en-US" dirty="0"/>
          </a:p>
        </p:txBody>
      </p:sp>
      <p:sp>
        <p:nvSpPr>
          <p:cNvPr id="10" name="Text Placeholder 9"/>
          <p:cNvSpPr>
            <a:spLocks noGrp="1"/>
          </p:cNvSpPr>
          <p:nvPr>
            <p:ph type="body" idx="32"/>
          </p:nvPr>
        </p:nvSpPr>
        <p:spPr/>
        <p:txBody>
          <a:bodyPr/>
          <a:lstStyle/>
          <a:p>
            <a:r>
              <a:rPr lang="en-US" dirty="0" smtClean="0"/>
              <a:t>Moses</a:t>
            </a:r>
            <a:endParaRPr lang="en-US" dirty="0"/>
          </a:p>
        </p:txBody>
      </p:sp>
      <p:pic>
        <p:nvPicPr>
          <p:cNvPr id="20" name="Picture Placeholder 19"/>
          <p:cNvPicPr>
            <a:picLocks noGrp="1" noChangeAspect="1"/>
          </p:cNvPicPr>
          <p:nvPr>
            <p:ph type="pic" sz="quarter" idx="33"/>
          </p:nvPr>
        </p:nvPicPr>
        <p:blipFill>
          <a:blip r:embed="rId3">
            <a:extLst>
              <a:ext uri="{28A0092B-C50C-407E-A947-70E740481C1C}">
                <a14:useLocalDpi xmlns:a14="http://schemas.microsoft.com/office/drawing/2010/main" val="0"/>
              </a:ext>
            </a:extLst>
          </a:blip>
          <a:srcRect l="38" r="38"/>
          <a:stretch>
            <a:fillRect/>
          </a:stretch>
        </p:blipFill>
        <p:spPr/>
      </p:pic>
      <p:pic>
        <p:nvPicPr>
          <p:cNvPr id="22" name="Picture Placeholder 21"/>
          <p:cNvPicPr>
            <a:picLocks noGrp="1" noChangeAspect="1"/>
          </p:cNvPicPr>
          <p:nvPr>
            <p:ph type="pic" sz="quarter" idx="34"/>
          </p:nvPr>
        </p:nvPicPr>
        <p:blipFill>
          <a:blip r:embed="rId4">
            <a:extLst>
              <a:ext uri="{28A0092B-C50C-407E-A947-70E740481C1C}">
                <a14:useLocalDpi xmlns:a14="http://schemas.microsoft.com/office/drawing/2010/main" val="0"/>
              </a:ext>
            </a:extLst>
          </a:blip>
          <a:srcRect t="7958" b="7958"/>
          <a:stretch>
            <a:fillRect/>
          </a:stretch>
        </p:blipFill>
        <p:spPr/>
      </p:pic>
      <p:pic>
        <p:nvPicPr>
          <p:cNvPr id="21" name="Picture Placeholder 20"/>
          <p:cNvPicPr>
            <a:picLocks noGrp="1" noChangeAspect="1"/>
          </p:cNvPicPr>
          <p:nvPr>
            <p:ph type="pic" sz="quarter" idx="35"/>
          </p:nvPr>
        </p:nvPicPr>
        <p:blipFill>
          <a:blip r:embed="rId5">
            <a:extLst>
              <a:ext uri="{28A0092B-C50C-407E-A947-70E740481C1C}">
                <a14:useLocalDpi xmlns:a14="http://schemas.microsoft.com/office/drawing/2010/main" val="0"/>
              </a:ext>
            </a:extLst>
          </a:blip>
          <a:srcRect l="12500" r="12500"/>
          <a:stretch>
            <a:fillRect/>
          </a:stretch>
        </p:blipFill>
        <p:spPr/>
      </p:pic>
      <p:sp>
        <p:nvSpPr>
          <p:cNvPr id="14" name="Text Placeholder 13"/>
          <p:cNvSpPr>
            <a:spLocks noGrp="1"/>
          </p:cNvSpPr>
          <p:nvPr>
            <p:ph type="body" idx="36"/>
          </p:nvPr>
        </p:nvSpPr>
        <p:spPr/>
        <p:txBody>
          <a:bodyPr/>
          <a:lstStyle/>
          <a:p>
            <a:r>
              <a:rPr lang="en-US" dirty="0"/>
              <a:t>And David said unto Saul, Thy servant kept his father's sheep, and there came a lion, and a bear, and took a lamb out of the flock:</a:t>
            </a:r>
          </a:p>
        </p:txBody>
      </p:sp>
      <p:sp>
        <p:nvSpPr>
          <p:cNvPr id="15" name="Text Placeholder 14"/>
          <p:cNvSpPr>
            <a:spLocks noGrp="1"/>
          </p:cNvSpPr>
          <p:nvPr>
            <p:ph type="body" idx="37"/>
          </p:nvPr>
        </p:nvSpPr>
        <p:spPr/>
        <p:txBody>
          <a:bodyPr/>
          <a:lstStyle/>
          <a:p>
            <a:r>
              <a:rPr lang="en-US" dirty="0" smtClean="0"/>
              <a:t>1 Samuel 17:34</a:t>
            </a:r>
            <a:endParaRPr lang="en-US" dirty="0"/>
          </a:p>
        </p:txBody>
      </p:sp>
      <p:sp>
        <p:nvSpPr>
          <p:cNvPr id="16" name="Text Placeholder 15"/>
          <p:cNvSpPr>
            <a:spLocks noGrp="1"/>
          </p:cNvSpPr>
          <p:nvPr>
            <p:ph type="body" idx="38"/>
          </p:nvPr>
        </p:nvSpPr>
        <p:spPr/>
        <p:txBody>
          <a:bodyPr/>
          <a:lstStyle/>
          <a:p>
            <a:r>
              <a:rPr lang="en-US" dirty="0" smtClean="0"/>
              <a:t>David</a:t>
            </a:r>
            <a:endParaRPr lang="en-US" dirty="0"/>
          </a:p>
        </p:txBody>
      </p:sp>
      <p:sp>
        <p:nvSpPr>
          <p:cNvPr id="17" name="Text Placeholder 16"/>
          <p:cNvSpPr>
            <a:spLocks noGrp="1"/>
          </p:cNvSpPr>
          <p:nvPr>
            <p:ph type="body" idx="39"/>
          </p:nvPr>
        </p:nvSpPr>
        <p:spPr/>
        <p:txBody>
          <a:bodyPr>
            <a:normAutofit fontScale="92500" lnSpcReduction="20000"/>
          </a:bodyPr>
          <a:lstStyle/>
          <a:p>
            <a:r>
              <a:rPr lang="en-US" dirty="0"/>
              <a:t>Which may go out before them, and which may go in before them, and which may lead them out, and which may bring them in; that the congregation of the LORD be not as sheep which have no shepherd.</a:t>
            </a:r>
          </a:p>
        </p:txBody>
      </p:sp>
      <p:sp>
        <p:nvSpPr>
          <p:cNvPr id="18" name="Text Placeholder 17"/>
          <p:cNvSpPr>
            <a:spLocks noGrp="1"/>
          </p:cNvSpPr>
          <p:nvPr>
            <p:ph type="body" idx="40"/>
          </p:nvPr>
        </p:nvSpPr>
        <p:spPr/>
        <p:txBody>
          <a:bodyPr/>
          <a:lstStyle/>
          <a:p>
            <a:r>
              <a:rPr lang="en-US" dirty="0" smtClean="0"/>
              <a:t>Numbers 27:17</a:t>
            </a:r>
            <a:endParaRPr lang="en-US" dirty="0"/>
          </a:p>
        </p:txBody>
      </p:sp>
      <p:sp>
        <p:nvSpPr>
          <p:cNvPr id="19" name="Text Placeholder 18"/>
          <p:cNvSpPr>
            <a:spLocks noGrp="1"/>
          </p:cNvSpPr>
          <p:nvPr>
            <p:ph type="body" idx="41"/>
          </p:nvPr>
        </p:nvSpPr>
        <p:spPr/>
        <p:txBody>
          <a:bodyPr/>
          <a:lstStyle/>
          <a:p>
            <a:r>
              <a:rPr lang="en-US" dirty="0" smtClean="0"/>
              <a:t>Joshua</a:t>
            </a:r>
            <a:endParaRPr lang="en-US" dirty="0"/>
          </a:p>
        </p:txBody>
      </p:sp>
    </p:spTree>
    <p:extLst>
      <p:ext uri="{BB962C8B-B14F-4D97-AF65-F5344CB8AC3E}">
        <p14:creationId xmlns:p14="http://schemas.microsoft.com/office/powerpoint/2010/main" val="3712842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07.27.2018</a:t>
            </a:r>
            <a:endParaRPr lang="ru-RU" dirty="0"/>
          </a:p>
        </p:txBody>
      </p:sp>
      <p:sp>
        <p:nvSpPr>
          <p:cNvPr id="3" name="Footer Placeholder 2"/>
          <p:cNvSpPr>
            <a:spLocks noGrp="1"/>
          </p:cNvSpPr>
          <p:nvPr>
            <p:ph type="ftr" sz="quarter" idx="11"/>
          </p:nvPr>
        </p:nvSpPr>
        <p:spPr/>
        <p:txBody>
          <a:bodyPr/>
          <a:lstStyle/>
          <a:p>
            <a:r>
              <a:rPr lang="en-US" smtClean="0"/>
              <a:t>7 "I AM" STATMENTS OF JESUS</a:t>
            </a:r>
            <a:endParaRPr lang="ru-RU" dirty="0"/>
          </a:p>
        </p:txBody>
      </p:sp>
      <p:sp>
        <p:nvSpPr>
          <p:cNvPr id="4" name="Slide Number Placeholder 3"/>
          <p:cNvSpPr>
            <a:spLocks noGrp="1"/>
          </p:cNvSpPr>
          <p:nvPr>
            <p:ph type="sldNum" sz="quarter" idx="12"/>
          </p:nvPr>
        </p:nvSpPr>
        <p:spPr/>
        <p:txBody>
          <a:bodyPr/>
          <a:lstStyle/>
          <a:p>
            <a:fld id="{8D581BC7-E183-40DB-AC97-C19EA4EB8894}" type="slidenum">
              <a:rPr lang="ru-RU" smtClean="0"/>
              <a:t>3</a:t>
            </a:fld>
            <a:endParaRPr lang="ru-RU" dirty="0"/>
          </a:p>
        </p:txBody>
      </p:sp>
      <p:sp>
        <p:nvSpPr>
          <p:cNvPr id="5" name="Title 4"/>
          <p:cNvSpPr>
            <a:spLocks noGrp="1"/>
          </p:cNvSpPr>
          <p:nvPr>
            <p:ph type="title"/>
          </p:nvPr>
        </p:nvSpPr>
        <p:spPr/>
        <p:txBody>
          <a:bodyPr/>
          <a:lstStyle/>
          <a:p>
            <a:r>
              <a:rPr lang="en-US" dirty="0" smtClean="0"/>
              <a:t>The Not So Good</a:t>
            </a:r>
            <a:endParaRPr lang="en-US" dirty="0"/>
          </a:p>
        </p:txBody>
      </p:sp>
      <p:sp>
        <p:nvSpPr>
          <p:cNvPr id="6" name="Text Placeholder 5"/>
          <p:cNvSpPr>
            <a:spLocks noGrp="1"/>
          </p:cNvSpPr>
          <p:nvPr>
            <p:ph type="body" idx="1"/>
          </p:nvPr>
        </p:nvSpPr>
        <p:spPr/>
        <p:txBody>
          <a:bodyPr/>
          <a:lstStyle/>
          <a:p>
            <a:r>
              <a:rPr lang="en-US" dirty="0" smtClean="0"/>
              <a:t>Ezekiel 34:1-24</a:t>
            </a:r>
            <a:endParaRPr lang="en-US"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
        <p:nvSpPr>
          <p:cNvPr id="8" name="Text Placeholder 7"/>
          <p:cNvSpPr>
            <a:spLocks noGrp="1"/>
          </p:cNvSpPr>
          <p:nvPr>
            <p:ph type="body" idx="14"/>
          </p:nvPr>
        </p:nvSpPr>
        <p:spPr/>
        <p:txBody>
          <a:bodyPr>
            <a:normAutofit/>
          </a:bodyPr>
          <a:lstStyle/>
          <a:p>
            <a:r>
              <a:rPr lang="en-US" dirty="0" smtClean="0"/>
              <a:t>Feed themselves; not the flock</a:t>
            </a:r>
          </a:p>
          <a:p>
            <a:r>
              <a:rPr lang="en-US" dirty="0" smtClean="0"/>
              <a:t>Don’t heal </a:t>
            </a:r>
          </a:p>
          <a:p>
            <a:r>
              <a:rPr lang="en-US" dirty="0" smtClean="0"/>
              <a:t>Don’t protect </a:t>
            </a:r>
          </a:p>
          <a:p>
            <a:r>
              <a:rPr lang="en-US" dirty="0" smtClean="0"/>
              <a:t>Don’t serve</a:t>
            </a:r>
          </a:p>
          <a:p>
            <a:r>
              <a:rPr lang="en-US" dirty="0" smtClean="0"/>
              <a:t>Don’t care</a:t>
            </a:r>
            <a:endParaRPr lang="en-US" dirty="0"/>
          </a:p>
        </p:txBody>
      </p:sp>
      <p:pic>
        <p:nvPicPr>
          <p:cNvPr id="11" name="Picture Placeholder 10"/>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23091" t="-200" r="37277" b="200"/>
          <a:stretch/>
        </p:blipFill>
        <p:spPr/>
      </p:pic>
    </p:spTree>
    <p:extLst>
      <p:ext uri="{BB962C8B-B14F-4D97-AF65-F5344CB8AC3E}">
        <p14:creationId xmlns:p14="http://schemas.microsoft.com/office/powerpoint/2010/main" val="4153395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07.27.2018</a:t>
            </a:r>
            <a:endParaRPr lang="ru-RU" dirty="0"/>
          </a:p>
        </p:txBody>
      </p:sp>
      <p:sp>
        <p:nvSpPr>
          <p:cNvPr id="3" name="Footer Placeholder 2"/>
          <p:cNvSpPr>
            <a:spLocks noGrp="1"/>
          </p:cNvSpPr>
          <p:nvPr>
            <p:ph type="ftr" sz="quarter" idx="11"/>
          </p:nvPr>
        </p:nvSpPr>
        <p:spPr/>
        <p:txBody>
          <a:bodyPr/>
          <a:lstStyle/>
          <a:p>
            <a:r>
              <a:rPr lang="en-US" smtClean="0"/>
              <a:t>7 "I AM" STATMENTS OF JESUS</a:t>
            </a:r>
            <a:endParaRPr lang="ru-RU" dirty="0"/>
          </a:p>
        </p:txBody>
      </p:sp>
      <p:sp>
        <p:nvSpPr>
          <p:cNvPr id="4" name="Slide Number Placeholder 3"/>
          <p:cNvSpPr>
            <a:spLocks noGrp="1"/>
          </p:cNvSpPr>
          <p:nvPr>
            <p:ph type="sldNum" sz="quarter" idx="12"/>
          </p:nvPr>
        </p:nvSpPr>
        <p:spPr/>
        <p:txBody>
          <a:bodyPr/>
          <a:lstStyle/>
          <a:p>
            <a:fld id="{8D581BC7-E183-40DB-AC97-C19EA4EB8894}" type="slidenum">
              <a:rPr lang="ru-RU" smtClean="0"/>
              <a:t>4</a:t>
            </a:fld>
            <a:endParaRPr lang="ru-RU" dirty="0"/>
          </a:p>
        </p:txBody>
      </p:sp>
      <p:sp>
        <p:nvSpPr>
          <p:cNvPr id="5" name="Title 4"/>
          <p:cNvSpPr>
            <a:spLocks noGrp="1"/>
          </p:cNvSpPr>
          <p:nvPr>
            <p:ph type="title"/>
          </p:nvPr>
        </p:nvSpPr>
        <p:spPr/>
        <p:txBody>
          <a:bodyPr/>
          <a:lstStyle/>
          <a:p>
            <a:r>
              <a:rPr lang="en-US" dirty="0" smtClean="0"/>
              <a:t>The Sheep</a:t>
            </a:r>
            <a:endParaRPr lang="en-US" dirty="0"/>
          </a:p>
        </p:txBody>
      </p:sp>
      <p:sp>
        <p:nvSpPr>
          <p:cNvPr id="6" name="Text Placeholder 5"/>
          <p:cNvSpPr>
            <a:spLocks noGrp="1"/>
          </p:cNvSpPr>
          <p:nvPr>
            <p:ph type="body" idx="1"/>
          </p:nvPr>
        </p:nvSpPr>
        <p:spPr/>
        <p:txBody>
          <a:bodyPr/>
          <a:lstStyle/>
          <a:p>
            <a:r>
              <a:rPr lang="en-US" dirty="0" smtClean="0"/>
              <a:t>Characteristics of Sheep</a:t>
            </a:r>
            <a:endParaRPr lang="en-US"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
        <p:nvSpPr>
          <p:cNvPr id="8" name="Text Placeholder 7"/>
          <p:cNvSpPr>
            <a:spLocks noGrp="1"/>
          </p:cNvSpPr>
          <p:nvPr>
            <p:ph type="body" idx="14"/>
          </p:nvPr>
        </p:nvSpPr>
        <p:spPr/>
        <p:txBody>
          <a:bodyPr>
            <a:normAutofit lnSpcReduction="10000"/>
          </a:bodyPr>
          <a:lstStyle/>
          <a:p>
            <a:r>
              <a:rPr lang="en-US" dirty="0" smtClean="0"/>
              <a:t>Male = ram; Female = ewe; Younger sheep = lamb</a:t>
            </a:r>
          </a:p>
          <a:p>
            <a:r>
              <a:rPr lang="en-US" dirty="0" smtClean="0"/>
              <a:t>Good hearing; sensitive to noise</a:t>
            </a:r>
          </a:p>
          <a:p>
            <a:r>
              <a:rPr lang="en-US" dirty="0" smtClean="0"/>
              <a:t>Peripheral vision; can see behind without turning head</a:t>
            </a:r>
          </a:p>
          <a:p>
            <a:r>
              <a:rPr lang="en-US" dirty="0" smtClean="0"/>
              <a:t>Poor depth perception; tendency to move out of dark and into well lit areas</a:t>
            </a:r>
          </a:p>
          <a:p>
            <a:r>
              <a:rPr lang="en-US" dirty="0" smtClean="0"/>
              <a:t>Gregarious (sociable / in flocks)</a:t>
            </a:r>
          </a:p>
          <a:p>
            <a:r>
              <a:rPr lang="en-US" dirty="0" smtClean="0"/>
              <a:t>Strong tendency to follow</a:t>
            </a:r>
          </a:p>
          <a:p>
            <a:r>
              <a:rPr lang="en-US" dirty="0" smtClean="0"/>
              <a:t>Recognize faces, emotions, and can learn their names</a:t>
            </a:r>
          </a:p>
          <a:p>
            <a:r>
              <a:rPr lang="en-US" dirty="0" smtClean="0"/>
              <a:t>Predators </a:t>
            </a:r>
            <a:r>
              <a:rPr lang="en-US" dirty="0" err="1" smtClean="0"/>
              <a:t>Canidae</a:t>
            </a:r>
            <a:r>
              <a:rPr lang="en-US" dirty="0" smtClean="0"/>
              <a:t> (dogs, wolves, foxes, </a:t>
            </a:r>
            <a:r>
              <a:rPr lang="en-US" dirty="0" err="1" smtClean="0"/>
              <a:t>jackles</a:t>
            </a:r>
            <a:r>
              <a:rPr lang="en-US" dirty="0" smtClean="0"/>
              <a:t>, etc.)</a:t>
            </a:r>
            <a:endParaRPr lang="en-US" dirty="0"/>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0318" r="30318"/>
          <a:stretch>
            <a:fillRect/>
          </a:stretch>
        </p:blipFill>
        <p:spPr/>
      </p:pic>
    </p:spTree>
    <p:extLst>
      <p:ext uri="{BB962C8B-B14F-4D97-AF65-F5344CB8AC3E}">
        <p14:creationId xmlns:p14="http://schemas.microsoft.com/office/powerpoint/2010/main" val="2034418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26A0-76B0-4D92-8A3B-F4FB7FCBBD52}"/>
              </a:ext>
            </a:extLst>
          </p:cNvPr>
          <p:cNvSpPr>
            <a:spLocks noGrp="1"/>
          </p:cNvSpPr>
          <p:nvPr>
            <p:ph type="title"/>
          </p:nvPr>
        </p:nvSpPr>
        <p:spPr/>
        <p:txBody>
          <a:bodyPr/>
          <a:lstStyle/>
          <a:p>
            <a:r>
              <a:rPr lang="en-US" dirty="0" smtClean="0"/>
              <a:t>John 10:1-18</a:t>
            </a:r>
            <a:endParaRPr lang="ru-RU" dirty="0"/>
          </a:p>
        </p:txBody>
      </p:sp>
      <p:sp>
        <p:nvSpPr>
          <p:cNvPr id="3" name="Text Placeholder 2">
            <a:extLst>
              <a:ext uri="{FF2B5EF4-FFF2-40B4-BE49-F238E27FC236}">
                <a16:creationId xmlns:a16="http://schemas.microsoft.com/office/drawing/2014/main" id="{A50184F8-7D3E-4F39-85DA-53F65AF618F6}"/>
              </a:ext>
            </a:extLst>
          </p:cNvPr>
          <p:cNvSpPr>
            <a:spLocks noGrp="1"/>
          </p:cNvSpPr>
          <p:nvPr>
            <p:ph type="body" idx="1"/>
          </p:nvPr>
        </p:nvSpPr>
        <p:spPr/>
        <p:txBody>
          <a:bodyPr/>
          <a:lstStyle/>
          <a:p>
            <a:r>
              <a:rPr lang="en-US" dirty="0" smtClean="0"/>
              <a:t>Context</a:t>
            </a:r>
            <a:endParaRPr lang="ru-RU" dirty="0"/>
          </a:p>
        </p:txBody>
      </p:sp>
      <p:sp>
        <p:nvSpPr>
          <p:cNvPr id="5" name="Text Placeholder 4">
            <a:extLst>
              <a:ext uri="{FF2B5EF4-FFF2-40B4-BE49-F238E27FC236}">
                <a16:creationId xmlns:a16="http://schemas.microsoft.com/office/drawing/2014/main" id="{C7BC30F8-1890-4494-869A-DCD11E9F5FF4}"/>
              </a:ext>
            </a:extLst>
          </p:cNvPr>
          <p:cNvSpPr>
            <a:spLocks noGrp="1"/>
          </p:cNvSpPr>
          <p:nvPr>
            <p:ph type="body" idx="14"/>
          </p:nvPr>
        </p:nvSpPr>
        <p:spPr>
          <a:xfrm>
            <a:off x="815720" y="3869348"/>
            <a:ext cx="4215201" cy="1864477"/>
          </a:xfrm>
        </p:spPr>
        <p:txBody>
          <a:bodyPr>
            <a:normAutofit/>
          </a:bodyPr>
          <a:lstStyle/>
          <a:p>
            <a:pPr algn="just"/>
            <a:r>
              <a:rPr lang="en-US" dirty="0" smtClean="0"/>
              <a:t>Setting:  Jesus has just healed a forty year old man who was blind from birth (John 9). There was a dispute because Jesus healed this man on the Sabbath day.  The Pharisees called the man and his parents in for questioning.  They were trying to determine if Jesus was from God or if He was wicked for healing the man on the Sabbath.  Jesus then rebuked and addressed the Pharisees and their behavior towards God’s people.</a:t>
            </a:r>
          </a:p>
        </p:txBody>
      </p:sp>
      <p:sp>
        <p:nvSpPr>
          <p:cNvPr id="8" name="Slide Number Placeholder 7">
            <a:extLst>
              <a:ext uri="{FF2B5EF4-FFF2-40B4-BE49-F238E27FC236}">
                <a16:creationId xmlns:a16="http://schemas.microsoft.com/office/drawing/2014/main" id="{FE91C663-2D66-4255-91B4-906F720EB8BA}"/>
              </a:ext>
            </a:extLst>
          </p:cNvPr>
          <p:cNvSpPr>
            <a:spLocks noGrp="1"/>
          </p:cNvSpPr>
          <p:nvPr>
            <p:ph type="sldNum" sz="quarter" idx="12"/>
          </p:nvPr>
        </p:nvSpPr>
        <p:spPr/>
        <p:txBody>
          <a:bodyPr/>
          <a:lstStyle/>
          <a:p>
            <a:fld id="{8D581BC7-E183-40DB-AC97-C19EA4EB8894}" type="slidenum">
              <a:rPr lang="ru-RU" smtClean="0"/>
              <a:pPr/>
              <a:t>5</a:t>
            </a:fld>
            <a:endParaRPr lang="ru-RU" dirty="0"/>
          </a:p>
        </p:txBody>
      </p:sp>
      <p:sp>
        <p:nvSpPr>
          <p:cNvPr id="7" name="Footer Placeholder 6">
            <a:extLst>
              <a:ext uri="{FF2B5EF4-FFF2-40B4-BE49-F238E27FC236}">
                <a16:creationId xmlns:a16="http://schemas.microsoft.com/office/drawing/2014/main" id="{80B83D80-B29B-48B9-9B34-76AD9399E64D}"/>
              </a:ext>
            </a:extLst>
          </p:cNvPr>
          <p:cNvSpPr>
            <a:spLocks noGrp="1"/>
          </p:cNvSpPr>
          <p:nvPr>
            <p:ph type="ftr" sz="quarter" idx="11"/>
          </p:nvPr>
        </p:nvSpPr>
        <p:spPr/>
        <p:txBody>
          <a:bodyPr/>
          <a:lstStyle/>
          <a:p>
            <a:r>
              <a:rPr lang="en-US" smtClean="0"/>
              <a:t>7 "I AM" STATMENTS OF JESUS</a:t>
            </a:r>
            <a:endParaRPr lang="ru-RU" dirty="0"/>
          </a:p>
        </p:txBody>
      </p:sp>
      <p:sp>
        <p:nvSpPr>
          <p:cNvPr id="6" name="Date Placeholder 5">
            <a:extLst>
              <a:ext uri="{FF2B5EF4-FFF2-40B4-BE49-F238E27FC236}">
                <a16:creationId xmlns:a16="http://schemas.microsoft.com/office/drawing/2014/main" id="{5EC88EDC-DE1B-4E22-AB2A-B461D5C81354}"/>
              </a:ext>
            </a:extLst>
          </p:cNvPr>
          <p:cNvSpPr>
            <a:spLocks noGrp="1"/>
          </p:cNvSpPr>
          <p:nvPr>
            <p:ph type="dt" sz="half" idx="10"/>
          </p:nvPr>
        </p:nvSpPr>
        <p:spPr/>
        <p:txBody>
          <a:bodyPr/>
          <a:lstStyle/>
          <a:p>
            <a:r>
              <a:rPr lang="en-US" smtClean="0"/>
              <a:t>07.27.2018</a:t>
            </a:r>
            <a:endParaRPr lang="ru-RU" dirty="0"/>
          </a:p>
        </p:txBody>
      </p:sp>
      <p:pic>
        <p:nvPicPr>
          <p:cNvPr id="12" name="Picture Placeholder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834" b="6834"/>
          <a:stretch>
            <a:fillRect/>
          </a:stretch>
        </p:blipFill>
        <p:spPr/>
      </p:pic>
    </p:spTree>
    <p:extLst>
      <p:ext uri="{BB962C8B-B14F-4D97-AF65-F5344CB8AC3E}">
        <p14:creationId xmlns:p14="http://schemas.microsoft.com/office/powerpoint/2010/main" val="2905111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1F97-1677-43C0-8ED0-4CB92A533315}"/>
              </a:ext>
            </a:extLst>
          </p:cNvPr>
          <p:cNvSpPr>
            <a:spLocks noGrp="1"/>
          </p:cNvSpPr>
          <p:nvPr>
            <p:ph type="title"/>
          </p:nvPr>
        </p:nvSpPr>
        <p:spPr/>
        <p:txBody>
          <a:bodyPr/>
          <a:lstStyle/>
          <a:p>
            <a:r>
              <a:rPr lang="en-US" dirty="0" smtClean="0"/>
              <a:t>John 10:1-6</a:t>
            </a:r>
            <a:endParaRPr lang="ru-RU" dirty="0"/>
          </a:p>
        </p:txBody>
      </p:sp>
      <p:sp>
        <p:nvSpPr>
          <p:cNvPr id="3" name="Text Placeholder 2">
            <a:extLst>
              <a:ext uri="{FF2B5EF4-FFF2-40B4-BE49-F238E27FC236}">
                <a16:creationId xmlns:a16="http://schemas.microsoft.com/office/drawing/2014/main" id="{477ADD4D-2C19-4F7E-B75C-08B47053AF74}"/>
              </a:ext>
            </a:extLst>
          </p:cNvPr>
          <p:cNvSpPr>
            <a:spLocks noGrp="1"/>
          </p:cNvSpPr>
          <p:nvPr>
            <p:ph type="body" idx="1"/>
          </p:nvPr>
        </p:nvSpPr>
        <p:spPr/>
        <p:txBody>
          <a:bodyPr>
            <a:normAutofit fontScale="85000" lnSpcReduction="10000"/>
            <a:scene3d>
              <a:camera prst="orthographicFront"/>
              <a:lightRig rig="threePt" dir="t"/>
            </a:scene3d>
            <a:sp3d extrusionH="57150">
              <a:bevelT h="25400" prst="softRound"/>
            </a:sp3d>
          </a:bodyPr>
          <a:lstStyle/>
          <a:p>
            <a:pPr algn="just"/>
            <a:r>
              <a:rPr lang="en-US" sz="2800" dirty="0">
                <a:solidFill>
                  <a:srgbClr val="C00000"/>
                </a:solidFill>
                <a:effectLst>
                  <a:glow rad="101600">
                    <a:schemeClr val="accent1">
                      <a:satMod val="175000"/>
                      <a:alpha val="40000"/>
                    </a:schemeClr>
                  </a:glow>
                </a:effectLst>
              </a:rPr>
              <a:t>“Verily, verily, I say unto you, He that </a:t>
            </a:r>
            <a:r>
              <a:rPr lang="en-US" sz="2800" dirty="0" err="1">
                <a:solidFill>
                  <a:srgbClr val="C00000"/>
                </a:solidFill>
                <a:effectLst>
                  <a:glow rad="101600">
                    <a:schemeClr val="accent1">
                      <a:satMod val="175000"/>
                      <a:alpha val="40000"/>
                    </a:schemeClr>
                  </a:glow>
                </a:effectLst>
              </a:rPr>
              <a:t>entereth</a:t>
            </a:r>
            <a:r>
              <a:rPr lang="en-US" sz="2800" dirty="0">
                <a:solidFill>
                  <a:srgbClr val="C00000"/>
                </a:solidFill>
                <a:effectLst>
                  <a:glow rad="101600">
                    <a:schemeClr val="accent1">
                      <a:satMod val="175000"/>
                      <a:alpha val="40000"/>
                    </a:schemeClr>
                  </a:glow>
                </a:effectLst>
              </a:rPr>
              <a:t> not by the door into the sheepfold, but </a:t>
            </a:r>
            <a:r>
              <a:rPr lang="en-US" sz="2800" dirty="0" err="1">
                <a:solidFill>
                  <a:srgbClr val="C00000"/>
                </a:solidFill>
                <a:effectLst>
                  <a:glow rad="101600">
                    <a:schemeClr val="accent1">
                      <a:satMod val="175000"/>
                      <a:alpha val="40000"/>
                    </a:schemeClr>
                  </a:glow>
                </a:effectLst>
              </a:rPr>
              <a:t>climbeth</a:t>
            </a:r>
            <a:r>
              <a:rPr lang="en-US" sz="2800" dirty="0">
                <a:solidFill>
                  <a:srgbClr val="C00000"/>
                </a:solidFill>
                <a:effectLst>
                  <a:glow rad="101600">
                    <a:schemeClr val="accent1">
                      <a:satMod val="175000"/>
                      <a:alpha val="40000"/>
                    </a:schemeClr>
                  </a:glow>
                </a:effectLst>
              </a:rPr>
              <a:t> up some other way, the same is a thief and a robber</a:t>
            </a:r>
            <a:r>
              <a:rPr lang="en-US" sz="2800" dirty="0" smtClean="0">
                <a:solidFill>
                  <a:srgbClr val="C00000"/>
                </a:solidFill>
                <a:effectLst>
                  <a:glow rad="101600">
                    <a:schemeClr val="accent1">
                      <a:satMod val="175000"/>
                      <a:alpha val="40000"/>
                    </a:schemeClr>
                  </a:glow>
                </a:effectLst>
              </a:rPr>
              <a:t>.” </a:t>
            </a:r>
            <a:endParaRPr lang="en-US" sz="2800" dirty="0">
              <a:solidFill>
                <a:srgbClr val="C00000"/>
              </a:solidFill>
              <a:effectLst>
                <a:glow rad="101600">
                  <a:schemeClr val="accent1">
                    <a:satMod val="175000"/>
                    <a:alpha val="40000"/>
                  </a:schemeClr>
                </a:glow>
              </a:effectLst>
            </a:endParaRPr>
          </a:p>
        </p:txBody>
      </p:sp>
      <p:sp>
        <p:nvSpPr>
          <p:cNvPr id="8" name="Text Placeholder 7">
            <a:extLst>
              <a:ext uri="{FF2B5EF4-FFF2-40B4-BE49-F238E27FC236}">
                <a16:creationId xmlns:a16="http://schemas.microsoft.com/office/drawing/2014/main" id="{6C47BEEC-998C-4585-8B1A-09116FD17BCF}"/>
              </a:ext>
            </a:extLst>
          </p:cNvPr>
          <p:cNvSpPr>
            <a:spLocks noGrp="1"/>
          </p:cNvSpPr>
          <p:nvPr>
            <p:ph type="body" idx="33"/>
          </p:nvPr>
        </p:nvSpPr>
        <p:spPr/>
        <p:txBody>
          <a:bodyPr>
            <a:normAutofit/>
          </a:bodyPr>
          <a:lstStyle/>
          <a:p>
            <a:pPr algn="just"/>
            <a:r>
              <a:rPr lang="en-US" sz="1600" dirty="0">
                <a:solidFill>
                  <a:srgbClr val="FF0000"/>
                </a:solidFill>
              </a:rPr>
              <a:t>Verily, verily, I say unto you, He that </a:t>
            </a:r>
            <a:r>
              <a:rPr lang="en-US" sz="1600" dirty="0" err="1">
                <a:solidFill>
                  <a:srgbClr val="FF0000"/>
                </a:solidFill>
              </a:rPr>
              <a:t>entereth</a:t>
            </a:r>
            <a:r>
              <a:rPr lang="en-US" sz="1600" dirty="0">
                <a:solidFill>
                  <a:srgbClr val="FF0000"/>
                </a:solidFill>
              </a:rPr>
              <a:t> not by </a:t>
            </a:r>
            <a:r>
              <a:rPr lang="en-US" sz="1600" dirty="0">
                <a:solidFill>
                  <a:schemeClr val="tx1">
                    <a:lumMod val="60000"/>
                    <a:lumOff val="40000"/>
                  </a:schemeClr>
                </a:solidFill>
              </a:rPr>
              <a:t>the door </a:t>
            </a:r>
            <a:r>
              <a:rPr lang="en-US" sz="1600" dirty="0">
                <a:solidFill>
                  <a:srgbClr val="FF0000"/>
                </a:solidFill>
              </a:rPr>
              <a:t>into the sheepfold, but </a:t>
            </a:r>
            <a:r>
              <a:rPr lang="en-US" sz="1600" dirty="0" err="1">
                <a:solidFill>
                  <a:srgbClr val="FF0000"/>
                </a:solidFill>
              </a:rPr>
              <a:t>climbeth</a:t>
            </a:r>
            <a:r>
              <a:rPr lang="en-US" sz="1600" dirty="0">
                <a:solidFill>
                  <a:srgbClr val="FF0000"/>
                </a:solidFill>
              </a:rPr>
              <a:t> up </a:t>
            </a:r>
            <a:r>
              <a:rPr lang="en-US" sz="1600" dirty="0">
                <a:solidFill>
                  <a:schemeClr val="tx1">
                    <a:lumMod val="60000"/>
                    <a:lumOff val="40000"/>
                  </a:schemeClr>
                </a:solidFill>
              </a:rPr>
              <a:t>some other way</a:t>
            </a:r>
            <a:r>
              <a:rPr lang="en-US" sz="1600" dirty="0">
                <a:solidFill>
                  <a:srgbClr val="FF0000"/>
                </a:solidFill>
              </a:rPr>
              <a:t>, the same is a thief and a </a:t>
            </a:r>
            <a:r>
              <a:rPr lang="en-US" sz="1600" dirty="0" smtClean="0">
                <a:solidFill>
                  <a:srgbClr val="FF0000"/>
                </a:solidFill>
              </a:rPr>
              <a:t>robber. </a:t>
            </a:r>
            <a:r>
              <a:rPr lang="en-US" sz="1600" dirty="0" smtClean="0"/>
              <a:t>2 </a:t>
            </a:r>
            <a:r>
              <a:rPr lang="en-US" sz="1600" dirty="0">
                <a:solidFill>
                  <a:srgbClr val="FF0000"/>
                </a:solidFill>
              </a:rPr>
              <a:t>But he that </a:t>
            </a:r>
            <a:r>
              <a:rPr lang="en-US" sz="1600" dirty="0" err="1">
                <a:solidFill>
                  <a:srgbClr val="FF0000"/>
                </a:solidFill>
              </a:rPr>
              <a:t>entereth</a:t>
            </a:r>
            <a:r>
              <a:rPr lang="en-US" sz="1600" dirty="0">
                <a:solidFill>
                  <a:srgbClr val="FF0000"/>
                </a:solidFill>
              </a:rPr>
              <a:t> in by </a:t>
            </a:r>
            <a:r>
              <a:rPr lang="en-US" sz="1600" dirty="0">
                <a:solidFill>
                  <a:schemeClr val="tx1">
                    <a:lumMod val="60000"/>
                    <a:lumOff val="40000"/>
                  </a:schemeClr>
                </a:solidFill>
              </a:rPr>
              <a:t>the door </a:t>
            </a:r>
            <a:r>
              <a:rPr lang="en-US" sz="1600" dirty="0">
                <a:solidFill>
                  <a:srgbClr val="FF0000"/>
                </a:solidFill>
              </a:rPr>
              <a:t>is the shepherd of the </a:t>
            </a:r>
            <a:r>
              <a:rPr lang="en-US" sz="1600" dirty="0" smtClean="0">
                <a:solidFill>
                  <a:srgbClr val="FF0000"/>
                </a:solidFill>
              </a:rPr>
              <a:t>sheep.</a:t>
            </a:r>
            <a:r>
              <a:rPr lang="en-US" sz="1600" dirty="0" smtClean="0"/>
              <a:t> 3 </a:t>
            </a:r>
            <a:r>
              <a:rPr lang="en-US" sz="1600" dirty="0">
                <a:solidFill>
                  <a:srgbClr val="FF0000"/>
                </a:solidFill>
              </a:rPr>
              <a:t>To him </a:t>
            </a:r>
            <a:r>
              <a:rPr lang="en-US" sz="1600" dirty="0">
                <a:solidFill>
                  <a:schemeClr val="tx1">
                    <a:lumMod val="60000"/>
                    <a:lumOff val="40000"/>
                  </a:schemeClr>
                </a:solidFill>
              </a:rPr>
              <a:t>the porter </a:t>
            </a:r>
            <a:r>
              <a:rPr lang="en-US" sz="1600" dirty="0" err="1">
                <a:solidFill>
                  <a:srgbClr val="FF0000"/>
                </a:solidFill>
              </a:rPr>
              <a:t>openeth</a:t>
            </a:r>
            <a:r>
              <a:rPr lang="en-US" sz="1600" dirty="0">
                <a:solidFill>
                  <a:srgbClr val="FF0000"/>
                </a:solidFill>
              </a:rPr>
              <a:t>; and </a:t>
            </a:r>
            <a:r>
              <a:rPr lang="en-US" sz="1600" dirty="0">
                <a:solidFill>
                  <a:schemeClr val="tx1">
                    <a:lumMod val="60000"/>
                    <a:lumOff val="40000"/>
                  </a:schemeClr>
                </a:solidFill>
              </a:rPr>
              <a:t>the</a:t>
            </a:r>
            <a:r>
              <a:rPr lang="en-US" sz="1600" dirty="0">
                <a:solidFill>
                  <a:srgbClr val="FF0000"/>
                </a:solidFill>
              </a:rPr>
              <a:t> </a:t>
            </a:r>
            <a:r>
              <a:rPr lang="en-US" sz="1600" dirty="0">
                <a:solidFill>
                  <a:schemeClr val="tx1">
                    <a:lumMod val="60000"/>
                    <a:lumOff val="40000"/>
                  </a:schemeClr>
                </a:solidFill>
              </a:rPr>
              <a:t>sheep hear his voice</a:t>
            </a:r>
            <a:r>
              <a:rPr lang="en-US" sz="1600" dirty="0">
                <a:solidFill>
                  <a:srgbClr val="FF0000"/>
                </a:solidFill>
              </a:rPr>
              <a:t>: and he </a:t>
            </a:r>
            <a:r>
              <a:rPr lang="en-US" sz="1600" dirty="0" err="1">
                <a:solidFill>
                  <a:srgbClr val="FF0000"/>
                </a:solidFill>
              </a:rPr>
              <a:t>calleth</a:t>
            </a:r>
            <a:r>
              <a:rPr lang="en-US" sz="1600" dirty="0">
                <a:solidFill>
                  <a:srgbClr val="FF0000"/>
                </a:solidFill>
              </a:rPr>
              <a:t> his own sheep </a:t>
            </a:r>
            <a:r>
              <a:rPr lang="en-US" sz="1600" dirty="0">
                <a:solidFill>
                  <a:schemeClr val="tx1">
                    <a:lumMod val="60000"/>
                    <a:lumOff val="40000"/>
                  </a:schemeClr>
                </a:solidFill>
              </a:rPr>
              <a:t>by name</a:t>
            </a:r>
            <a:r>
              <a:rPr lang="en-US" sz="1600" dirty="0">
                <a:solidFill>
                  <a:srgbClr val="FF0000"/>
                </a:solidFill>
              </a:rPr>
              <a:t>, and </a:t>
            </a:r>
            <a:r>
              <a:rPr lang="en-US" sz="1600" dirty="0" err="1">
                <a:solidFill>
                  <a:srgbClr val="FF0000"/>
                </a:solidFill>
              </a:rPr>
              <a:t>leadeth</a:t>
            </a:r>
            <a:r>
              <a:rPr lang="en-US" sz="1600" dirty="0">
                <a:solidFill>
                  <a:srgbClr val="FF0000"/>
                </a:solidFill>
              </a:rPr>
              <a:t> them </a:t>
            </a:r>
            <a:r>
              <a:rPr lang="en-US" sz="1600" dirty="0" smtClean="0">
                <a:solidFill>
                  <a:srgbClr val="FF0000"/>
                </a:solidFill>
              </a:rPr>
              <a:t>out.</a:t>
            </a:r>
            <a:r>
              <a:rPr lang="en-US" sz="1600" dirty="0" smtClean="0"/>
              <a:t> 4 </a:t>
            </a:r>
            <a:r>
              <a:rPr lang="en-US" sz="1600" dirty="0">
                <a:solidFill>
                  <a:srgbClr val="FF0000"/>
                </a:solidFill>
              </a:rPr>
              <a:t>And when he </a:t>
            </a:r>
            <a:r>
              <a:rPr lang="en-US" sz="1600" dirty="0" err="1">
                <a:solidFill>
                  <a:srgbClr val="FF0000"/>
                </a:solidFill>
              </a:rPr>
              <a:t>putteth</a:t>
            </a:r>
            <a:r>
              <a:rPr lang="en-US" sz="1600" dirty="0">
                <a:solidFill>
                  <a:srgbClr val="FF0000"/>
                </a:solidFill>
              </a:rPr>
              <a:t> forth his own sheep, he </a:t>
            </a:r>
            <a:r>
              <a:rPr lang="en-US" sz="1600" dirty="0" err="1">
                <a:solidFill>
                  <a:srgbClr val="FF0000"/>
                </a:solidFill>
              </a:rPr>
              <a:t>goeth</a:t>
            </a:r>
            <a:r>
              <a:rPr lang="en-US" sz="1600" dirty="0">
                <a:solidFill>
                  <a:srgbClr val="FF0000"/>
                </a:solidFill>
              </a:rPr>
              <a:t> before them, and </a:t>
            </a:r>
            <a:r>
              <a:rPr lang="en-US" sz="1600" dirty="0">
                <a:solidFill>
                  <a:schemeClr val="tx1">
                    <a:lumMod val="60000"/>
                    <a:lumOff val="40000"/>
                  </a:schemeClr>
                </a:solidFill>
              </a:rPr>
              <a:t>the sheep follow him</a:t>
            </a:r>
            <a:r>
              <a:rPr lang="en-US" sz="1600" dirty="0">
                <a:solidFill>
                  <a:srgbClr val="FF0000"/>
                </a:solidFill>
              </a:rPr>
              <a:t>: for they know his </a:t>
            </a:r>
            <a:r>
              <a:rPr lang="en-US" sz="1600" dirty="0" smtClean="0">
                <a:solidFill>
                  <a:srgbClr val="FF0000"/>
                </a:solidFill>
              </a:rPr>
              <a:t>voice. </a:t>
            </a:r>
            <a:r>
              <a:rPr lang="en-US" sz="1600" dirty="0" smtClean="0"/>
              <a:t>5 </a:t>
            </a:r>
            <a:r>
              <a:rPr lang="en-US" sz="1600" dirty="0">
                <a:solidFill>
                  <a:srgbClr val="FF0000"/>
                </a:solidFill>
              </a:rPr>
              <a:t>And a stranger will they not follow, but will flee from him: for they know not the voice of strangers. </a:t>
            </a:r>
            <a:r>
              <a:rPr lang="en-US" sz="1600" dirty="0"/>
              <a:t>6 This parable </a:t>
            </a:r>
            <a:r>
              <a:rPr lang="en-US" sz="1600" dirty="0" err="1"/>
              <a:t>spake</a:t>
            </a:r>
            <a:r>
              <a:rPr lang="en-US" sz="1600" dirty="0"/>
              <a:t> Jesus unto them: but they understood not what things they were which he </a:t>
            </a:r>
            <a:r>
              <a:rPr lang="en-US" sz="1600" dirty="0" err="1"/>
              <a:t>spake</a:t>
            </a:r>
            <a:r>
              <a:rPr lang="en-US" sz="1600" dirty="0"/>
              <a:t> unto them.</a:t>
            </a:r>
            <a:endParaRPr lang="ru-RU" sz="1600" dirty="0"/>
          </a:p>
        </p:txBody>
      </p:sp>
      <p:sp>
        <p:nvSpPr>
          <p:cNvPr id="9" name="Text Placeholder 8">
            <a:extLst>
              <a:ext uri="{FF2B5EF4-FFF2-40B4-BE49-F238E27FC236}">
                <a16:creationId xmlns:a16="http://schemas.microsoft.com/office/drawing/2014/main" id="{145EDD4A-55D8-42A3-A994-187444614283}"/>
              </a:ext>
            </a:extLst>
          </p:cNvPr>
          <p:cNvSpPr>
            <a:spLocks noGrp="1"/>
          </p:cNvSpPr>
          <p:nvPr>
            <p:ph type="body" idx="34"/>
          </p:nvPr>
        </p:nvSpPr>
        <p:spPr>
          <a:xfrm>
            <a:off x="5269967" y="3909256"/>
            <a:ext cx="6086475" cy="1969464"/>
          </a:xfrm>
        </p:spPr>
        <p:txBody>
          <a:bodyPr>
            <a:normAutofit fontScale="92500" lnSpcReduction="10000"/>
          </a:bodyPr>
          <a:lstStyle/>
          <a:p>
            <a:r>
              <a:rPr lang="en-US" dirty="0" smtClean="0"/>
              <a:t>Sheepfold – a strong fenced enclosure for the protection of the sheep gathered within it</a:t>
            </a:r>
          </a:p>
          <a:p>
            <a:r>
              <a:rPr lang="en-US" dirty="0"/>
              <a:t>Thief - </a:t>
            </a:r>
            <a:r>
              <a:rPr lang="en-US" dirty="0" err="1"/>
              <a:t>kléptēs</a:t>
            </a:r>
            <a:r>
              <a:rPr lang="en-US" dirty="0"/>
              <a:t> – a thief who steals by stealth (in secret), rather than in the open with violence (WS, 591).</a:t>
            </a:r>
          </a:p>
          <a:p>
            <a:r>
              <a:rPr lang="en-US" dirty="0"/>
              <a:t>Robber - </a:t>
            </a:r>
            <a:r>
              <a:rPr lang="en-US" dirty="0" err="1"/>
              <a:t>lēstḗs</a:t>
            </a:r>
            <a:r>
              <a:rPr lang="en-US" dirty="0"/>
              <a:t> – a thief ("robber"), stealing out in the open (typically with violence). 3027 /</a:t>
            </a:r>
            <a:r>
              <a:rPr lang="en-US" dirty="0" err="1"/>
              <a:t>lēstḗs</a:t>
            </a:r>
            <a:r>
              <a:rPr lang="en-US" dirty="0"/>
              <a:t> ("a bandit, </a:t>
            </a:r>
            <a:r>
              <a:rPr lang="en-US" dirty="0" err="1"/>
              <a:t>briard</a:t>
            </a:r>
            <a:r>
              <a:rPr lang="en-US" dirty="0"/>
              <a:t>") is a thief who also plunders and pillages – an unscrupulous marauder (malefactor), exploiting the vulnerable without hesitating to use violence</a:t>
            </a:r>
            <a:r>
              <a:rPr lang="en-US" dirty="0" smtClean="0"/>
              <a:t>.</a:t>
            </a:r>
          </a:p>
          <a:p>
            <a:r>
              <a:rPr lang="en-US" dirty="0" smtClean="0"/>
              <a:t>Satan wants to give us a false name</a:t>
            </a:r>
            <a:endParaRPr lang="ru-RU" dirty="0"/>
          </a:p>
        </p:txBody>
      </p:sp>
      <p:sp>
        <p:nvSpPr>
          <p:cNvPr id="6" name="Slide Number Placeholder 5">
            <a:extLst>
              <a:ext uri="{FF2B5EF4-FFF2-40B4-BE49-F238E27FC236}">
                <a16:creationId xmlns:a16="http://schemas.microsoft.com/office/drawing/2014/main" id="{7CF693C1-BDA6-43BD-BFD6-4BAE7901B070}"/>
              </a:ext>
            </a:extLst>
          </p:cNvPr>
          <p:cNvSpPr>
            <a:spLocks noGrp="1"/>
          </p:cNvSpPr>
          <p:nvPr>
            <p:ph type="sldNum" sz="quarter" idx="12"/>
          </p:nvPr>
        </p:nvSpPr>
        <p:spPr/>
        <p:txBody>
          <a:bodyPr/>
          <a:lstStyle/>
          <a:p>
            <a:fld id="{8D581BC7-E183-40DB-AC97-C19EA4EB8894}" type="slidenum">
              <a:rPr lang="ru-RU" smtClean="0"/>
              <a:t>6</a:t>
            </a:fld>
            <a:endParaRPr lang="ru-RU" dirty="0"/>
          </a:p>
        </p:txBody>
      </p:sp>
      <p:sp>
        <p:nvSpPr>
          <p:cNvPr id="5" name="Footer Placeholder 4">
            <a:extLst>
              <a:ext uri="{FF2B5EF4-FFF2-40B4-BE49-F238E27FC236}">
                <a16:creationId xmlns:a16="http://schemas.microsoft.com/office/drawing/2014/main" id="{9FAA6E94-F4BD-48C1-B0FD-D2D7F6F6D2A8}"/>
              </a:ext>
            </a:extLst>
          </p:cNvPr>
          <p:cNvSpPr>
            <a:spLocks noGrp="1"/>
          </p:cNvSpPr>
          <p:nvPr>
            <p:ph type="ftr" sz="quarter" idx="11"/>
          </p:nvPr>
        </p:nvSpPr>
        <p:spPr/>
        <p:txBody>
          <a:bodyPr/>
          <a:lstStyle/>
          <a:p>
            <a:r>
              <a:rPr lang="en-US" smtClean="0"/>
              <a:t>7 "I AM" STATMENTS OF JESUS</a:t>
            </a:r>
            <a:endParaRPr lang="ru-RU" dirty="0"/>
          </a:p>
        </p:txBody>
      </p:sp>
      <p:sp>
        <p:nvSpPr>
          <p:cNvPr id="4" name="Date Placeholder 3">
            <a:extLst>
              <a:ext uri="{FF2B5EF4-FFF2-40B4-BE49-F238E27FC236}">
                <a16:creationId xmlns:a16="http://schemas.microsoft.com/office/drawing/2014/main" id="{A5FD2C9D-BA15-406F-8A48-BDACE07BE101}"/>
              </a:ext>
            </a:extLst>
          </p:cNvPr>
          <p:cNvSpPr>
            <a:spLocks noGrp="1"/>
          </p:cNvSpPr>
          <p:nvPr>
            <p:ph type="dt" sz="half" idx="10"/>
          </p:nvPr>
        </p:nvSpPr>
        <p:spPr/>
        <p:txBody>
          <a:bodyPr/>
          <a:lstStyle/>
          <a:p>
            <a:r>
              <a:rPr lang="en-US" smtClean="0"/>
              <a:t>07.27.2018</a:t>
            </a:r>
            <a:endParaRPr lang="ru-RU" dirty="0"/>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Tree>
    <p:extLst>
      <p:ext uri="{BB962C8B-B14F-4D97-AF65-F5344CB8AC3E}">
        <p14:creationId xmlns:p14="http://schemas.microsoft.com/office/powerpoint/2010/main" val="176359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18C9-A34F-49C5-973E-6760D1EF1059}"/>
              </a:ext>
            </a:extLst>
          </p:cNvPr>
          <p:cNvSpPr>
            <a:spLocks noGrp="1"/>
          </p:cNvSpPr>
          <p:nvPr>
            <p:ph type="title"/>
          </p:nvPr>
        </p:nvSpPr>
        <p:spPr>
          <a:xfrm>
            <a:off x="3040025" y="678572"/>
            <a:ext cx="6237455" cy="569086"/>
          </a:xfrm>
        </p:spPr>
        <p:txBody>
          <a:bodyPr>
            <a:normAutofit/>
          </a:bodyPr>
          <a:lstStyle/>
          <a:p>
            <a:r>
              <a:rPr lang="en-US" dirty="0" smtClean="0"/>
              <a:t>DISCUSSION QUESTION</a:t>
            </a:r>
            <a:endParaRPr lang="ru-RU" dirty="0"/>
          </a:p>
        </p:txBody>
      </p:sp>
      <p:pic>
        <p:nvPicPr>
          <p:cNvPr id="22" name="Picture Placeholder 21" descr="Abstract background">
            <a:extLst>
              <a:ext uri="{FF2B5EF4-FFF2-40B4-BE49-F238E27FC236}">
                <a16:creationId xmlns:a16="http://schemas.microsoft.com/office/drawing/2014/main" id="{0342E5A4-E598-4185-B93F-5814F00C201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C679F2E6-BA14-4C8A-ABD2-DF50609348D1}"/>
              </a:ext>
            </a:extLst>
          </p:cNvPr>
          <p:cNvSpPr>
            <a:spLocks noGrp="1"/>
          </p:cNvSpPr>
          <p:nvPr>
            <p:ph type="body" idx="1"/>
          </p:nvPr>
        </p:nvSpPr>
        <p:spPr>
          <a:xfrm>
            <a:off x="1656678" y="1983086"/>
            <a:ext cx="9004150" cy="2233912"/>
          </a:xfrm>
        </p:spPr>
        <p:txBody>
          <a:bodyPr>
            <a:noAutofit/>
          </a:bodyPr>
          <a:lstStyle/>
          <a:p>
            <a:r>
              <a:rPr lang="en-US" sz="5400" dirty="0" smtClean="0"/>
              <a:t>With So Many Voices Around, How Can We Distinguish the Voice of Jesus?</a:t>
            </a:r>
            <a:endParaRPr lang="ru-RU" sz="5400" dirty="0"/>
          </a:p>
        </p:txBody>
      </p:sp>
      <p:sp>
        <p:nvSpPr>
          <p:cNvPr id="6" name="Slide Number Placeholder 5">
            <a:extLst>
              <a:ext uri="{FF2B5EF4-FFF2-40B4-BE49-F238E27FC236}">
                <a16:creationId xmlns:a16="http://schemas.microsoft.com/office/drawing/2014/main" id="{C35D9EA8-AA17-47B2-A4C4-B60DC7C7DC49}"/>
              </a:ext>
            </a:extLst>
          </p:cNvPr>
          <p:cNvSpPr>
            <a:spLocks noGrp="1"/>
          </p:cNvSpPr>
          <p:nvPr>
            <p:ph type="sldNum" sz="quarter" idx="12"/>
          </p:nvPr>
        </p:nvSpPr>
        <p:spPr/>
        <p:txBody>
          <a:bodyPr/>
          <a:lstStyle/>
          <a:p>
            <a:fld id="{8D581BC7-E183-40DB-AC97-C19EA4EB8894}" type="slidenum">
              <a:rPr lang="ru-RU" smtClean="0"/>
              <a:pPr/>
              <a:t>7</a:t>
            </a:fld>
            <a:endParaRPr lang="ru-RU" dirty="0"/>
          </a:p>
        </p:txBody>
      </p:sp>
      <p:sp>
        <p:nvSpPr>
          <p:cNvPr id="5" name="Footer Placeholder 4">
            <a:extLst>
              <a:ext uri="{FF2B5EF4-FFF2-40B4-BE49-F238E27FC236}">
                <a16:creationId xmlns:a16="http://schemas.microsoft.com/office/drawing/2014/main" id="{1ED7D25D-51F0-4AAA-86C5-F3584C0E8A44}"/>
              </a:ext>
            </a:extLst>
          </p:cNvPr>
          <p:cNvSpPr>
            <a:spLocks noGrp="1"/>
          </p:cNvSpPr>
          <p:nvPr>
            <p:ph type="ftr" sz="quarter" idx="11"/>
          </p:nvPr>
        </p:nvSpPr>
        <p:spPr/>
        <p:txBody>
          <a:bodyPr/>
          <a:lstStyle/>
          <a:p>
            <a:r>
              <a:rPr lang="en-US" smtClean="0"/>
              <a:t>7 "I AM" STATMENTS OF JESUS</a:t>
            </a:r>
            <a:endParaRPr lang="ru-RU" dirty="0"/>
          </a:p>
        </p:txBody>
      </p:sp>
      <p:sp>
        <p:nvSpPr>
          <p:cNvPr id="4" name="Date Placeholder 3">
            <a:extLst>
              <a:ext uri="{FF2B5EF4-FFF2-40B4-BE49-F238E27FC236}">
                <a16:creationId xmlns:a16="http://schemas.microsoft.com/office/drawing/2014/main" id="{F48CF653-A1E7-473E-A717-8659C5E457A1}"/>
              </a:ext>
            </a:extLst>
          </p:cNvPr>
          <p:cNvSpPr>
            <a:spLocks noGrp="1"/>
          </p:cNvSpPr>
          <p:nvPr>
            <p:ph type="dt" sz="half" idx="10"/>
          </p:nvPr>
        </p:nvSpPr>
        <p:spPr/>
        <p:txBody>
          <a:bodyPr/>
          <a:lstStyle/>
          <a:p>
            <a:r>
              <a:rPr lang="en-US" smtClean="0"/>
              <a:t>07.27.2018</a:t>
            </a:r>
            <a:endParaRPr lang="ru-RU" dirty="0"/>
          </a:p>
        </p:txBody>
      </p:sp>
      <p:pic>
        <p:nvPicPr>
          <p:cNvPr id="14" name="Picture Placeholder 1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513" b="6513"/>
          <a:stretch>
            <a:fillRect/>
          </a:stretch>
        </p:blipFill>
        <p:spPr/>
      </p:pic>
    </p:spTree>
    <p:extLst>
      <p:ext uri="{BB962C8B-B14F-4D97-AF65-F5344CB8AC3E}">
        <p14:creationId xmlns:p14="http://schemas.microsoft.com/office/powerpoint/2010/main" val="4080312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1F97-1677-43C0-8ED0-4CB92A533315}"/>
              </a:ext>
            </a:extLst>
          </p:cNvPr>
          <p:cNvSpPr>
            <a:spLocks noGrp="1"/>
          </p:cNvSpPr>
          <p:nvPr>
            <p:ph type="title"/>
          </p:nvPr>
        </p:nvSpPr>
        <p:spPr/>
        <p:txBody>
          <a:bodyPr/>
          <a:lstStyle/>
          <a:p>
            <a:r>
              <a:rPr lang="en-US" dirty="0" smtClean="0"/>
              <a:t>John 10:7-12</a:t>
            </a:r>
            <a:endParaRPr lang="ru-RU" dirty="0"/>
          </a:p>
        </p:txBody>
      </p:sp>
      <p:sp>
        <p:nvSpPr>
          <p:cNvPr id="3" name="Text Placeholder 2">
            <a:extLst>
              <a:ext uri="{FF2B5EF4-FFF2-40B4-BE49-F238E27FC236}">
                <a16:creationId xmlns:a16="http://schemas.microsoft.com/office/drawing/2014/main" id="{477ADD4D-2C19-4F7E-B75C-08B47053AF74}"/>
              </a:ext>
            </a:extLst>
          </p:cNvPr>
          <p:cNvSpPr>
            <a:spLocks noGrp="1"/>
          </p:cNvSpPr>
          <p:nvPr>
            <p:ph type="body" idx="1"/>
          </p:nvPr>
        </p:nvSpPr>
        <p:spPr>
          <a:scene3d>
            <a:camera prst="orthographicFront"/>
            <a:lightRig rig="threePt" dir="t"/>
          </a:scene3d>
          <a:sp3d>
            <a:bevelT w="152400" h="50800" prst="softRound"/>
          </a:sp3d>
        </p:spPr>
        <p:txBody>
          <a:bodyPr>
            <a:noAutofit/>
          </a:bodyPr>
          <a:lstStyle/>
          <a:p>
            <a:r>
              <a:rPr lang="en-US" sz="2800" dirty="0">
                <a:solidFill>
                  <a:srgbClr val="C00000"/>
                </a:solidFill>
                <a:effectLst>
                  <a:glow rad="101600">
                    <a:schemeClr val="accent1">
                      <a:satMod val="175000"/>
                      <a:alpha val="40000"/>
                    </a:schemeClr>
                  </a:glow>
                </a:effectLst>
              </a:rPr>
              <a:t>“I am the good shepherd: the good shepherd giveth his life for the sheep</a:t>
            </a:r>
            <a:r>
              <a:rPr lang="en-US" sz="2800" dirty="0" smtClean="0">
                <a:solidFill>
                  <a:srgbClr val="C00000"/>
                </a:solidFill>
                <a:effectLst>
                  <a:glow rad="101600">
                    <a:schemeClr val="accent1">
                      <a:satMod val="175000"/>
                      <a:alpha val="40000"/>
                    </a:schemeClr>
                  </a:glow>
                </a:effectLst>
              </a:rPr>
              <a:t>.” </a:t>
            </a:r>
            <a:endParaRPr lang="en-US" sz="2800" dirty="0">
              <a:solidFill>
                <a:srgbClr val="C00000"/>
              </a:solidFill>
              <a:effectLst>
                <a:glow rad="101600">
                  <a:schemeClr val="accent1">
                    <a:satMod val="175000"/>
                    <a:alpha val="40000"/>
                  </a:schemeClr>
                </a:glow>
              </a:effectLst>
            </a:endParaRPr>
          </a:p>
        </p:txBody>
      </p:sp>
      <p:sp>
        <p:nvSpPr>
          <p:cNvPr id="8" name="Text Placeholder 7">
            <a:extLst>
              <a:ext uri="{FF2B5EF4-FFF2-40B4-BE49-F238E27FC236}">
                <a16:creationId xmlns:a16="http://schemas.microsoft.com/office/drawing/2014/main" id="{6C47BEEC-998C-4585-8B1A-09116FD17BCF}"/>
              </a:ext>
            </a:extLst>
          </p:cNvPr>
          <p:cNvSpPr>
            <a:spLocks noGrp="1"/>
          </p:cNvSpPr>
          <p:nvPr>
            <p:ph type="body" idx="33"/>
          </p:nvPr>
        </p:nvSpPr>
        <p:spPr/>
        <p:txBody>
          <a:bodyPr>
            <a:noAutofit/>
          </a:bodyPr>
          <a:lstStyle/>
          <a:p>
            <a:pPr algn="just"/>
            <a:r>
              <a:rPr lang="en-US" sz="1600" dirty="0" smtClean="0">
                <a:solidFill>
                  <a:srgbClr val="FF0000"/>
                </a:solidFill>
              </a:rPr>
              <a:t>Then </a:t>
            </a:r>
            <a:r>
              <a:rPr lang="en-US" sz="1600" dirty="0">
                <a:solidFill>
                  <a:srgbClr val="FF0000"/>
                </a:solidFill>
              </a:rPr>
              <a:t>said Jesus unto them again, Verily, verily, I say unto you, </a:t>
            </a:r>
            <a:r>
              <a:rPr lang="en-US" sz="1600" dirty="0">
                <a:solidFill>
                  <a:schemeClr val="tx1">
                    <a:lumMod val="60000"/>
                    <a:lumOff val="40000"/>
                  </a:schemeClr>
                </a:solidFill>
              </a:rPr>
              <a:t>I am the door of the </a:t>
            </a:r>
            <a:r>
              <a:rPr lang="en-US" sz="1600" dirty="0" smtClean="0">
                <a:solidFill>
                  <a:schemeClr val="tx1">
                    <a:lumMod val="60000"/>
                    <a:lumOff val="40000"/>
                  </a:schemeClr>
                </a:solidFill>
              </a:rPr>
              <a:t>sheep. </a:t>
            </a:r>
            <a:r>
              <a:rPr lang="en-US" sz="1600" dirty="0" smtClean="0"/>
              <a:t>8 </a:t>
            </a:r>
            <a:r>
              <a:rPr lang="en-US" sz="1600" dirty="0">
                <a:solidFill>
                  <a:srgbClr val="FF0000"/>
                </a:solidFill>
              </a:rPr>
              <a:t>All that ever </a:t>
            </a:r>
            <a:r>
              <a:rPr lang="en-US" sz="1600" dirty="0" smtClean="0">
                <a:solidFill>
                  <a:srgbClr val="FF0000"/>
                </a:solidFill>
              </a:rPr>
              <a:t>come </a:t>
            </a:r>
            <a:r>
              <a:rPr lang="en-US" sz="1600" dirty="0">
                <a:solidFill>
                  <a:srgbClr val="FF0000"/>
                </a:solidFill>
              </a:rPr>
              <a:t>before me are thieves and robbers: but the sheep did not </a:t>
            </a:r>
            <a:r>
              <a:rPr lang="en-US" sz="1600" dirty="0">
                <a:solidFill>
                  <a:schemeClr val="tx1">
                    <a:lumMod val="60000"/>
                    <a:lumOff val="40000"/>
                  </a:schemeClr>
                </a:solidFill>
              </a:rPr>
              <a:t>hear</a:t>
            </a:r>
            <a:r>
              <a:rPr lang="en-US" sz="1600" dirty="0">
                <a:solidFill>
                  <a:srgbClr val="FF0000"/>
                </a:solidFill>
              </a:rPr>
              <a:t> </a:t>
            </a:r>
            <a:r>
              <a:rPr lang="en-US" sz="1600" dirty="0" smtClean="0">
                <a:solidFill>
                  <a:srgbClr val="FF0000"/>
                </a:solidFill>
              </a:rPr>
              <a:t>them. 9 </a:t>
            </a:r>
            <a:r>
              <a:rPr lang="en-US" sz="1600" dirty="0">
                <a:solidFill>
                  <a:schemeClr val="tx1">
                    <a:lumMod val="60000"/>
                    <a:lumOff val="40000"/>
                  </a:schemeClr>
                </a:solidFill>
              </a:rPr>
              <a:t>I am the door</a:t>
            </a:r>
            <a:r>
              <a:rPr lang="en-US" sz="1600" dirty="0">
                <a:solidFill>
                  <a:srgbClr val="FF0000"/>
                </a:solidFill>
              </a:rPr>
              <a:t>: by me if any man enter in, </a:t>
            </a:r>
            <a:r>
              <a:rPr lang="en-US" sz="1600" dirty="0">
                <a:solidFill>
                  <a:schemeClr val="tx1">
                    <a:lumMod val="60000"/>
                    <a:lumOff val="40000"/>
                  </a:schemeClr>
                </a:solidFill>
              </a:rPr>
              <a:t>he shall be saved</a:t>
            </a:r>
            <a:r>
              <a:rPr lang="en-US" sz="1600" dirty="0">
                <a:solidFill>
                  <a:srgbClr val="FF0000"/>
                </a:solidFill>
              </a:rPr>
              <a:t>, and shall go in and out, and </a:t>
            </a:r>
            <a:r>
              <a:rPr lang="en-US" sz="1600" dirty="0">
                <a:solidFill>
                  <a:schemeClr val="tx1">
                    <a:lumMod val="60000"/>
                    <a:lumOff val="40000"/>
                  </a:schemeClr>
                </a:solidFill>
              </a:rPr>
              <a:t>find </a:t>
            </a:r>
            <a:r>
              <a:rPr lang="en-US" sz="1600" dirty="0" smtClean="0">
                <a:solidFill>
                  <a:schemeClr val="tx1">
                    <a:lumMod val="60000"/>
                    <a:lumOff val="40000"/>
                  </a:schemeClr>
                </a:solidFill>
              </a:rPr>
              <a:t>pasture. </a:t>
            </a:r>
            <a:r>
              <a:rPr lang="en-US" sz="1600" dirty="0" smtClean="0"/>
              <a:t>10 </a:t>
            </a:r>
            <a:r>
              <a:rPr lang="en-US" sz="1600" dirty="0">
                <a:solidFill>
                  <a:srgbClr val="FF0000"/>
                </a:solidFill>
              </a:rPr>
              <a:t>The thief cometh not, but for to steal, and to kill, and to destroy: I am come that they might have life, and that they might have it more </a:t>
            </a:r>
            <a:r>
              <a:rPr lang="en-US" sz="1600" dirty="0" smtClean="0">
                <a:solidFill>
                  <a:srgbClr val="FF0000"/>
                </a:solidFill>
              </a:rPr>
              <a:t>abundantly. </a:t>
            </a:r>
            <a:r>
              <a:rPr lang="en-US" sz="1600" dirty="0" smtClean="0"/>
              <a:t>11 </a:t>
            </a:r>
            <a:r>
              <a:rPr lang="en-US" sz="1600" dirty="0">
                <a:solidFill>
                  <a:schemeClr val="tx1">
                    <a:lumMod val="60000"/>
                    <a:lumOff val="40000"/>
                  </a:schemeClr>
                </a:solidFill>
              </a:rPr>
              <a:t>I am the good shepherd: the good shepherd giveth his life for the </a:t>
            </a:r>
            <a:r>
              <a:rPr lang="en-US" sz="1600" dirty="0" smtClean="0">
                <a:solidFill>
                  <a:schemeClr val="tx1">
                    <a:lumMod val="60000"/>
                    <a:lumOff val="40000"/>
                  </a:schemeClr>
                </a:solidFill>
              </a:rPr>
              <a:t>sheep. </a:t>
            </a:r>
            <a:r>
              <a:rPr lang="en-US" sz="1600" dirty="0" smtClean="0"/>
              <a:t>12 </a:t>
            </a:r>
            <a:r>
              <a:rPr lang="en-US" sz="1600" dirty="0" smtClean="0">
                <a:solidFill>
                  <a:srgbClr val="FF0000"/>
                </a:solidFill>
              </a:rPr>
              <a:t>But he that is an </a:t>
            </a:r>
            <a:r>
              <a:rPr lang="en-US" sz="1600" dirty="0" smtClean="0">
                <a:solidFill>
                  <a:schemeClr val="tx1">
                    <a:lumMod val="60000"/>
                    <a:lumOff val="40000"/>
                  </a:schemeClr>
                </a:solidFill>
              </a:rPr>
              <a:t>hireling</a:t>
            </a:r>
            <a:r>
              <a:rPr lang="en-US" sz="1600" dirty="0" smtClean="0">
                <a:solidFill>
                  <a:srgbClr val="FF0000"/>
                </a:solidFill>
              </a:rPr>
              <a:t>, and not the shepherd, whose own the sheep are not, </a:t>
            </a:r>
            <a:r>
              <a:rPr lang="en-US" sz="1600" dirty="0" err="1" smtClean="0">
                <a:solidFill>
                  <a:schemeClr val="tx1">
                    <a:lumMod val="60000"/>
                    <a:lumOff val="40000"/>
                  </a:schemeClr>
                </a:solidFill>
              </a:rPr>
              <a:t>seeth</a:t>
            </a:r>
            <a:r>
              <a:rPr lang="en-US" sz="1600" dirty="0" smtClean="0">
                <a:solidFill>
                  <a:schemeClr val="tx1">
                    <a:lumMod val="60000"/>
                    <a:lumOff val="40000"/>
                  </a:schemeClr>
                </a:solidFill>
              </a:rPr>
              <a:t> the wolf coming</a:t>
            </a:r>
            <a:r>
              <a:rPr lang="en-US" sz="1600" dirty="0" smtClean="0">
                <a:solidFill>
                  <a:srgbClr val="FF0000"/>
                </a:solidFill>
              </a:rPr>
              <a:t>, and </a:t>
            </a:r>
            <a:r>
              <a:rPr lang="en-US" sz="1600" dirty="0" err="1" smtClean="0">
                <a:solidFill>
                  <a:schemeClr val="tx1">
                    <a:lumMod val="60000"/>
                    <a:lumOff val="40000"/>
                  </a:schemeClr>
                </a:solidFill>
              </a:rPr>
              <a:t>leaveth</a:t>
            </a:r>
            <a:r>
              <a:rPr lang="en-US" sz="1600" dirty="0" smtClean="0">
                <a:solidFill>
                  <a:schemeClr val="tx1">
                    <a:lumMod val="60000"/>
                    <a:lumOff val="40000"/>
                  </a:schemeClr>
                </a:solidFill>
              </a:rPr>
              <a:t> the sheep</a:t>
            </a:r>
            <a:r>
              <a:rPr lang="en-US" sz="1600" dirty="0" smtClean="0">
                <a:solidFill>
                  <a:srgbClr val="FF0000"/>
                </a:solidFill>
              </a:rPr>
              <a:t>, and </a:t>
            </a:r>
            <a:r>
              <a:rPr lang="en-US" sz="1600" dirty="0" err="1" smtClean="0">
                <a:solidFill>
                  <a:srgbClr val="FF0000"/>
                </a:solidFill>
              </a:rPr>
              <a:t>fleeth</a:t>
            </a:r>
            <a:r>
              <a:rPr lang="en-US" sz="1600" dirty="0" smtClean="0">
                <a:solidFill>
                  <a:srgbClr val="FF0000"/>
                </a:solidFill>
              </a:rPr>
              <a:t>: and the wolf </a:t>
            </a:r>
            <a:r>
              <a:rPr lang="en-US" sz="1600" dirty="0" err="1" smtClean="0">
                <a:solidFill>
                  <a:srgbClr val="FF0000"/>
                </a:solidFill>
              </a:rPr>
              <a:t>catcheth</a:t>
            </a:r>
            <a:r>
              <a:rPr lang="en-US" sz="1600" dirty="0" smtClean="0">
                <a:solidFill>
                  <a:srgbClr val="FF0000"/>
                </a:solidFill>
              </a:rPr>
              <a:t> them, and </a:t>
            </a:r>
            <a:r>
              <a:rPr lang="en-US" sz="1600" dirty="0" err="1" smtClean="0">
                <a:solidFill>
                  <a:srgbClr val="FF0000"/>
                </a:solidFill>
              </a:rPr>
              <a:t>scattereth</a:t>
            </a:r>
            <a:r>
              <a:rPr lang="en-US" sz="1600" dirty="0" smtClean="0">
                <a:solidFill>
                  <a:srgbClr val="FF0000"/>
                </a:solidFill>
              </a:rPr>
              <a:t> the sheep.</a:t>
            </a:r>
            <a:endParaRPr lang="ru-RU" sz="1600" dirty="0">
              <a:solidFill>
                <a:srgbClr val="FF0000"/>
              </a:solidFill>
            </a:endParaRPr>
          </a:p>
        </p:txBody>
      </p:sp>
      <p:sp>
        <p:nvSpPr>
          <p:cNvPr id="9" name="Text Placeholder 8">
            <a:extLst>
              <a:ext uri="{FF2B5EF4-FFF2-40B4-BE49-F238E27FC236}">
                <a16:creationId xmlns:a16="http://schemas.microsoft.com/office/drawing/2014/main" id="{145EDD4A-55D8-42A3-A994-187444614283}"/>
              </a:ext>
            </a:extLst>
          </p:cNvPr>
          <p:cNvSpPr>
            <a:spLocks noGrp="1"/>
          </p:cNvSpPr>
          <p:nvPr>
            <p:ph type="body" idx="34"/>
          </p:nvPr>
        </p:nvSpPr>
        <p:spPr/>
        <p:txBody>
          <a:bodyPr>
            <a:normAutofit lnSpcReduction="10000"/>
          </a:bodyPr>
          <a:lstStyle/>
          <a:p>
            <a:r>
              <a:rPr lang="en-US" dirty="0" smtClean="0"/>
              <a:t>Jesus is the door.</a:t>
            </a:r>
          </a:p>
          <a:p>
            <a:r>
              <a:rPr lang="en-US" dirty="0" smtClean="0"/>
              <a:t>“Hear” in this context means to yield to, hear and obey, to hear one.</a:t>
            </a:r>
          </a:p>
          <a:p>
            <a:r>
              <a:rPr lang="en-US" dirty="0" smtClean="0"/>
              <a:t>Pasturage, fodder, food He shall not want the needful supplies for the true life.</a:t>
            </a:r>
          </a:p>
          <a:p>
            <a:r>
              <a:rPr lang="en-US" dirty="0" smtClean="0"/>
              <a:t>Jesus gives life so we can find life.</a:t>
            </a:r>
            <a:endParaRPr lang="en-US" dirty="0"/>
          </a:p>
          <a:p>
            <a:r>
              <a:rPr lang="en-US" dirty="0" smtClean="0"/>
              <a:t>Jesus cares deeply about the sheep because He is the same type.</a:t>
            </a:r>
          </a:p>
          <a:p>
            <a:r>
              <a:rPr lang="en-US" dirty="0" smtClean="0"/>
              <a:t>Hireling – one who is hired, or who serves for wages.  mercenary, prostitute. No care; no ownership; no warning.</a:t>
            </a:r>
          </a:p>
        </p:txBody>
      </p:sp>
      <p:sp>
        <p:nvSpPr>
          <p:cNvPr id="6" name="Slide Number Placeholder 5">
            <a:extLst>
              <a:ext uri="{FF2B5EF4-FFF2-40B4-BE49-F238E27FC236}">
                <a16:creationId xmlns:a16="http://schemas.microsoft.com/office/drawing/2014/main" id="{7CF693C1-BDA6-43BD-BFD6-4BAE7901B070}"/>
              </a:ext>
            </a:extLst>
          </p:cNvPr>
          <p:cNvSpPr>
            <a:spLocks noGrp="1"/>
          </p:cNvSpPr>
          <p:nvPr>
            <p:ph type="sldNum" sz="quarter" idx="12"/>
          </p:nvPr>
        </p:nvSpPr>
        <p:spPr/>
        <p:txBody>
          <a:bodyPr/>
          <a:lstStyle/>
          <a:p>
            <a:fld id="{8D581BC7-E183-40DB-AC97-C19EA4EB8894}" type="slidenum">
              <a:rPr lang="ru-RU" smtClean="0"/>
              <a:t>8</a:t>
            </a:fld>
            <a:endParaRPr lang="ru-RU" dirty="0"/>
          </a:p>
        </p:txBody>
      </p:sp>
      <p:sp>
        <p:nvSpPr>
          <p:cNvPr id="5" name="Footer Placeholder 4">
            <a:extLst>
              <a:ext uri="{FF2B5EF4-FFF2-40B4-BE49-F238E27FC236}">
                <a16:creationId xmlns:a16="http://schemas.microsoft.com/office/drawing/2014/main" id="{9FAA6E94-F4BD-48C1-B0FD-D2D7F6F6D2A8}"/>
              </a:ext>
            </a:extLst>
          </p:cNvPr>
          <p:cNvSpPr>
            <a:spLocks noGrp="1"/>
          </p:cNvSpPr>
          <p:nvPr>
            <p:ph type="ftr" sz="quarter" idx="11"/>
          </p:nvPr>
        </p:nvSpPr>
        <p:spPr/>
        <p:txBody>
          <a:bodyPr/>
          <a:lstStyle/>
          <a:p>
            <a:r>
              <a:rPr lang="en-US" smtClean="0"/>
              <a:t>7 "I AM" STATMENTS OF JESUS</a:t>
            </a:r>
            <a:endParaRPr lang="ru-RU" dirty="0"/>
          </a:p>
        </p:txBody>
      </p:sp>
      <p:sp>
        <p:nvSpPr>
          <p:cNvPr id="4" name="Date Placeholder 3">
            <a:extLst>
              <a:ext uri="{FF2B5EF4-FFF2-40B4-BE49-F238E27FC236}">
                <a16:creationId xmlns:a16="http://schemas.microsoft.com/office/drawing/2014/main" id="{A5FD2C9D-BA15-406F-8A48-BDACE07BE101}"/>
              </a:ext>
            </a:extLst>
          </p:cNvPr>
          <p:cNvSpPr>
            <a:spLocks noGrp="1"/>
          </p:cNvSpPr>
          <p:nvPr>
            <p:ph type="dt" sz="half" idx="10"/>
          </p:nvPr>
        </p:nvSpPr>
        <p:spPr/>
        <p:txBody>
          <a:bodyPr/>
          <a:lstStyle/>
          <a:p>
            <a:r>
              <a:rPr lang="en-US" smtClean="0"/>
              <a:t>07.27.2018</a:t>
            </a:r>
            <a:endParaRPr lang="ru-RU" dirty="0"/>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Tree>
    <p:extLst>
      <p:ext uri="{BB962C8B-B14F-4D97-AF65-F5344CB8AC3E}">
        <p14:creationId xmlns:p14="http://schemas.microsoft.com/office/powerpoint/2010/main" val="4208983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1F97-1677-43C0-8ED0-4CB92A533315}"/>
              </a:ext>
            </a:extLst>
          </p:cNvPr>
          <p:cNvSpPr>
            <a:spLocks noGrp="1"/>
          </p:cNvSpPr>
          <p:nvPr>
            <p:ph type="title"/>
          </p:nvPr>
        </p:nvSpPr>
        <p:spPr/>
        <p:txBody>
          <a:bodyPr/>
          <a:lstStyle/>
          <a:p>
            <a:r>
              <a:rPr lang="en-US" dirty="0" smtClean="0"/>
              <a:t>John 10:13-18</a:t>
            </a:r>
            <a:endParaRPr lang="ru-RU" dirty="0"/>
          </a:p>
        </p:txBody>
      </p:sp>
      <p:sp>
        <p:nvSpPr>
          <p:cNvPr id="3" name="Text Placeholder 2">
            <a:extLst>
              <a:ext uri="{FF2B5EF4-FFF2-40B4-BE49-F238E27FC236}">
                <a16:creationId xmlns:a16="http://schemas.microsoft.com/office/drawing/2014/main" id="{477ADD4D-2C19-4F7E-B75C-08B47053AF74}"/>
              </a:ext>
            </a:extLst>
          </p:cNvPr>
          <p:cNvSpPr>
            <a:spLocks noGrp="1"/>
          </p:cNvSpPr>
          <p:nvPr>
            <p:ph type="body" idx="1"/>
          </p:nvPr>
        </p:nvSpPr>
        <p:spPr>
          <a:xfrm>
            <a:off x="826770" y="3610893"/>
            <a:ext cx="4168311" cy="2120762"/>
          </a:xfrm>
          <a:scene3d>
            <a:camera prst="orthographicFront"/>
            <a:lightRig rig="threePt" dir="t"/>
          </a:scene3d>
          <a:sp3d>
            <a:bevelT w="152400" h="50800" prst="softRound"/>
          </a:sp3d>
        </p:spPr>
        <p:txBody>
          <a:bodyPr>
            <a:normAutofit/>
          </a:bodyPr>
          <a:lstStyle/>
          <a:p>
            <a:r>
              <a:rPr lang="en-US" sz="2800" dirty="0" smtClean="0">
                <a:solidFill>
                  <a:srgbClr val="C00000"/>
                </a:solidFill>
                <a:effectLst>
                  <a:glow rad="101600">
                    <a:schemeClr val="accent1">
                      <a:satMod val="175000"/>
                      <a:alpha val="40000"/>
                    </a:schemeClr>
                  </a:glow>
                </a:effectLst>
              </a:rPr>
              <a:t>“As </a:t>
            </a:r>
            <a:r>
              <a:rPr lang="en-US" sz="2800" dirty="0">
                <a:solidFill>
                  <a:srgbClr val="C00000"/>
                </a:solidFill>
                <a:effectLst>
                  <a:glow rad="101600">
                    <a:schemeClr val="accent1">
                      <a:satMod val="175000"/>
                      <a:alpha val="40000"/>
                    </a:schemeClr>
                  </a:glow>
                </a:effectLst>
              </a:rPr>
              <a:t>the Father </a:t>
            </a:r>
            <a:r>
              <a:rPr lang="en-US" sz="2800" dirty="0" err="1">
                <a:solidFill>
                  <a:srgbClr val="C00000"/>
                </a:solidFill>
                <a:effectLst>
                  <a:glow rad="101600">
                    <a:schemeClr val="accent1">
                      <a:satMod val="175000"/>
                      <a:alpha val="40000"/>
                    </a:schemeClr>
                  </a:glow>
                </a:effectLst>
              </a:rPr>
              <a:t>knoweth</a:t>
            </a:r>
            <a:r>
              <a:rPr lang="en-US" sz="2800" dirty="0">
                <a:solidFill>
                  <a:srgbClr val="C00000"/>
                </a:solidFill>
                <a:effectLst>
                  <a:glow rad="101600">
                    <a:schemeClr val="accent1">
                      <a:satMod val="175000"/>
                      <a:alpha val="40000"/>
                    </a:schemeClr>
                  </a:glow>
                </a:effectLst>
              </a:rPr>
              <a:t> me, even so know I the Father: and I lay down my life for the sheep</a:t>
            </a:r>
            <a:r>
              <a:rPr lang="en-US" sz="2800" dirty="0" smtClean="0">
                <a:solidFill>
                  <a:srgbClr val="C00000"/>
                </a:solidFill>
                <a:effectLst>
                  <a:glow rad="101600">
                    <a:schemeClr val="accent1">
                      <a:satMod val="175000"/>
                      <a:alpha val="40000"/>
                    </a:schemeClr>
                  </a:glow>
                </a:effectLst>
              </a:rPr>
              <a:t>.” </a:t>
            </a:r>
            <a:endParaRPr lang="en-US" sz="2800" dirty="0">
              <a:solidFill>
                <a:srgbClr val="C00000"/>
              </a:solidFill>
              <a:effectLst>
                <a:glow rad="101600">
                  <a:schemeClr val="accent1">
                    <a:satMod val="175000"/>
                    <a:alpha val="40000"/>
                  </a:schemeClr>
                </a:glow>
              </a:effectLst>
            </a:endParaRPr>
          </a:p>
        </p:txBody>
      </p:sp>
      <p:sp>
        <p:nvSpPr>
          <p:cNvPr id="8" name="Text Placeholder 7">
            <a:extLst>
              <a:ext uri="{FF2B5EF4-FFF2-40B4-BE49-F238E27FC236}">
                <a16:creationId xmlns:a16="http://schemas.microsoft.com/office/drawing/2014/main" id="{6C47BEEC-998C-4585-8B1A-09116FD17BCF}"/>
              </a:ext>
            </a:extLst>
          </p:cNvPr>
          <p:cNvSpPr>
            <a:spLocks noGrp="1"/>
          </p:cNvSpPr>
          <p:nvPr>
            <p:ph type="body" idx="33"/>
          </p:nvPr>
        </p:nvSpPr>
        <p:spPr/>
        <p:txBody>
          <a:bodyPr>
            <a:normAutofit/>
          </a:bodyPr>
          <a:lstStyle/>
          <a:p>
            <a:pPr algn="just"/>
            <a:r>
              <a:rPr lang="en-US" sz="1600" dirty="0"/>
              <a:t>13</a:t>
            </a:r>
            <a:r>
              <a:rPr lang="en-US" sz="1600" dirty="0">
                <a:solidFill>
                  <a:srgbClr val="C00000"/>
                </a:solidFill>
              </a:rPr>
              <a:t> </a:t>
            </a:r>
            <a:r>
              <a:rPr lang="en-US" sz="1600" dirty="0">
                <a:solidFill>
                  <a:srgbClr val="FF0000"/>
                </a:solidFill>
              </a:rPr>
              <a:t>The hireling </a:t>
            </a:r>
            <a:r>
              <a:rPr lang="en-US" sz="1600" dirty="0" err="1">
                <a:solidFill>
                  <a:srgbClr val="FF0000"/>
                </a:solidFill>
              </a:rPr>
              <a:t>fleeth</a:t>
            </a:r>
            <a:r>
              <a:rPr lang="en-US" sz="1600" dirty="0">
                <a:solidFill>
                  <a:srgbClr val="FF0000"/>
                </a:solidFill>
              </a:rPr>
              <a:t>, because he is an hireling, and </a:t>
            </a:r>
            <a:r>
              <a:rPr lang="en-US" sz="1600" dirty="0" err="1">
                <a:solidFill>
                  <a:srgbClr val="FF0000"/>
                </a:solidFill>
              </a:rPr>
              <a:t>careth</a:t>
            </a:r>
            <a:r>
              <a:rPr lang="en-US" sz="1600" dirty="0">
                <a:solidFill>
                  <a:srgbClr val="FF0000"/>
                </a:solidFill>
              </a:rPr>
              <a:t> not for the sheep</a:t>
            </a:r>
            <a:r>
              <a:rPr lang="en-US" sz="1600" dirty="0" smtClean="0">
                <a:solidFill>
                  <a:srgbClr val="C00000"/>
                </a:solidFill>
              </a:rPr>
              <a:t>.</a:t>
            </a:r>
            <a:r>
              <a:rPr lang="en-US" sz="1600" dirty="0">
                <a:solidFill>
                  <a:srgbClr val="FF0000"/>
                </a:solidFill>
              </a:rPr>
              <a:t> </a:t>
            </a:r>
            <a:r>
              <a:rPr lang="en-US" sz="1600" dirty="0"/>
              <a:t>14</a:t>
            </a:r>
            <a:r>
              <a:rPr lang="en-US" sz="1600" dirty="0">
                <a:solidFill>
                  <a:srgbClr val="FF0000"/>
                </a:solidFill>
              </a:rPr>
              <a:t> I am the good shepherd, and know my sheep, and am known of mine. </a:t>
            </a:r>
            <a:r>
              <a:rPr lang="en-US" sz="1600" dirty="0"/>
              <a:t>15</a:t>
            </a:r>
            <a:r>
              <a:rPr lang="en-US" sz="1600" dirty="0" smtClean="0">
                <a:solidFill>
                  <a:srgbClr val="C00000"/>
                </a:solidFill>
              </a:rPr>
              <a:t> </a:t>
            </a:r>
            <a:r>
              <a:rPr lang="en-US" sz="1600" dirty="0">
                <a:solidFill>
                  <a:srgbClr val="FF0000"/>
                </a:solidFill>
              </a:rPr>
              <a:t>As the Father </a:t>
            </a:r>
            <a:r>
              <a:rPr lang="en-US" sz="1600" dirty="0" err="1">
                <a:solidFill>
                  <a:srgbClr val="FF0000"/>
                </a:solidFill>
              </a:rPr>
              <a:t>knoweth</a:t>
            </a:r>
            <a:r>
              <a:rPr lang="en-US" sz="1600" dirty="0">
                <a:solidFill>
                  <a:srgbClr val="FF0000"/>
                </a:solidFill>
              </a:rPr>
              <a:t> me, even so know I the Father: and I lay down my life for the sheep. </a:t>
            </a:r>
            <a:r>
              <a:rPr lang="en-US" sz="1600" dirty="0"/>
              <a:t>16</a:t>
            </a:r>
            <a:r>
              <a:rPr lang="en-US" sz="1600" dirty="0" smtClean="0">
                <a:solidFill>
                  <a:srgbClr val="C00000"/>
                </a:solidFill>
              </a:rPr>
              <a:t> </a:t>
            </a:r>
            <a:r>
              <a:rPr lang="en-US" sz="1600" dirty="0">
                <a:solidFill>
                  <a:srgbClr val="FF0000"/>
                </a:solidFill>
              </a:rPr>
              <a:t>And</a:t>
            </a:r>
            <a:r>
              <a:rPr lang="en-US" sz="1600" dirty="0">
                <a:solidFill>
                  <a:srgbClr val="C00000"/>
                </a:solidFill>
              </a:rPr>
              <a:t> </a:t>
            </a:r>
            <a:r>
              <a:rPr lang="en-US" sz="1600" dirty="0">
                <a:solidFill>
                  <a:schemeClr val="tx1">
                    <a:lumMod val="60000"/>
                    <a:lumOff val="40000"/>
                  </a:schemeClr>
                </a:solidFill>
              </a:rPr>
              <a:t>other sheep </a:t>
            </a:r>
            <a:r>
              <a:rPr lang="en-US" sz="1600" dirty="0">
                <a:solidFill>
                  <a:srgbClr val="FF0000"/>
                </a:solidFill>
              </a:rPr>
              <a:t>I have, which are not of this fold: them also I must bring, and they shall hear my voice; and there shall be</a:t>
            </a:r>
            <a:r>
              <a:rPr lang="en-US" sz="1600" dirty="0">
                <a:solidFill>
                  <a:srgbClr val="C00000"/>
                </a:solidFill>
              </a:rPr>
              <a:t> </a:t>
            </a:r>
            <a:r>
              <a:rPr lang="en-US" sz="1600" dirty="0">
                <a:solidFill>
                  <a:schemeClr val="tx1">
                    <a:lumMod val="60000"/>
                    <a:lumOff val="40000"/>
                  </a:schemeClr>
                </a:solidFill>
              </a:rPr>
              <a:t>one fold, and one </a:t>
            </a:r>
            <a:r>
              <a:rPr lang="en-US" sz="1600" dirty="0" smtClean="0">
                <a:solidFill>
                  <a:schemeClr val="tx1">
                    <a:lumMod val="60000"/>
                    <a:lumOff val="40000"/>
                  </a:schemeClr>
                </a:solidFill>
              </a:rPr>
              <a:t>shepherd. </a:t>
            </a:r>
            <a:r>
              <a:rPr lang="en-US" sz="1600" dirty="0"/>
              <a:t>17</a:t>
            </a:r>
            <a:r>
              <a:rPr lang="en-US" sz="1600" dirty="0" smtClean="0">
                <a:solidFill>
                  <a:srgbClr val="C00000"/>
                </a:solidFill>
              </a:rPr>
              <a:t> </a:t>
            </a:r>
            <a:r>
              <a:rPr lang="en-US" sz="1600" dirty="0">
                <a:solidFill>
                  <a:srgbClr val="FF0000"/>
                </a:solidFill>
              </a:rPr>
              <a:t>Therefore doth my Father love me, because</a:t>
            </a:r>
            <a:r>
              <a:rPr lang="en-US" sz="1600" dirty="0">
                <a:solidFill>
                  <a:srgbClr val="C00000"/>
                </a:solidFill>
              </a:rPr>
              <a:t> </a:t>
            </a:r>
            <a:r>
              <a:rPr lang="en-US" sz="1600" dirty="0">
                <a:solidFill>
                  <a:schemeClr val="tx1">
                    <a:lumMod val="60000"/>
                    <a:lumOff val="40000"/>
                  </a:schemeClr>
                </a:solidFill>
              </a:rPr>
              <a:t>I lay down my life, that I might take it </a:t>
            </a:r>
            <a:r>
              <a:rPr lang="en-US" sz="1600" dirty="0" smtClean="0">
                <a:solidFill>
                  <a:schemeClr val="tx1">
                    <a:lumMod val="60000"/>
                    <a:lumOff val="40000"/>
                  </a:schemeClr>
                </a:solidFill>
              </a:rPr>
              <a:t>again. </a:t>
            </a:r>
            <a:r>
              <a:rPr lang="en-US" sz="1600" dirty="0"/>
              <a:t>18</a:t>
            </a:r>
            <a:r>
              <a:rPr lang="en-US" sz="1600" dirty="0" smtClean="0">
                <a:solidFill>
                  <a:srgbClr val="C00000"/>
                </a:solidFill>
              </a:rPr>
              <a:t> </a:t>
            </a:r>
            <a:r>
              <a:rPr lang="en-US" sz="1600" dirty="0">
                <a:solidFill>
                  <a:srgbClr val="FF0000"/>
                </a:solidFill>
              </a:rPr>
              <a:t>No man taketh it from me, but I lay it down of myself. I have power to lay it down, and I have power to take it again. This commandment have I received of my Father.</a:t>
            </a:r>
            <a:endParaRPr lang="ru-RU" sz="1600" dirty="0">
              <a:solidFill>
                <a:srgbClr val="FF0000"/>
              </a:solidFill>
            </a:endParaRPr>
          </a:p>
        </p:txBody>
      </p:sp>
      <p:sp>
        <p:nvSpPr>
          <p:cNvPr id="9" name="Text Placeholder 8">
            <a:extLst>
              <a:ext uri="{FF2B5EF4-FFF2-40B4-BE49-F238E27FC236}">
                <a16:creationId xmlns:a16="http://schemas.microsoft.com/office/drawing/2014/main" id="{145EDD4A-55D8-42A3-A994-187444614283}"/>
              </a:ext>
            </a:extLst>
          </p:cNvPr>
          <p:cNvSpPr>
            <a:spLocks noGrp="1"/>
          </p:cNvSpPr>
          <p:nvPr>
            <p:ph type="body" idx="34"/>
          </p:nvPr>
        </p:nvSpPr>
        <p:spPr/>
        <p:txBody>
          <a:bodyPr>
            <a:normAutofit/>
          </a:bodyPr>
          <a:lstStyle/>
          <a:p>
            <a:r>
              <a:rPr lang="en-US" dirty="0" smtClean="0"/>
              <a:t>Knowing and being known by denotes relationship.</a:t>
            </a:r>
          </a:p>
          <a:p>
            <a:r>
              <a:rPr lang="en-US" dirty="0" smtClean="0"/>
              <a:t>Other sheep are referencing the gentiles; Salvation available for all. They “shall” hear.</a:t>
            </a:r>
          </a:p>
          <a:p>
            <a:r>
              <a:rPr lang="en-US" dirty="0" smtClean="0"/>
              <a:t>This type of power can only be delegated by the Father.</a:t>
            </a:r>
          </a:p>
          <a:p>
            <a:endParaRPr lang="en-US" dirty="0"/>
          </a:p>
        </p:txBody>
      </p:sp>
      <p:sp>
        <p:nvSpPr>
          <p:cNvPr id="6" name="Slide Number Placeholder 5">
            <a:extLst>
              <a:ext uri="{FF2B5EF4-FFF2-40B4-BE49-F238E27FC236}">
                <a16:creationId xmlns:a16="http://schemas.microsoft.com/office/drawing/2014/main" id="{7CF693C1-BDA6-43BD-BFD6-4BAE7901B070}"/>
              </a:ext>
            </a:extLst>
          </p:cNvPr>
          <p:cNvSpPr>
            <a:spLocks noGrp="1"/>
          </p:cNvSpPr>
          <p:nvPr>
            <p:ph type="sldNum" sz="quarter" idx="12"/>
          </p:nvPr>
        </p:nvSpPr>
        <p:spPr/>
        <p:txBody>
          <a:bodyPr/>
          <a:lstStyle/>
          <a:p>
            <a:fld id="{8D581BC7-E183-40DB-AC97-C19EA4EB8894}" type="slidenum">
              <a:rPr lang="ru-RU" smtClean="0"/>
              <a:t>9</a:t>
            </a:fld>
            <a:endParaRPr lang="ru-RU" dirty="0"/>
          </a:p>
        </p:txBody>
      </p:sp>
      <p:sp>
        <p:nvSpPr>
          <p:cNvPr id="5" name="Footer Placeholder 4">
            <a:extLst>
              <a:ext uri="{FF2B5EF4-FFF2-40B4-BE49-F238E27FC236}">
                <a16:creationId xmlns:a16="http://schemas.microsoft.com/office/drawing/2014/main" id="{9FAA6E94-F4BD-48C1-B0FD-D2D7F6F6D2A8}"/>
              </a:ext>
            </a:extLst>
          </p:cNvPr>
          <p:cNvSpPr>
            <a:spLocks noGrp="1"/>
          </p:cNvSpPr>
          <p:nvPr>
            <p:ph type="ftr" sz="quarter" idx="11"/>
          </p:nvPr>
        </p:nvSpPr>
        <p:spPr/>
        <p:txBody>
          <a:bodyPr/>
          <a:lstStyle/>
          <a:p>
            <a:r>
              <a:rPr lang="en-US" smtClean="0"/>
              <a:t>7 "I AM" STATMENTS OF JESUS</a:t>
            </a:r>
            <a:endParaRPr lang="ru-RU" dirty="0"/>
          </a:p>
        </p:txBody>
      </p:sp>
      <p:sp>
        <p:nvSpPr>
          <p:cNvPr id="4" name="Date Placeholder 3">
            <a:extLst>
              <a:ext uri="{FF2B5EF4-FFF2-40B4-BE49-F238E27FC236}">
                <a16:creationId xmlns:a16="http://schemas.microsoft.com/office/drawing/2014/main" id="{A5FD2C9D-BA15-406F-8A48-BDACE07BE101}"/>
              </a:ext>
            </a:extLst>
          </p:cNvPr>
          <p:cNvSpPr>
            <a:spLocks noGrp="1"/>
          </p:cNvSpPr>
          <p:nvPr>
            <p:ph type="dt" sz="half" idx="10"/>
          </p:nvPr>
        </p:nvSpPr>
        <p:spPr/>
        <p:txBody>
          <a:bodyPr/>
          <a:lstStyle/>
          <a:p>
            <a:r>
              <a:rPr lang="en-US" smtClean="0"/>
              <a:t>07.27.2018</a:t>
            </a:r>
            <a:endParaRPr lang="ru-RU" dirty="0"/>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Tree>
    <p:extLst>
      <p:ext uri="{BB962C8B-B14F-4D97-AF65-F5344CB8AC3E}">
        <p14:creationId xmlns:p14="http://schemas.microsoft.com/office/powerpoint/2010/main" val="728698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neric-Futuristic_PitchDeck_MO - v4" id="{7F749800-3A3C-4317-BB42-65FF5117B80A}" vid="{6E862B3B-64AA-4F39-AF42-C857CAC74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3E00A53-64CD-4B41-B21E-6D4589F150F0}">
  <ds:schemaRefs>
    <ds:schemaRef ds:uri="http://schemas.microsoft.com/sharepoint/v3/contenttype/forms"/>
  </ds:schemaRefs>
</ds:datastoreItem>
</file>

<file path=customXml/itemProps2.xml><?xml version="1.0" encoding="utf-8"?>
<ds:datastoreItem xmlns:ds="http://schemas.openxmlformats.org/officeDocument/2006/customXml" ds:itemID="{9B3DC63F-5FE4-44D4-BE8F-9E1E78FEA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A747AC-62EA-4B5E-9847-8A31C2D0B98B}">
  <ds:schemaRefs>
    <ds:schemaRef ds:uri="http://schemas.microsoft.com/office/2006/metadata/properties"/>
    <ds:schemaRef ds:uri="fb0879af-3eba-417a-a55a-ffe6dcd6ca77"/>
    <ds:schemaRef ds:uri="http://schemas.microsoft.com/office/2006/documentManagement/types"/>
    <ds:schemaRef ds:uri="http://schemas.microsoft.com/sharepoint/v3"/>
    <ds:schemaRef ds:uri="http://schemas.microsoft.com/office/infopath/2007/PartnerControls"/>
    <ds:schemaRef ds:uri="http://www.w3.org/XML/1998/namespace"/>
    <ds:schemaRef ds:uri="http://purl.org/dc/dcmitype/"/>
    <ds:schemaRef ds:uri="http://schemas.openxmlformats.org/package/2006/metadata/core-properties"/>
    <ds:schemaRef ds:uri="6dc4bcd6-49db-4c07-9060-8acfc67cef9f"/>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Futuristic pitch deck</Template>
  <TotalTime>0</TotalTime>
  <Words>1429</Words>
  <Application>Microsoft Office PowerPoint</Application>
  <PresentationFormat>Widescreen</PresentationFormat>
  <Paragraphs>102</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Gill Sans MT</vt:lpstr>
      <vt:lpstr>Segoe UI</vt:lpstr>
      <vt:lpstr>Segoe UI Light</vt:lpstr>
      <vt:lpstr>Segoe UI Semibold</vt:lpstr>
      <vt:lpstr>Tahoma</vt:lpstr>
      <vt:lpstr>Office Theme</vt:lpstr>
      <vt:lpstr>“I Am The Good Shepherd”</vt:lpstr>
      <vt:lpstr>Shadows of Shepherds</vt:lpstr>
      <vt:lpstr>The Not So Good</vt:lpstr>
      <vt:lpstr>The Sheep</vt:lpstr>
      <vt:lpstr>John 10:1-18</vt:lpstr>
      <vt:lpstr>John 10:1-6</vt:lpstr>
      <vt:lpstr>DISCUSSION QUESTION</vt:lpstr>
      <vt:lpstr>John 10:7-12</vt:lpstr>
      <vt:lpstr>John 10:13-18</vt:lpstr>
      <vt:lpstr>DISCUSSION QUESTION</vt:lpstr>
      <vt:lpstr>3 Takeaways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2018-07-13T12:47:50Z</dcterms:created>
  <dcterms:modified xsi:type="dcterms:W3CDTF">2018-07-27T19:35:45Z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