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0.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58" r:id="rId6"/>
    <p:sldId id="280" r:id="rId7"/>
    <p:sldId id="285" r:id="rId8"/>
    <p:sldId id="289" r:id="rId9"/>
    <p:sldId id="297" r:id="rId10"/>
    <p:sldId id="262" r:id="rId11"/>
    <p:sldId id="294" r:id="rId12"/>
    <p:sldId id="295" r:id="rId13"/>
    <p:sldId id="296" r:id="rId14"/>
    <p:sldId id="263" r:id="rId15"/>
  </p:sldIdLst>
  <p:sldSz cx="12192000" cy="6858000"/>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1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164"/>
    <a:srgbClr val="225B5F"/>
    <a:srgbClr val="E6E6E6"/>
    <a:srgbClr val="0F1722"/>
    <a:srgbClr val="348151"/>
    <a:srgbClr val="1B2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7" d="100"/>
          <a:sy n="87" d="100"/>
        </p:scale>
        <p:origin x="432" y="58"/>
      </p:cViewPr>
      <p:guideLst>
        <p:guide orient="horz" pos="2160"/>
        <p:guide pos="3840"/>
        <p:guide orient="horz" pos="3113"/>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4FC509-A25D-4AC1-956B-244FAC61AF2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u-RU" dirty="0"/>
          </a:p>
        </p:txBody>
      </p:sp>
      <p:sp>
        <p:nvSpPr>
          <p:cNvPr id="3" name="Date Placeholder 2">
            <a:extLst>
              <a:ext uri="{FF2B5EF4-FFF2-40B4-BE49-F238E27FC236}">
                <a16:creationId xmlns:a16="http://schemas.microsoft.com/office/drawing/2014/main" id="{F1EDCBDF-04F2-4646-A118-9A2CBABEDF9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DA3C146-E2BA-41EA-8AE9-0C67692768F2}" type="datetimeFigureOut">
              <a:rPr lang="ru-RU" smtClean="0"/>
              <a:t>03.08.2018</a:t>
            </a:fld>
            <a:endParaRPr lang="ru-RU" dirty="0"/>
          </a:p>
        </p:txBody>
      </p:sp>
      <p:sp>
        <p:nvSpPr>
          <p:cNvPr id="4" name="Footer Placeholder 3">
            <a:extLst>
              <a:ext uri="{FF2B5EF4-FFF2-40B4-BE49-F238E27FC236}">
                <a16:creationId xmlns:a16="http://schemas.microsoft.com/office/drawing/2014/main" id="{95BD4EF4-9023-4CAF-937E-F78CF009DBD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C0300887-CA61-4CEF-BD28-E51D6F957D7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A00C303-0EDA-42E1-9745-6C6A39A7B5C4}" type="slidenum">
              <a:rPr lang="ru-RU" smtClean="0"/>
              <a:t>‹#›</a:t>
            </a:fld>
            <a:endParaRPr lang="ru-RU" dirty="0"/>
          </a:p>
        </p:txBody>
      </p:sp>
    </p:spTree>
    <p:extLst>
      <p:ext uri="{BB962C8B-B14F-4D97-AF65-F5344CB8AC3E}">
        <p14:creationId xmlns:p14="http://schemas.microsoft.com/office/powerpoint/2010/main" val="3016766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u-RU"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7D3EB6-8099-4744-9273-C8C1DD61A2EA}" type="datetimeFigureOut">
              <a:rPr lang="ru-RU" smtClean="0"/>
              <a:t>03.08.2018</a:t>
            </a:fld>
            <a:endParaRPr lang="ru-RU"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ru-RU"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ru-RU"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C40A10-6036-4879-816D-55C01FC94846}" type="slidenum">
              <a:rPr lang="ru-RU" smtClean="0"/>
              <a:t>‹#›</a:t>
            </a:fld>
            <a:endParaRPr lang="ru-RU" dirty="0"/>
          </a:p>
        </p:txBody>
      </p:sp>
    </p:spTree>
    <p:extLst>
      <p:ext uri="{BB962C8B-B14F-4D97-AF65-F5344CB8AC3E}">
        <p14:creationId xmlns:p14="http://schemas.microsoft.com/office/powerpoint/2010/main" val="7657396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1</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dirty="0"/>
              <a:t>HOW TO USE THIS TEMPLATE</a:t>
            </a:r>
            <a:endParaRPr lang="ru-RU" dirty="0"/>
          </a:p>
        </p:txBody>
      </p:sp>
      <p:sp>
        <p:nvSpPr>
          <p:cNvPr id="41" name="Picture Placeholder 9">
            <a:extLst>
              <a:ext uri="{FF2B5EF4-FFF2-40B4-BE49-F238E27FC236}">
                <a16:creationId xmlns:a16="http://schemas.microsoft.com/office/drawing/2014/main"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a:t>Click icon to add picture</a:t>
            </a:r>
            <a:endParaRPr lang="ru-RU" dirty="0"/>
          </a:p>
        </p:txBody>
      </p:sp>
      <p:grpSp>
        <p:nvGrpSpPr>
          <p:cNvPr id="31" name="Group 30">
            <a:extLst>
              <a:ext uri="{FF2B5EF4-FFF2-40B4-BE49-F238E27FC236}">
                <a16:creationId xmlns:a16="http://schemas.microsoft.com/office/drawing/2014/main"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325357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1</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5" name="Text Placeholder 15">
            <a:extLst>
              <a:ext uri="{FF2B5EF4-FFF2-40B4-BE49-F238E27FC236}">
                <a16:creationId xmlns:a16="http://schemas.microsoft.com/office/drawing/2014/main"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a:t>
            </a:r>
            <a:endParaRPr lang="ru-RU"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7" name="Text Placeholder 2">
            <a:extLst>
              <a:ext uri="{FF2B5EF4-FFF2-40B4-BE49-F238E27FC236}">
                <a16:creationId xmlns:a16="http://schemas.microsoft.com/office/drawing/2014/main"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15">
            <a:extLst>
              <a:ext uri="{FF2B5EF4-FFF2-40B4-BE49-F238E27FC236}">
                <a16:creationId xmlns:a16="http://schemas.microsoft.com/office/drawing/2014/main"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3</a:t>
            </a:r>
            <a:endParaRPr lang="ru-RU" dirty="0"/>
          </a:p>
        </p:txBody>
      </p:sp>
      <p:sp>
        <p:nvSpPr>
          <p:cNvPr id="39" name="Text Placeholder 2">
            <a:extLst>
              <a:ext uri="{FF2B5EF4-FFF2-40B4-BE49-F238E27FC236}">
                <a16:creationId xmlns:a16="http://schemas.microsoft.com/office/drawing/2014/main"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4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dirty="0"/>
              <a:t>$12,345</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6" name="Text Placeholder 15">
            <a:extLst>
              <a:ext uri="{FF2B5EF4-FFF2-40B4-BE49-F238E27FC236}">
                <a16:creationId xmlns:a16="http://schemas.microsoft.com/office/drawing/2014/main"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dirty="0"/>
              <a:t>$6,789</a:t>
            </a:r>
            <a:endParaRPr lang="ru-RU" dirty="0"/>
          </a:p>
        </p:txBody>
      </p:sp>
      <p:sp>
        <p:nvSpPr>
          <p:cNvPr id="27" name="Text Placeholder 2">
            <a:extLst>
              <a:ext uri="{FF2B5EF4-FFF2-40B4-BE49-F238E27FC236}">
                <a16:creationId xmlns:a16="http://schemas.microsoft.com/office/drawing/2014/main"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8" name="Text Placeholder 2">
            <a:extLst>
              <a:ext uri="{FF2B5EF4-FFF2-40B4-BE49-F238E27FC236}">
                <a16:creationId xmlns:a16="http://schemas.microsoft.com/office/drawing/2014/main"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4041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Oval 20">
            <a:extLst>
              <a:ext uri="{FF2B5EF4-FFF2-40B4-BE49-F238E27FC236}">
                <a16:creationId xmlns:a16="http://schemas.microsoft.com/office/drawing/2014/main"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2" name="Oval 21">
            <a:extLst>
              <a:ext uri="{FF2B5EF4-FFF2-40B4-BE49-F238E27FC236}">
                <a16:creationId xmlns:a16="http://schemas.microsoft.com/office/drawing/2014/main"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7" name="Text Placeholder 15">
            <a:extLst>
              <a:ext uri="{FF2B5EF4-FFF2-40B4-BE49-F238E27FC236}">
                <a16:creationId xmlns:a16="http://schemas.microsoft.com/office/drawing/2014/main"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$25</a:t>
            </a:r>
            <a:endParaRPr lang="ru-RU" dirty="0"/>
          </a:p>
        </p:txBody>
      </p:sp>
      <p:sp>
        <p:nvSpPr>
          <p:cNvPr id="28" name="Text Placeholder 2">
            <a:extLst>
              <a:ext uri="{FF2B5EF4-FFF2-40B4-BE49-F238E27FC236}">
                <a16:creationId xmlns:a16="http://schemas.microsoft.com/office/drawing/2014/main"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29" name="Text Placeholder 2">
            <a:extLst>
              <a:ext uri="{FF2B5EF4-FFF2-40B4-BE49-F238E27FC236}">
                <a16:creationId xmlns:a16="http://schemas.microsoft.com/office/drawing/2014/main"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
        <p:nvSpPr>
          <p:cNvPr id="30" name="Text Placeholder 15">
            <a:extLst>
              <a:ext uri="{FF2B5EF4-FFF2-40B4-BE49-F238E27FC236}">
                <a16:creationId xmlns:a16="http://schemas.microsoft.com/office/drawing/2014/main"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$50</a:t>
            </a:r>
            <a:endParaRPr lang="ru-RU" dirty="0"/>
          </a:p>
        </p:txBody>
      </p:sp>
      <p:sp>
        <p:nvSpPr>
          <p:cNvPr id="31" name="Text Placeholder 2">
            <a:extLst>
              <a:ext uri="{FF2B5EF4-FFF2-40B4-BE49-F238E27FC236}">
                <a16:creationId xmlns:a16="http://schemas.microsoft.com/office/drawing/2014/main"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32" name="Text Placeholder 2">
            <a:extLst>
              <a:ext uri="{FF2B5EF4-FFF2-40B4-BE49-F238E27FC236}">
                <a16:creationId xmlns:a16="http://schemas.microsoft.com/office/drawing/2014/main"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
        <p:nvSpPr>
          <p:cNvPr id="33" name="Text Placeholder 15">
            <a:extLst>
              <a:ext uri="{FF2B5EF4-FFF2-40B4-BE49-F238E27FC236}">
                <a16:creationId xmlns:a16="http://schemas.microsoft.com/office/drawing/2014/main"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$100</a:t>
            </a:r>
            <a:endParaRPr lang="ru-RU" dirty="0"/>
          </a:p>
        </p:txBody>
      </p:sp>
      <p:sp>
        <p:nvSpPr>
          <p:cNvPr id="34" name="Text Placeholder 2">
            <a:extLst>
              <a:ext uri="{FF2B5EF4-FFF2-40B4-BE49-F238E27FC236}">
                <a16:creationId xmlns:a16="http://schemas.microsoft.com/office/drawing/2014/main"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a:t>
            </a:r>
            <a:br>
              <a:rPr lang="en-US" dirty="0"/>
            </a:br>
            <a:r>
              <a:rPr lang="en-US" dirty="0"/>
              <a:t>Title</a:t>
            </a:r>
          </a:p>
        </p:txBody>
      </p:sp>
      <p:sp>
        <p:nvSpPr>
          <p:cNvPr id="35" name="Text Placeholder 2">
            <a:extLst>
              <a:ext uri="{FF2B5EF4-FFF2-40B4-BE49-F238E27FC236}">
                <a16:creationId xmlns:a16="http://schemas.microsoft.com/office/drawing/2014/main"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BILLION</a:t>
            </a:r>
          </a:p>
        </p:txBody>
      </p:sp>
    </p:spTree>
    <p:extLst>
      <p:ext uri="{BB962C8B-B14F-4D97-AF65-F5344CB8AC3E}">
        <p14:creationId xmlns:p14="http://schemas.microsoft.com/office/powerpoint/2010/main" val="3942925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7808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dirty="0"/>
              <a:t>CLICK TO EDIT</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Picture Placeholder 11" descr="Competitors logos quadrant">
            <a:extLst>
              <a:ext uri="{FF2B5EF4-FFF2-40B4-BE49-F238E27FC236}">
                <a16:creationId xmlns:a16="http://schemas.microsoft.com/office/drawing/2014/main"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dirty="0"/>
              <a:t>Competitor 2</a:t>
            </a:r>
          </a:p>
          <a:p>
            <a:r>
              <a:rPr lang="en-US" dirty="0"/>
              <a:t>Logo</a:t>
            </a:r>
            <a:endParaRPr lang="ru-RU" dirty="0"/>
          </a:p>
        </p:txBody>
      </p:sp>
      <p:sp>
        <p:nvSpPr>
          <p:cNvPr id="22" name="Picture Placeholder 11" descr="Competitors logos quadrant">
            <a:extLst>
              <a:ext uri="{FF2B5EF4-FFF2-40B4-BE49-F238E27FC236}">
                <a16:creationId xmlns:a16="http://schemas.microsoft.com/office/drawing/2014/main"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1</a:t>
            </a:r>
            <a:endParaRPr lang="en-US" dirty="0"/>
          </a:p>
          <a:p>
            <a:r>
              <a:rPr lang="en-US" dirty="0"/>
              <a:t>Logo</a:t>
            </a:r>
            <a:endParaRPr lang="ru-RU" dirty="0"/>
          </a:p>
        </p:txBody>
      </p:sp>
      <p:sp>
        <p:nvSpPr>
          <p:cNvPr id="25" name="Picture Placeholder 11" descr="Competitors logos quadrant">
            <a:extLst>
              <a:ext uri="{FF2B5EF4-FFF2-40B4-BE49-F238E27FC236}">
                <a16:creationId xmlns:a16="http://schemas.microsoft.com/office/drawing/2014/main"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3</a:t>
            </a:r>
            <a:endParaRPr lang="en-US" dirty="0"/>
          </a:p>
          <a:p>
            <a:r>
              <a:rPr lang="en-US" dirty="0"/>
              <a:t>Logo</a:t>
            </a:r>
            <a:endParaRPr lang="ru-RU" dirty="0"/>
          </a:p>
        </p:txBody>
      </p:sp>
      <p:sp>
        <p:nvSpPr>
          <p:cNvPr id="26" name="Picture Placeholder 11" descr="Competitors logos quadrant">
            <a:extLst>
              <a:ext uri="{FF2B5EF4-FFF2-40B4-BE49-F238E27FC236}">
                <a16:creationId xmlns:a16="http://schemas.microsoft.com/office/drawing/2014/main"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4</a:t>
            </a:r>
            <a:endParaRPr lang="en-US" dirty="0"/>
          </a:p>
          <a:p>
            <a:r>
              <a:rPr lang="en-US" dirty="0"/>
              <a:t>Logo</a:t>
            </a:r>
            <a:r>
              <a:rPr lang="ru-RU" dirty="0"/>
              <a:t>я</a:t>
            </a:r>
          </a:p>
        </p:txBody>
      </p:sp>
      <p:sp>
        <p:nvSpPr>
          <p:cNvPr id="27" name="Picture Placeholder 11" descr="Competitors logos quadrant">
            <a:extLst>
              <a:ext uri="{FF2B5EF4-FFF2-40B4-BE49-F238E27FC236}">
                <a16:creationId xmlns:a16="http://schemas.microsoft.com/office/drawing/2014/main"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5</a:t>
            </a:r>
            <a:endParaRPr lang="en-US" dirty="0"/>
          </a:p>
          <a:p>
            <a:r>
              <a:rPr lang="en-US" dirty="0"/>
              <a:t>Logo</a:t>
            </a:r>
            <a:endParaRPr lang="ru-RU" dirty="0"/>
          </a:p>
        </p:txBody>
      </p:sp>
      <p:sp>
        <p:nvSpPr>
          <p:cNvPr id="28" name="Picture Placeholder 11" descr="Competitors logos quadrant">
            <a:extLst>
              <a:ext uri="{FF2B5EF4-FFF2-40B4-BE49-F238E27FC236}">
                <a16:creationId xmlns:a16="http://schemas.microsoft.com/office/drawing/2014/main"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dirty="0"/>
              <a:t>Competitor </a:t>
            </a:r>
            <a:r>
              <a:rPr lang="ru-RU" dirty="0"/>
              <a:t>6</a:t>
            </a:r>
            <a:endParaRPr lang="en-US" dirty="0"/>
          </a:p>
          <a:p>
            <a:r>
              <a:rPr lang="en-US" dirty="0"/>
              <a:t>Logo</a:t>
            </a:r>
            <a:endParaRPr lang="ru-RU" dirty="0"/>
          </a:p>
        </p:txBody>
      </p:sp>
      <p:sp>
        <p:nvSpPr>
          <p:cNvPr id="29" name="Text Placeholder 7">
            <a:extLst>
              <a:ext uri="{FF2B5EF4-FFF2-40B4-BE49-F238E27FC236}">
                <a16:creationId xmlns:a16="http://schemas.microsoft.com/office/drawing/2014/main"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More expensive</a:t>
            </a:r>
          </a:p>
        </p:txBody>
      </p:sp>
      <p:sp>
        <p:nvSpPr>
          <p:cNvPr id="30" name="Text Placeholder 7">
            <a:extLst>
              <a:ext uri="{FF2B5EF4-FFF2-40B4-BE49-F238E27FC236}">
                <a16:creationId xmlns:a16="http://schemas.microsoft.com/office/drawing/2014/main"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Less convenient</a:t>
            </a:r>
          </a:p>
        </p:txBody>
      </p:sp>
      <p:sp>
        <p:nvSpPr>
          <p:cNvPr id="31" name="Text Placeholder 7">
            <a:extLst>
              <a:ext uri="{FF2B5EF4-FFF2-40B4-BE49-F238E27FC236}">
                <a16:creationId xmlns:a16="http://schemas.microsoft.com/office/drawing/2014/main"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More convenient</a:t>
            </a:r>
          </a:p>
        </p:txBody>
      </p:sp>
      <p:sp>
        <p:nvSpPr>
          <p:cNvPr id="32" name="Picture Placeholder 13">
            <a:extLst>
              <a:ext uri="{FF2B5EF4-FFF2-40B4-BE49-F238E27FC236}">
                <a16:creationId xmlns:a16="http://schemas.microsoft.com/office/drawing/2014/main"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33" name="Text Placeholder 7">
            <a:extLst>
              <a:ext uri="{FF2B5EF4-FFF2-40B4-BE49-F238E27FC236}">
                <a16:creationId xmlns:a16="http://schemas.microsoft.com/office/drawing/2014/main"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dirty="0"/>
              <a:t>Less expensive</a:t>
            </a:r>
          </a:p>
        </p:txBody>
      </p:sp>
      <p:grpSp>
        <p:nvGrpSpPr>
          <p:cNvPr id="4" name="Group 3">
            <a:extLst>
              <a:ext uri="{FF2B5EF4-FFF2-40B4-BE49-F238E27FC236}">
                <a16:creationId xmlns:a16="http://schemas.microsoft.com/office/drawing/2014/main"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grpSp>
        <p:nvGrpSpPr>
          <p:cNvPr id="37" name="Group 36">
            <a:extLst>
              <a:ext uri="{FF2B5EF4-FFF2-40B4-BE49-F238E27FC236}">
                <a16:creationId xmlns:a16="http://schemas.microsoft.com/office/drawing/2014/main"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939558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dirty="0"/>
              <a:t>1</a:t>
            </a:r>
            <a:endParaRPr lang="ru-RU" dirty="0"/>
          </a:p>
        </p:txBody>
      </p:sp>
      <p:sp>
        <p:nvSpPr>
          <p:cNvPr id="22" name="Text Placeholder 15">
            <a:extLst>
              <a:ext uri="{FF2B5EF4-FFF2-40B4-BE49-F238E27FC236}">
                <a16:creationId xmlns:a16="http://schemas.microsoft.com/office/drawing/2014/main"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dirty="0"/>
              <a:t>2</a:t>
            </a:r>
            <a:endParaRPr lang="ru-RU" dirty="0"/>
          </a:p>
        </p:txBody>
      </p:sp>
      <p:sp>
        <p:nvSpPr>
          <p:cNvPr id="23" name="Text Placeholder 15">
            <a:extLst>
              <a:ext uri="{FF2B5EF4-FFF2-40B4-BE49-F238E27FC236}">
                <a16:creationId xmlns:a16="http://schemas.microsoft.com/office/drawing/2014/main"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dirty="0"/>
              <a:t>3</a:t>
            </a:r>
            <a:endParaRPr lang="ru-RU" dirty="0"/>
          </a:p>
        </p:txBody>
      </p:sp>
      <p:cxnSp>
        <p:nvCxnSpPr>
          <p:cNvPr id="24" name="Straight Connector 23">
            <a:extLst>
              <a:ext uri="{FF2B5EF4-FFF2-40B4-BE49-F238E27FC236}">
                <a16:creationId xmlns:a16="http://schemas.microsoft.com/office/drawing/2014/main"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3" name="Text Placeholder 2">
            <a:extLst>
              <a:ext uri="{FF2B5EF4-FFF2-40B4-BE49-F238E27FC236}">
                <a16:creationId xmlns:a16="http://schemas.microsoft.com/office/drawing/2014/main"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4" name="Text Placeholder 2">
            <a:extLst>
              <a:ext uri="{FF2B5EF4-FFF2-40B4-BE49-F238E27FC236}">
                <a16:creationId xmlns:a16="http://schemas.microsoft.com/office/drawing/2014/main"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5" name="Text Placeholder 2">
            <a:extLst>
              <a:ext uri="{FF2B5EF4-FFF2-40B4-BE49-F238E27FC236}">
                <a16:creationId xmlns:a16="http://schemas.microsoft.com/office/drawing/2014/main"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6" name="Text Placeholder 2">
            <a:extLst>
              <a:ext uri="{FF2B5EF4-FFF2-40B4-BE49-F238E27FC236}">
                <a16:creationId xmlns:a16="http://schemas.microsoft.com/office/drawing/2014/main"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7" name="Text Placeholder 2">
            <a:extLst>
              <a:ext uri="{FF2B5EF4-FFF2-40B4-BE49-F238E27FC236}">
                <a16:creationId xmlns:a16="http://schemas.microsoft.com/office/drawing/2014/main"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8" name="Text Placeholder 2">
            <a:extLst>
              <a:ext uri="{FF2B5EF4-FFF2-40B4-BE49-F238E27FC236}">
                <a16:creationId xmlns:a16="http://schemas.microsoft.com/office/drawing/2014/main"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Tree>
    <p:extLst>
      <p:ext uri="{BB962C8B-B14F-4D97-AF65-F5344CB8AC3E}">
        <p14:creationId xmlns:p14="http://schemas.microsoft.com/office/powerpoint/2010/main" val="3078273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 name="Content Placeholder 2">
            <a:extLst>
              <a:ext uri="{FF2B5EF4-FFF2-40B4-BE49-F238E27FC236}">
                <a16:creationId xmlns:a16="http://schemas.microsoft.com/office/drawing/2014/main"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2" name="Content Placeholder 2">
            <a:extLst>
              <a:ext uri="{FF2B5EF4-FFF2-40B4-BE49-F238E27FC236}">
                <a16:creationId xmlns:a16="http://schemas.microsoft.com/office/drawing/2014/main"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Tree>
    <p:extLst>
      <p:ext uri="{BB962C8B-B14F-4D97-AF65-F5344CB8AC3E}">
        <p14:creationId xmlns:p14="http://schemas.microsoft.com/office/powerpoint/2010/main" val="778915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dirty="0"/>
              <a:t>TIMELINE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Text Placeholder 15">
            <a:extLst>
              <a:ext uri="{FF2B5EF4-FFF2-40B4-BE49-F238E27FC236}">
                <a16:creationId xmlns:a16="http://schemas.microsoft.com/office/drawing/2014/main"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34" name="Text Placeholder 2">
            <a:extLst>
              <a:ext uri="{FF2B5EF4-FFF2-40B4-BE49-F238E27FC236}">
                <a16:creationId xmlns:a16="http://schemas.microsoft.com/office/drawing/2014/main"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6" name="Text Placeholder 2">
            <a:extLst>
              <a:ext uri="{FF2B5EF4-FFF2-40B4-BE49-F238E27FC236}">
                <a16:creationId xmlns:a16="http://schemas.microsoft.com/office/drawing/2014/main"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4" name="Straight Connector 13">
            <a:extLst>
              <a:ext uri="{FF2B5EF4-FFF2-40B4-BE49-F238E27FC236}">
                <a16:creationId xmlns:a16="http://schemas.microsoft.com/office/drawing/2014/main"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9" name="Oval 28">
            <a:extLst>
              <a:ext uri="{FF2B5EF4-FFF2-40B4-BE49-F238E27FC236}">
                <a16:creationId xmlns:a16="http://schemas.microsoft.com/office/drawing/2014/main"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0" name="Oval 29">
            <a:extLst>
              <a:ext uri="{FF2B5EF4-FFF2-40B4-BE49-F238E27FC236}">
                <a16:creationId xmlns:a16="http://schemas.microsoft.com/office/drawing/2014/main"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1" name="Oval 30">
            <a:extLst>
              <a:ext uri="{FF2B5EF4-FFF2-40B4-BE49-F238E27FC236}">
                <a16:creationId xmlns:a16="http://schemas.microsoft.com/office/drawing/2014/main"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2" name="Text Placeholder 2">
            <a:extLst>
              <a:ext uri="{FF2B5EF4-FFF2-40B4-BE49-F238E27FC236}">
                <a16:creationId xmlns:a16="http://schemas.microsoft.com/office/drawing/2014/main"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3" name="Text Placeholder 2">
            <a:extLst>
              <a:ext uri="{FF2B5EF4-FFF2-40B4-BE49-F238E27FC236}">
                <a16:creationId xmlns:a16="http://schemas.microsoft.com/office/drawing/2014/main"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5" name="Text Placeholder 2">
            <a:extLst>
              <a:ext uri="{FF2B5EF4-FFF2-40B4-BE49-F238E27FC236}">
                <a16:creationId xmlns:a16="http://schemas.microsoft.com/office/drawing/2014/main"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7" name="Text Placeholder 2">
            <a:extLst>
              <a:ext uri="{FF2B5EF4-FFF2-40B4-BE49-F238E27FC236}">
                <a16:creationId xmlns:a16="http://schemas.microsoft.com/office/drawing/2014/main"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9" name="Text Placeholder 2">
            <a:extLst>
              <a:ext uri="{FF2B5EF4-FFF2-40B4-BE49-F238E27FC236}">
                <a16:creationId xmlns:a16="http://schemas.microsoft.com/office/drawing/2014/main"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0" name="Text Placeholder 15">
            <a:extLst>
              <a:ext uri="{FF2B5EF4-FFF2-40B4-BE49-F238E27FC236}">
                <a16:creationId xmlns:a16="http://schemas.microsoft.com/office/drawing/2014/main"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41" name="Text Placeholder 15">
            <a:extLst>
              <a:ext uri="{FF2B5EF4-FFF2-40B4-BE49-F238E27FC236}">
                <a16:creationId xmlns:a16="http://schemas.microsoft.com/office/drawing/2014/main"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
        <p:nvSpPr>
          <p:cNvPr id="42" name="Text Placeholder 15">
            <a:extLst>
              <a:ext uri="{FF2B5EF4-FFF2-40B4-BE49-F238E27FC236}">
                <a16:creationId xmlns:a16="http://schemas.microsoft.com/office/drawing/2014/main"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dirty="0"/>
              <a:t>20XX</a:t>
            </a:r>
            <a:endParaRPr lang="ru-RU" dirty="0"/>
          </a:p>
        </p:txBody>
      </p:sp>
    </p:spTree>
    <p:extLst>
      <p:ext uri="{BB962C8B-B14F-4D97-AF65-F5344CB8AC3E}">
        <p14:creationId xmlns:p14="http://schemas.microsoft.com/office/powerpoint/2010/main" val="3627535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a:t>Click icon to add table</a:t>
            </a:r>
            <a:endParaRPr lang="ru-RU" dirty="0"/>
          </a:p>
        </p:txBody>
      </p:sp>
    </p:spTree>
    <p:extLst>
      <p:ext uri="{BB962C8B-B14F-4D97-AF65-F5344CB8AC3E}">
        <p14:creationId xmlns:p14="http://schemas.microsoft.com/office/powerpoint/2010/main" val="318392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Text Placeholder 2">
            <a:extLst>
              <a:ext uri="{FF2B5EF4-FFF2-40B4-BE49-F238E27FC236}">
                <a16:creationId xmlns:a16="http://schemas.microsoft.com/office/drawing/2014/main"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1" name="Text Placeholder 2">
            <a:extLst>
              <a:ext uri="{FF2B5EF4-FFF2-40B4-BE49-F238E27FC236}">
                <a16:creationId xmlns:a16="http://schemas.microsoft.com/office/drawing/2014/main"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9" name="Picture Placeholder 8">
            <a:extLst>
              <a:ext uri="{FF2B5EF4-FFF2-40B4-BE49-F238E27FC236}">
                <a16:creationId xmlns:a16="http://schemas.microsoft.com/office/drawing/2014/main"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Picture Placeholder 8">
            <a:extLst>
              <a:ext uri="{FF2B5EF4-FFF2-40B4-BE49-F238E27FC236}">
                <a16:creationId xmlns:a16="http://schemas.microsoft.com/office/drawing/2014/main"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8">
            <a:extLst>
              <a:ext uri="{FF2B5EF4-FFF2-40B4-BE49-F238E27FC236}">
                <a16:creationId xmlns:a16="http://schemas.microsoft.com/office/drawing/2014/main"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7" name="Text Placeholder 2">
            <a:extLst>
              <a:ext uri="{FF2B5EF4-FFF2-40B4-BE49-F238E27FC236}">
                <a16:creationId xmlns:a16="http://schemas.microsoft.com/office/drawing/2014/main"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9" name="Text Placeholder 2">
            <a:extLst>
              <a:ext uri="{FF2B5EF4-FFF2-40B4-BE49-F238E27FC236}">
                <a16:creationId xmlns:a16="http://schemas.microsoft.com/office/drawing/2014/main"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1" name="Text Placeholder 2">
            <a:extLst>
              <a:ext uri="{FF2B5EF4-FFF2-40B4-BE49-F238E27FC236}">
                <a16:creationId xmlns:a16="http://schemas.microsoft.com/office/drawing/2014/main"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2" name="Text Placeholder 2">
            <a:extLst>
              <a:ext uri="{FF2B5EF4-FFF2-40B4-BE49-F238E27FC236}">
                <a16:creationId xmlns:a16="http://schemas.microsoft.com/office/drawing/2014/main"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9" name="Text Placeholder 2">
            <a:extLst>
              <a:ext uri="{FF2B5EF4-FFF2-40B4-BE49-F238E27FC236}">
                <a16:creationId xmlns:a16="http://schemas.microsoft.com/office/drawing/2014/main"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cxnSp>
        <p:nvCxnSpPr>
          <p:cNvPr id="32" name="Straight Connector 31">
            <a:extLst>
              <a:ext uri="{FF2B5EF4-FFF2-40B4-BE49-F238E27FC236}">
                <a16:creationId xmlns:a16="http://schemas.microsoft.com/office/drawing/2014/main"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 name="Title 1">
            <a:extLst>
              <a:ext uri="{FF2B5EF4-FFF2-40B4-BE49-F238E27FC236}">
                <a16:creationId xmlns:a16="http://schemas.microsoft.com/office/drawing/2014/main"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dirty="0"/>
              <a:t>CLICK TO EDIT MASTER TITLE STYLE</a:t>
            </a:r>
            <a:endParaRPr lang="ru-RU" dirty="0"/>
          </a:p>
        </p:txBody>
      </p:sp>
      <p:sp>
        <p:nvSpPr>
          <p:cNvPr id="4" name="Date Placeholder 3">
            <a:extLst>
              <a:ext uri="{FF2B5EF4-FFF2-40B4-BE49-F238E27FC236}">
                <a16:creationId xmlns:a16="http://schemas.microsoft.com/office/drawing/2014/main" id="{7E17A3CB-B083-4E49-9123-A5E47559DCDB}"/>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A8C4102C-4609-416C-A808-0FFE0051DAA1}"/>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2D7BCC5D-6F2C-472F-BD4C-4096793DFC2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7" name="Rectangle 6">
            <a:extLst>
              <a:ext uri="{FF2B5EF4-FFF2-40B4-BE49-F238E27FC236}">
                <a16:creationId xmlns:a16="http://schemas.microsoft.com/office/drawing/2014/main"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Subtitle 2">
            <a:extLst>
              <a:ext uri="{FF2B5EF4-FFF2-40B4-BE49-F238E27FC236}">
                <a16:creationId xmlns:a16="http://schemas.microsoft.com/office/drawing/2014/main"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10" name="Picture Placeholder 9">
            <a:extLst>
              <a:ext uri="{FF2B5EF4-FFF2-40B4-BE49-F238E27FC236}">
                <a16:creationId xmlns:a16="http://schemas.microsoft.com/office/drawing/2014/main"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a:t>Click icon to add picture</a:t>
            </a:r>
            <a:endParaRPr lang="ru-RU" dirty="0"/>
          </a:p>
        </p:txBody>
      </p:sp>
      <p:grpSp>
        <p:nvGrpSpPr>
          <p:cNvPr id="15" name="Group 14">
            <a:extLst>
              <a:ext uri="{FF2B5EF4-FFF2-40B4-BE49-F238E27FC236}">
                <a16:creationId xmlns:a16="http://schemas.microsoft.com/office/drawing/2014/main"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6" name="Group 15">
            <a:extLst>
              <a:ext uri="{FF2B5EF4-FFF2-40B4-BE49-F238E27FC236}">
                <a16:creationId xmlns:a16="http://schemas.microsoft.com/office/drawing/2014/main"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424638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a:t>Click to edit Master title style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3" name="Picture Placeholder 2">
            <a:extLst>
              <a:ext uri="{FF2B5EF4-FFF2-40B4-BE49-F238E27FC236}">
                <a16:creationId xmlns:a16="http://schemas.microsoft.com/office/drawing/2014/main"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23" name="Straight Connector 22">
            <a:extLst>
              <a:ext uri="{FF2B5EF4-FFF2-40B4-BE49-F238E27FC236}">
                <a16:creationId xmlns:a16="http://schemas.microsoft.com/office/drawing/2014/main"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5" name="Text Placeholder 2">
            <a:extLst>
              <a:ext uri="{FF2B5EF4-FFF2-40B4-BE49-F238E27FC236}">
                <a16:creationId xmlns:a16="http://schemas.microsoft.com/office/drawing/2014/main"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47" name="Text Placeholder 2">
            <a:extLst>
              <a:ext uri="{FF2B5EF4-FFF2-40B4-BE49-F238E27FC236}">
                <a16:creationId xmlns:a16="http://schemas.microsoft.com/office/drawing/2014/main"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8" name="Text Placeholder 2">
            <a:extLst>
              <a:ext uri="{FF2B5EF4-FFF2-40B4-BE49-F238E27FC236}">
                <a16:creationId xmlns:a16="http://schemas.microsoft.com/office/drawing/2014/main"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50" name="Text Placeholder 2">
            <a:extLst>
              <a:ext uri="{FF2B5EF4-FFF2-40B4-BE49-F238E27FC236}">
                <a16:creationId xmlns:a16="http://schemas.microsoft.com/office/drawing/2014/main"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1" name="Text Placeholder 2">
            <a:extLst>
              <a:ext uri="{FF2B5EF4-FFF2-40B4-BE49-F238E27FC236}">
                <a16:creationId xmlns:a16="http://schemas.microsoft.com/office/drawing/2014/main"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
        <p:nvSpPr>
          <p:cNvPr id="53" name="Text Placeholder 2">
            <a:extLst>
              <a:ext uri="{FF2B5EF4-FFF2-40B4-BE49-F238E27FC236}">
                <a16:creationId xmlns:a16="http://schemas.microsoft.com/office/drawing/2014/main"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4" name="Text Placeholder 2">
            <a:extLst>
              <a:ext uri="{FF2B5EF4-FFF2-40B4-BE49-F238E27FC236}">
                <a16:creationId xmlns:a16="http://schemas.microsoft.com/office/drawing/2014/main"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cxnSp>
        <p:nvCxnSpPr>
          <p:cNvPr id="56" name="Straight Connector 55">
            <a:extLst>
              <a:ext uri="{FF2B5EF4-FFF2-40B4-BE49-F238E27FC236}">
                <a16:creationId xmlns:a16="http://schemas.microsoft.com/office/drawing/2014/main"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55" name="Picture Placeholder 2">
            <a:extLst>
              <a:ext uri="{FF2B5EF4-FFF2-40B4-BE49-F238E27FC236}">
                <a16:creationId xmlns:a16="http://schemas.microsoft.com/office/drawing/2014/main"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6" name="Picture Placeholder 2">
            <a:extLst>
              <a:ext uri="{FF2B5EF4-FFF2-40B4-BE49-F238E27FC236}">
                <a16:creationId xmlns:a16="http://schemas.microsoft.com/office/drawing/2014/main"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52" name="Picture Placeholder 2">
            <a:extLst>
              <a:ext uri="{FF2B5EF4-FFF2-40B4-BE49-F238E27FC236}">
                <a16:creationId xmlns:a16="http://schemas.microsoft.com/office/drawing/2014/main"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174431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37" name="Text Placeholder 2">
            <a:extLst>
              <a:ext uri="{FF2B5EF4-FFF2-40B4-BE49-F238E27FC236}">
                <a16:creationId xmlns:a16="http://schemas.microsoft.com/office/drawing/2014/main"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39" name="Text Placeholder 2">
            <a:extLst>
              <a:ext uri="{FF2B5EF4-FFF2-40B4-BE49-F238E27FC236}">
                <a16:creationId xmlns:a16="http://schemas.microsoft.com/office/drawing/2014/main"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0" name="Text Placeholder 2">
            <a:extLst>
              <a:ext uri="{FF2B5EF4-FFF2-40B4-BE49-F238E27FC236}">
                <a16:creationId xmlns:a16="http://schemas.microsoft.com/office/drawing/2014/main"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2" name="Text Placeholder 2">
            <a:extLst>
              <a:ext uri="{FF2B5EF4-FFF2-40B4-BE49-F238E27FC236}">
                <a16:creationId xmlns:a16="http://schemas.microsoft.com/office/drawing/2014/main"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3" name="Text Placeholder 2">
            <a:extLst>
              <a:ext uri="{FF2B5EF4-FFF2-40B4-BE49-F238E27FC236}">
                <a16:creationId xmlns:a16="http://schemas.microsoft.com/office/drawing/2014/main"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5" name="Text Placeholder 2">
            <a:extLst>
              <a:ext uri="{FF2B5EF4-FFF2-40B4-BE49-F238E27FC236}">
                <a16:creationId xmlns:a16="http://schemas.microsoft.com/office/drawing/2014/main"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6" name="Text Placeholder 2">
            <a:extLst>
              <a:ext uri="{FF2B5EF4-FFF2-40B4-BE49-F238E27FC236}">
                <a16:creationId xmlns:a16="http://schemas.microsoft.com/office/drawing/2014/main"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48" name="Text Placeholder 2">
            <a:extLst>
              <a:ext uri="{FF2B5EF4-FFF2-40B4-BE49-F238E27FC236}">
                <a16:creationId xmlns:a16="http://schemas.microsoft.com/office/drawing/2014/main"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49" name="Text Placeholder 2">
            <a:extLst>
              <a:ext uri="{FF2B5EF4-FFF2-40B4-BE49-F238E27FC236}">
                <a16:creationId xmlns:a16="http://schemas.microsoft.com/office/drawing/2014/main"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51" name="Text Placeholder 2">
            <a:extLst>
              <a:ext uri="{FF2B5EF4-FFF2-40B4-BE49-F238E27FC236}">
                <a16:creationId xmlns:a16="http://schemas.microsoft.com/office/drawing/2014/main"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$ 1,500,000</a:t>
            </a:r>
          </a:p>
        </p:txBody>
      </p:sp>
      <p:sp>
        <p:nvSpPr>
          <p:cNvPr id="52" name="Text Placeholder 2">
            <a:extLst>
              <a:ext uri="{FF2B5EF4-FFF2-40B4-BE49-F238E27FC236}">
                <a16:creationId xmlns:a16="http://schemas.microsoft.com/office/drawing/2014/main"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Category Title</a:t>
            </a:r>
          </a:p>
        </p:txBody>
      </p:sp>
      <p:sp>
        <p:nvSpPr>
          <p:cNvPr id="8" name="Oval 7">
            <a:extLst>
              <a:ext uri="{FF2B5EF4-FFF2-40B4-BE49-F238E27FC236}">
                <a16:creationId xmlns:a16="http://schemas.microsoft.com/office/drawing/2014/main"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4" name="Oval 53">
            <a:extLst>
              <a:ext uri="{FF2B5EF4-FFF2-40B4-BE49-F238E27FC236}">
                <a16:creationId xmlns:a16="http://schemas.microsoft.com/office/drawing/2014/main"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5" name="Oval 54">
            <a:extLst>
              <a:ext uri="{FF2B5EF4-FFF2-40B4-BE49-F238E27FC236}">
                <a16:creationId xmlns:a16="http://schemas.microsoft.com/office/drawing/2014/main"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6" name="Oval 55">
            <a:extLst>
              <a:ext uri="{FF2B5EF4-FFF2-40B4-BE49-F238E27FC236}">
                <a16:creationId xmlns:a16="http://schemas.microsoft.com/office/drawing/2014/main"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7" name="Oval 56">
            <a:extLst>
              <a:ext uri="{FF2B5EF4-FFF2-40B4-BE49-F238E27FC236}">
                <a16:creationId xmlns:a16="http://schemas.microsoft.com/office/drawing/2014/main"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8" name="Oval 57">
            <a:extLst>
              <a:ext uri="{FF2B5EF4-FFF2-40B4-BE49-F238E27FC236}">
                <a16:creationId xmlns:a16="http://schemas.microsoft.com/office/drawing/2014/main"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a:t>Click icon to add chart</a:t>
            </a:r>
            <a:endParaRPr lang="ru-RU" dirty="0"/>
          </a:p>
        </p:txBody>
      </p:sp>
      <p:sp>
        <p:nvSpPr>
          <p:cNvPr id="35" name="Oval 34">
            <a:extLst>
              <a:ext uri="{FF2B5EF4-FFF2-40B4-BE49-F238E27FC236}">
                <a16:creationId xmlns:a16="http://schemas.microsoft.com/office/drawing/2014/main"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Oval 37">
            <a:extLst>
              <a:ext uri="{FF2B5EF4-FFF2-40B4-BE49-F238E27FC236}">
                <a16:creationId xmlns:a16="http://schemas.microsoft.com/office/drawing/2014/main"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cxnSp>
        <p:nvCxnSpPr>
          <p:cNvPr id="41" name="Straight Connector 40">
            <a:extLst>
              <a:ext uri="{FF2B5EF4-FFF2-40B4-BE49-F238E27FC236}">
                <a16:creationId xmlns:a16="http://schemas.microsoft.com/office/drawing/2014/main"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9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Picture Placeholder 7">
            <a:extLst>
              <a:ext uri="{FF2B5EF4-FFF2-40B4-BE49-F238E27FC236}">
                <a16:creationId xmlns:a16="http://schemas.microsoft.com/office/drawing/2014/main"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1286978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Picture Placeholder 2">
            <a:extLst>
              <a:ext uri="{FF2B5EF4-FFF2-40B4-BE49-F238E27FC236}">
                <a16:creationId xmlns:a16="http://schemas.microsoft.com/office/drawing/2014/main"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a:t>Click icon to add picture</a:t>
            </a: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sp>
        <p:nvSpPr>
          <p:cNvPr id="21" name="Title 1">
            <a:extLst>
              <a:ext uri="{FF2B5EF4-FFF2-40B4-BE49-F238E27FC236}">
                <a16:creationId xmlns:a16="http://schemas.microsoft.com/office/drawing/2014/main"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dirty="0"/>
              <a:t>THANK YOU!</a:t>
            </a:r>
            <a:endParaRPr lang="ru-RU" dirty="0"/>
          </a:p>
        </p:txBody>
      </p:sp>
      <p:sp>
        <p:nvSpPr>
          <p:cNvPr id="22" name="Text Placeholder 3">
            <a:extLst>
              <a:ext uri="{FF2B5EF4-FFF2-40B4-BE49-F238E27FC236}">
                <a16:creationId xmlns:a16="http://schemas.microsoft.com/office/drawing/2014/main"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August Bergqvist</a:t>
            </a:r>
            <a:endParaRPr lang="ru-RU" dirty="0"/>
          </a:p>
        </p:txBody>
      </p:sp>
      <p:sp>
        <p:nvSpPr>
          <p:cNvPr id="23" name="Text Placeholder 3">
            <a:extLst>
              <a:ext uri="{FF2B5EF4-FFF2-40B4-BE49-F238E27FC236}">
                <a16:creationId xmlns:a16="http://schemas.microsoft.com/office/drawing/2014/main"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24" name="Text Placeholder 3">
            <a:extLst>
              <a:ext uri="{FF2B5EF4-FFF2-40B4-BE49-F238E27FC236}">
                <a16:creationId xmlns:a16="http://schemas.microsoft.com/office/drawing/2014/main"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+7 888 999-000-11</a:t>
            </a:r>
            <a:endParaRPr lang="ru-RU" dirty="0"/>
          </a:p>
        </p:txBody>
      </p:sp>
      <p:sp>
        <p:nvSpPr>
          <p:cNvPr id="25" name="Text Placeholder 3">
            <a:extLst>
              <a:ext uri="{FF2B5EF4-FFF2-40B4-BE49-F238E27FC236}">
                <a16:creationId xmlns:a16="http://schemas.microsoft.com/office/drawing/2014/main"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26" name="Text Placeholder 3">
            <a:extLst>
              <a:ext uri="{FF2B5EF4-FFF2-40B4-BE49-F238E27FC236}">
                <a16:creationId xmlns:a16="http://schemas.microsoft.com/office/drawing/2014/main"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Bergqvist@vanarsdelltd.com</a:t>
            </a:r>
            <a:endParaRPr lang="ru-RU" dirty="0"/>
          </a:p>
        </p:txBody>
      </p:sp>
      <p:sp>
        <p:nvSpPr>
          <p:cNvPr id="27" name="Text Placeholder 3">
            <a:extLst>
              <a:ext uri="{FF2B5EF4-FFF2-40B4-BE49-F238E27FC236}">
                <a16:creationId xmlns:a16="http://schemas.microsoft.com/office/drawing/2014/main"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Website:</a:t>
            </a:r>
            <a:endParaRPr lang="ru-RU" dirty="0"/>
          </a:p>
        </p:txBody>
      </p:sp>
      <p:sp>
        <p:nvSpPr>
          <p:cNvPr id="28" name="Text Placeholder 3">
            <a:extLst>
              <a:ext uri="{FF2B5EF4-FFF2-40B4-BE49-F238E27FC236}">
                <a16:creationId xmlns:a16="http://schemas.microsoft.com/office/drawing/2014/main"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www.vanarsdelltd.com</a:t>
            </a:r>
            <a:endParaRPr lang="ru-RU" dirty="0"/>
          </a:p>
        </p:txBody>
      </p:sp>
      <p:grpSp>
        <p:nvGrpSpPr>
          <p:cNvPr id="4" name="Group 3">
            <a:extLst>
              <a:ext uri="{FF2B5EF4-FFF2-40B4-BE49-F238E27FC236}">
                <a16:creationId xmlns:a16="http://schemas.microsoft.com/office/drawing/2014/main"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9" name="Oval 28">
              <a:extLst>
                <a:ext uri="{FF2B5EF4-FFF2-40B4-BE49-F238E27FC236}">
                  <a16:creationId xmlns:a16="http://schemas.microsoft.com/office/drawing/2014/main"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grpSp>
        <p:nvGrpSpPr>
          <p:cNvPr id="32" name="Group 31">
            <a:extLst>
              <a:ext uri="{FF2B5EF4-FFF2-40B4-BE49-F238E27FC236}">
                <a16:creationId xmlns:a16="http://schemas.microsoft.com/office/drawing/2014/main"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34" name="Oval 33">
              <a:extLst>
                <a:ext uri="{FF2B5EF4-FFF2-40B4-BE49-F238E27FC236}">
                  <a16:creationId xmlns:a16="http://schemas.microsoft.com/office/drawing/2014/main"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78839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3" name="Picture Placeholder 2">
            <a:extLst>
              <a:ext uri="{FF2B5EF4-FFF2-40B4-BE49-F238E27FC236}">
                <a16:creationId xmlns:a16="http://schemas.microsoft.com/office/drawing/2014/main"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a:t>Click icon to add picture</a:t>
            </a: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dirty="0"/>
              <a:t>APPENDIX</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4" name="Group 3">
            <a:extLst>
              <a:ext uri="{FF2B5EF4-FFF2-40B4-BE49-F238E27FC236}">
                <a16:creationId xmlns:a16="http://schemas.microsoft.com/office/drawing/2014/main"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1" name="Oval 20">
              <a:extLst>
                <a:ext uri="{FF2B5EF4-FFF2-40B4-BE49-F238E27FC236}">
                  <a16:creationId xmlns:a16="http://schemas.microsoft.com/office/drawing/2014/main"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2576448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dirty="0"/>
              <a:t>TESTIMONIALS</a:t>
            </a:r>
            <a:endParaRPr lang="ru-RU" dirty="0"/>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Text Placeholder 2">
            <a:extLst>
              <a:ext uri="{FF2B5EF4-FFF2-40B4-BE49-F238E27FC236}">
                <a16:creationId xmlns:a16="http://schemas.microsoft.com/office/drawing/2014/main"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41" name="Text Placeholder 2">
            <a:extLst>
              <a:ext uri="{FF2B5EF4-FFF2-40B4-BE49-F238E27FC236}">
                <a16:creationId xmlns:a16="http://schemas.microsoft.com/office/drawing/2014/main"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42" name="Picture Placeholder 2">
            <a:extLst>
              <a:ext uri="{FF2B5EF4-FFF2-40B4-BE49-F238E27FC236}">
                <a16:creationId xmlns:a16="http://schemas.microsoft.com/office/drawing/2014/main"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43" name="Straight Connector 42">
            <a:extLst>
              <a:ext uri="{FF2B5EF4-FFF2-40B4-BE49-F238E27FC236}">
                <a16:creationId xmlns:a16="http://schemas.microsoft.com/office/drawing/2014/main"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a:t>Edit Master text styles</a:t>
            </a:r>
          </a:p>
        </p:txBody>
      </p:sp>
      <p:sp>
        <p:nvSpPr>
          <p:cNvPr id="24" name="Oval 23">
            <a:extLst>
              <a:ext uri="{FF2B5EF4-FFF2-40B4-BE49-F238E27FC236}">
                <a16:creationId xmlns:a16="http://schemas.microsoft.com/office/drawing/2014/main"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8" name="Text Placeholder 2">
            <a:extLst>
              <a:ext uri="{FF2B5EF4-FFF2-40B4-BE49-F238E27FC236}">
                <a16:creationId xmlns:a16="http://schemas.microsoft.com/office/drawing/2014/main"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59" name="Text Placeholder 2">
            <a:extLst>
              <a:ext uri="{FF2B5EF4-FFF2-40B4-BE49-F238E27FC236}">
                <a16:creationId xmlns:a16="http://schemas.microsoft.com/office/drawing/2014/main"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60" name="Picture Placeholder 2">
            <a:extLst>
              <a:ext uri="{FF2B5EF4-FFF2-40B4-BE49-F238E27FC236}">
                <a16:creationId xmlns:a16="http://schemas.microsoft.com/office/drawing/2014/main"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61" name="Straight Connector 60">
            <a:extLst>
              <a:ext uri="{FF2B5EF4-FFF2-40B4-BE49-F238E27FC236}">
                <a16:creationId xmlns:a16="http://schemas.microsoft.com/office/drawing/2014/main"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a:t>Edit Master text styles</a:t>
            </a:r>
          </a:p>
        </p:txBody>
      </p:sp>
      <p:sp>
        <p:nvSpPr>
          <p:cNvPr id="63" name="Oval 62">
            <a:extLst>
              <a:ext uri="{FF2B5EF4-FFF2-40B4-BE49-F238E27FC236}">
                <a16:creationId xmlns:a16="http://schemas.microsoft.com/office/drawing/2014/main"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64" name="Text Placeholder 2">
            <a:extLst>
              <a:ext uri="{FF2B5EF4-FFF2-40B4-BE49-F238E27FC236}">
                <a16:creationId xmlns:a16="http://schemas.microsoft.com/office/drawing/2014/main"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Customer Title</a:t>
            </a:r>
          </a:p>
        </p:txBody>
      </p:sp>
      <p:sp>
        <p:nvSpPr>
          <p:cNvPr id="65" name="Text Placeholder 2">
            <a:extLst>
              <a:ext uri="{FF2B5EF4-FFF2-40B4-BE49-F238E27FC236}">
                <a16:creationId xmlns:a16="http://schemas.microsoft.com/office/drawing/2014/main"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a:t>
            </a:r>
            <a:br>
              <a:rPr lang="en-US" dirty="0"/>
            </a:br>
            <a:r>
              <a:rPr lang="en-US" dirty="0"/>
              <a:t>text</a:t>
            </a:r>
          </a:p>
        </p:txBody>
      </p:sp>
      <p:sp>
        <p:nvSpPr>
          <p:cNvPr id="66" name="Picture Placeholder 2">
            <a:extLst>
              <a:ext uri="{FF2B5EF4-FFF2-40B4-BE49-F238E27FC236}">
                <a16:creationId xmlns:a16="http://schemas.microsoft.com/office/drawing/2014/main"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a:t>Click icon to add picture</a:t>
            </a:r>
            <a:endParaRPr lang="ru-RU" dirty="0"/>
          </a:p>
        </p:txBody>
      </p:sp>
      <p:cxnSp>
        <p:nvCxnSpPr>
          <p:cNvPr id="67" name="Straight Connector 66">
            <a:extLst>
              <a:ext uri="{FF2B5EF4-FFF2-40B4-BE49-F238E27FC236}">
                <a16:creationId xmlns:a16="http://schemas.microsoft.com/office/drawing/2014/main"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a:t>Edit Master text styles</a:t>
            </a:r>
          </a:p>
        </p:txBody>
      </p:sp>
      <p:sp>
        <p:nvSpPr>
          <p:cNvPr id="69" name="Oval 68">
            <a:extLst>
              <a:ext uri="{FF2B5EF4-FFF2-40B4-BE49-F238E27FC236}">
                <a16:creationId xmlns:a16="http://schemas.microsoft.com/office/drawing/2014/main"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Tree>
    <p:extLst>
      <p:ext uri="{BB962C8B-B14F-4D97-AF65-F5344CB8AC3E}">
        <p14:creationId xmlns:p14="http://schemas.microsoft.com/office/powerpoint/2010/main" val="864131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dirty="0"/>
              <a:t>CASE STUDY</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8" name="Text Placeholder 2">
            <a:extLst>
              <a:ext uri="{FF2B5EF4-FFF2-40B4-BE49-F238E27FC236}">
                <a16:creationId xmlns:a16="http://schemas.microsoft.com/office/drawing/2014/main"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05956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dirty="0"/>
              <a:t>CLICK TO EDIT TITLE</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Text Placeholder 2">
            <a:extLst>
              <a:ext uri="{FF2B5EF4-FFF2-40B4-BE49-F238E27FC236}">
                <a16:creationId xmlns:a16="http://schemas.microsoft.com/office/drawing/2014/main"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 name="Rectangle 2">
            <a:extLst>
              <a:ext uri="{FF2B5EF4-FFF2-40B4-BE49-F238E27FC236}">
                <a16:creationId xmlns:a16="http://schemas.microsoft.com/office/drawing/2014/main"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Picture Placeholder 2">
            <a:extLst>
              <a:ext uri="{FF2B5EF4-FFF2-40B4-BE49-F238E27FC236}">
                <a16:creationId xmlns:a16="http://schemas.microsoft.com/office/drawing/2014/main"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2" name="Picture Placeholder 2">
            <a:extLst>
              <a:ext uri="{FF2B5EF4-FFF2-40B4-BE49-F238E27FC236}">
                <a16:creationId xmlns:a16="http://schemas.microsoft.com/office/drawing/2014/main"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31957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a:t>Click icon to add picture</a:t>
            </a:r>
            <a:endParaRPr lang="ru-RU" dirty="0"/>
          </a:p>
        </p:txBody>
      </p:sp>
      <p:sp>
        <p:nvSpPr>
          <p:cNvPr id="7" name="Rectangle 6">
            <a:extLst>
              <a:ext uri="{FF2B5EF4-FFF2-40B4-BE49-F238E27FC236}">
                <a16:creationId xmlns:a16="http://schemas.microsoft.com/office/drawing/2014/main"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dirty="0"/>
              <a:t>PITCH</a:t>
            </a:r>
            <a:br>
              <a:rPr lang="en-US" dirty="0"/>
            </a:br>
            <a:r>
              <a:rPr lang="en-US" dirty="0"/>
              <a:t>DECK</a:t>
            </a:r>
            <a:br>
              <a:rPr lang="en-US" dirty="0"/>
            </a:br>
            <a:r>
              <a:rPr lang="en-US" dirty="0"/>
              <a:t>TITLE</a:t>
            </a:r>
            <a:endParaRPr lang="ru-RU" dirty="0"/>
          </a:p>
        </p:txBody>
      </p:sp>
      <p:sp>
        <p:nvSpPr>
          <p:cNvPr id="4" name="Date Placeholder 3">
            <a:extLst>
              <a:ext uri="{FF2B5EF4-FFF2-40B4-BE49-F238E27FC236}">
                <a16:creationId xmlns:a16="http://schemas.microsoft.com/office/drawing/2014/main" id="{2472534F-03A6-408A-9BF1-303D0A440BA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0A24E181-0C50-4F43-A5A7-6FDD1500C708}"/>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13A749CC-EB55-4FEF-AA4C-9A9C6E2AA9C0}"/>
              </a:ext>
            </a:extLst>
          </p:cNvPr>
          <p:cNvSpPr>
            <a:spLocks noGrp="1"/>
          </p:cNvSpPr>
          <p:nvPr>
            <p:ph type="sldNum" sz="quarter" idx="12"/>
          </p:nvPr>
        </p:nvSpPr>
        <p:spPr/>
        <p:txBody>
          <a:bodyPr/>
          <a:lstStyle/>
          <a:p>
            <a:fld id="{8D581BC7-E183-40DB-AC97-C19EA4EB8894}" type="slidenum">
              <a:rPr lang="ru-RU" smtClean="0"/>
              <a:t>‹#›</a:t>
            </a:fld>
            <a:endParaRPr lang="ru-RU" dirty="0"/>
          </a:p>
        </p:txBody>
      </p:sp>
      <p:grpSp>
        <p:nvGrpSpPr>
          <p:cNvPr id="9" name="Group 8">
            <a:extLst>
              <a:ext uri="{FF2B5EF4-FFF2-40B4-BE49-F238E27FC236}">
                <a16:creationId xmlns:a16="http://schemas.microsoft.com/office/drawing/2014/main"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3" name="Group 12">
            <a:extLst>
              <a:ext uri="{FF2B5EF4-FFF2-40B4-BE49-F238E27FC236}">
                <a16:creationId xmlns:a16="http://schemas.microsoft.com/office/drawing/2014/main"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5" name="Straight Connector 14">
              <a:extLst>
                <a:ext uri="{FF2B5EF4-FFF2-40B4-BE49-F238E27FC236}">
                  <a16:creationId xmlns:a16="http://schemas.microsoft.com/office/drawing/2014/main"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7" name="Subtitle 2">
            <a:extLst>
              <a:ext uri="{FF2B5EF4-FFF2-40B4-BE49-F238E27FC236}">
                <a16:creationId xmlns:a16="http://schemas.microsoft.com/office/drawing/2014/main"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18" name="Picture Placeholder 9">
            <a:extLst>
              <a:ext uri="{FF2B5EF4-FFF2-40B4-BE49-F238E27FC236}">
                <a16:creationId xmlns:a16="http://schemas.microsoft.com/office/drawing/2014/main"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90769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253996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Picture Placeholder 7">
            <a:extLst>
              <a:ext uri="{FF2B5EF4-FFF2-40B4-BE49-F238E27FC236}">
                <a16:creationId xmlns:a16="http://schemas.microsoft.com/office/drawing/2014/main"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124763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dirty="0"/>
              <a:t>CLICK TO EDIT</a:t>
            </a:r>
            <a:endParaRPr lang="ru-RU" dirty="0"/>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Picture Placeholder 7">
            <a:extLst>
              <a:ext uri="{FF2B5EF4-FFF2-40B4-BE49-F238E27FC236}">
                <a16:creationId xmlns:a16="http://schemas.microsoft.com/office/drawing/2014/main"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a:t>Click icon to add picture</a:t>
            </a:r>
            <a:endParaRPr lang="ru-RU" dirty="0"/>
          </a:p>
        </p:txBody>
      </p:sp>
    </p:spTree>
    <p:extLst>
      <p:ext uri="{BB962C8B-B14F-4D97-AF65-F5344CB8AC3E}">
        <p14:creationId xmlns:p14="http://schemas.microsoft.com/office/powerpoint/2010/main" val="2310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5" name="Date Placeholder 4">
            <a:extLst>
              <a:ext uri="{FF2B5EF4-FFF2-40B4-BE49-F238E27FC236}">
                <a16:creationId xmlns:a16="http://schemas.microsoft.com/office/drawing/2014/main" id="{2D9775F3-A041-479A-8038-652B7D9C72E9}"/>
              </a:ext>
            </a:extLst>
          </p:cNvPr>
          <p:cNvSpPr>
            <a:spLocks noGrp="1"/>
          </p:cNvSpPr>
          <p:nvPr>
            <p:ph type="dt" sz="half" idx="10"/>
          </p:nvPr>
        </p:nvSpPr>
        <p:spPr/>
        <p:txBody>
          <a:bodyPr/>
          <a:lstStyle/>
          <a:p>
            <a:r>
              <a:rPr lang="en-US"/>
              <a:t>08.03.2018</a:t>
            </a:r>
            <a:endParaRPr lang="ru-RU" dirty="0"/>
          </a:p>
        </p:txBody>
      </p:sp>
      <p:sp>
        <p:nvSpPr>
          <p:cNvPr id="6" name="Footer Placeholder 5">
            <a:extLst>
              <a:ext uri="{FF2B5EF4-FFF2-40B4-BE49-F238E27FC236}">
                <a16:creationId xmlns:a16="http://schemas.microsoft.com/office/drawing/2014/main" id="{29BEDD04-BE4E-4B91-B13E-0C4FB3E1658F}"/>
              </a:ext>
            </a:extLst>
          </p:cNvPr>
          <p:cNvSpPr>
            <a:spLocks noGrp="1"/>
          </p:cNvSpPr>
          <p:nvPr>
            <p:ph type="ftr" sz="quarter" idx="11"/>
          </p:nvPr>
        </p:nvSpPr>
        <p:spPr/>
        <p:txBody>
          <a:bodyPr/>
          <a:lstStyle/>
          <a:p>
            <a:r>
              <a:rPr lang="en-US"/>
              <a:t>7 "I AM" STATMENTS OF JESUS</a:t>
            </a:r>
            <a:endParaRPr lang="ru-RU" dirty="0"/>
          </a:p>
        </p:txBody>
      </p:sp>
      <p:sp>
        <p:nvSpPr>
          <p:cNvPr id="7" name="Slide Number Placeholder 6">
            <a:extLst>
              <a:ext uri="{FF2B5EF4-FFF2-40B4-BE49-F238E27FC236}">
                <a16:creationId xmlns:a16="http://schemas.microsoft.com/office/drawing/2014/main" id="{306DF5D8-12DC-494E-B0F1-2E9C86A14544}"/>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Title 1">
            <a:extLst>
              <a:ext uri="{FF2B5EF4-FFF2-40B4-BE49-F238E27FC236}">
                <a16:creationId xmlns:a16="http://schemas.microsoft.com/office/drawing/2014/main"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dirty="0"/>
              <a:t>CLICK TO EDIT</a:t>
            </a:r>
            <a:endParaRPr lang="ru-RU" dirty="0"/>
          </a:p>
        </p:txBody>
      </p:sp>
      <p:sp>
        <p:nvSpPr>
          <p:cNvPr id="9" name="Text Placeholder 2">
            <a:extLst>
              <a:ext uri="{FF2B5EF4-FFF2-40B4-BE49-F238E27FC236}">
                <a16:creationId xmlns:a16="http://schemas.microsoft.com/office/drawing/2014/main"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Picture Placeholder 10">
            <a:extLst>
              <a:ext uri="{FF2B5EF4-FFF2-40B4-BE49-F238E27FC236}">
                <a16:creationId xmlns:a16="http://schemas.microsoft.com/office/drawing/2014/main"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1" name="Group 10">
            <a:extLst>
              <a:ext uri="{FF2B5EF4-FFF2-40B4-BE49-F238E27FC236}">
                <a16:creationId xmlns:a16="http://schemas.microsoft.com/office/drawing/2014/main"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4" name="Text Placeholder 2">
            <a:extLst>
              <a:ext uri="{FF2B5EF4-FFF2-40B4-BE49-F238E27FC236}">
                <a16:creationId xmlns:a16="http://schemas.microsoft.com/office/drawing/2014/main"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7" name="Straight Connector 16">
            <a:extLst>
              <a:ext uri="{FF2B5EF4-FFF2-40B4-BE49-F238E27FC236}">
                <a16:creationId xmlns:a16="http://schemas.microsoft.com/office/drawing/2014/main"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Straight Connector 18">
            <a:extLst>
              <a:ext uri="{FF2B5EF4-FFF2-40B4-BE49-F238E27FC236}">
                <a16:creationId xmlns:a16="http://schemas.microsoft.com/office/drawing/2014/main"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Picture Placeholder 3">
            <a:extLst>
              <a:ext uri="{FF2B5EF4-FFF2-40B4-BE49-F238E27FC236}">
                <a16:creationId xmlns:a16="http://schemas.microsoft.com/office/drawing/2014/main"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22" name="Text Placeholder 2">
            <a:extLst>
              <a:ext uri="{FF2B5EF4-FFF2-40B4-BE49-F238E27FC236}">
                <a16:creationId xmlns:a16="http://schemas.microsoft.com/office/drawing/2014/main"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 styles</a:t>
            </a:r>
          </a:p>
        </p:txBody>
      </p:sp>
      <p:sp>
        <p:nvSpPr>
          <p:cNvPr id="23" name="Text Placeholder 2">
            <a:extLst>
              <a:ext uri="{FF2B5EF4-FFF2-40B4-BE49-F238E27FC236}">
                <a16:creationId xmlns:a16="http://schemas.microsoft.com/office/drawing/2014/main"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Picture Placeholder 3">
            <a:extLst>
              <a:ext uri="{FF2B5EF4-FFF2-40B4-BE49-F238E27FC236}">
                <a16:creationId xmlns:a16="http://schemas.microsoft.com/office/drawing/2014/main"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 styles</a:t>
            </a:r>
          </a:p>
        </p:txBody>
      </p:sp>
      <p:sp>
        <p:nvSpPr>
          <p:cNvPr id="26" name="Text Placeholder 2">
            <a:extLst>
              <a:ext uri="{FF2B5EF4-FFF2-40B4-BE49-F238E27FC236}">
                <a16:creationId xmlns:a16="http://schemas.microsoft.com/office/drawing/2014/main"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7" name="Picture Placeholder 3">
            <a:extLst>
              <a:ext uri="{FF2B5EF4-FFF2-40B4-BE49-F238E27FC236}">
                <a16:creationId xmlns:a16="http://schemas.microsoft.com/office/drawing/2014/main"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28" name="Text Placeholder 2">
            <a:extLst>
              <a:ext uri="{FF2B5EF4-FFF2-40B4-BE49-F238E27FC236}">
                <a16:creationId xmlns:a16="http://schemas.microsoft.com/office/drawing/2014/main"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sp>
        <p:nvSpPr>
          <p:cNvPr id="29" name="Text Placeholder 2">
            <a:extLst>
              <a:ext uri="{FF2B5EF4-FFF2-40B4-BE49-F238E27FC236}">
                <a16:creationId xmlns:a16="http://schemas.microsoft.com/office/drawing/2014/main"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0" name="Picture Placeholder 3">
            <a:extLst>
              <a:ext uri="{FF2B5EF4-FFF2-40B4-BE49-F238E27FC236}">
                <a16:creationId xmlns:a16="http://schemas.microsoft.com/office/drawing/2014/main"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text</a:t>
            </a:r>
          </a:p>
        </p:txBody>
      </p:sp>
    </p:spTree>
    <p:extLst>
      <p:ext uri="{BB962C8B-B14F-4D97-AF65-F5344CB8AC3E}">
        <p14:creationId xmlns:p14="http://schemas.microsoft.com/office/powerpoint/2010/main" val="33114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8" name="Rectangle 7">
            <a:extLst>
              <a:ext uri="{FF2B5EF4-FFF2-40B4-BE49-F238E27FC236}">
                <a16:creationId xmlns:a16="http://schemas.microsoft.com/office/drawing/2014/main"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grpSp>
        <p:nvGrpSpPr>
          <p:cNvPr id="15" name="Group 14">
            <a:extLst>
              <a:ext uri="{FF2B5EF4-FFF2-40B4-BE49-F238E27FC236}">
                <a16:creationId xmlns:a16="http://schemas.microsoft.com/office/drawing/2014/main"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16" name="Text Placeholder 2">
            <a:extLst>
              <a:ext uri="{FF2B5EF4-FFF2-40B4-BE49-F238E27FC236}">
                <a16:creationId xmlns:a16="http://schemas.microsoft.com/office/drawing/2014/main"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a:t>Click icon to add picture</a:t>
            </a:r>
            <a:endParaRPr lang="ru-RU" dirty="0"/>
          </a:p>
        </p:txBody>
      </p:sp>
      <p:sp>
        <p:nvSpPr>
          <p:cNvPr id="7" name="Rectangle 6">
            <a:extLst>
              <a:ext uri="{FF2B5EF4-FFF2-40B4-BE49-F238E27FC236}">
                <a16:creationId xmlns:a16="http://schemas.microsoft.com/office/drawing/2014/main"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dirty="0"/>
          </a:p>
        </p:txBody>
      </p:sp>
      <p:sp>
        <p:nvSpPr>
          <p:cNvPr id="2" name="Title 1">
            <a:extLst>
              <a:ext uri="{FF2B5EF4-FFF2-40B4-BE49-F238E27FC236}">
                <a16:creationId xmlns:a16="http://schemas.microsoft.com/office/drawing/2014/main"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dirty="0"/>
              <a:t>CLICK TO EDIT</a:t>
            </a:r>
            <a:endParaRPr lang="ru-RU" dirty="0"/>
          </a:p>
        </p:txBody>
      </p:sp>
      <p:sp>
        <p:nvSpPr>
          <p:cNvPr id="3" name="Text Placeholder 2">
            <a:extLst>
              <a:ext uri="{FF2B5EF4-FFF2-40B4-BE49-F238E27FC236}">
                <a16:creationId xmlns:a16="http://schemas.microsoft.com/office/drawing/2014/main"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9EFC6D7-3241-401C-A16A-4A7CC2653954}"/>
              </a:ext>
            </a:extLst>
          </p:cNvPr>
          <p:cNvSpPr>
            <a:spLocks noGrp="1"/>
          </p:cNvSpPr>
          <p:nvPr>
            <p:ph type="dt" sz="half" idx="10"/>
          </p:nvPr>
        </p:nvSpPr>
        <p:spPr/>
        <p:txBody>
          <a:bodyPr/>
          <a:lstStyle/>
          <a:p>
            <a:r>
              <a:rPr lang="en-US"/>
              <a:t>08.03.2018</a:t>
            </a:r>
            <a:endParaRPr lang="ru-RU" dirty="0"/>
          </a:p>
        </p:txBody>
      </p:sp>
      <p:sp>
        <p:nvSpPr>
          <p:cNvPr id="5" name="Footer Placeholder 4">
            <a:extLst>
              <a:ext uri="{FF2B5EF4-FFF2-40B4-BE49-F238E27FC236}">
                <a16:creationId xmlns:a16="http://schemas.microsoft.com/office/drawing/2014/main" id="{F345D6DC-ABA5-4D00-9CD3-92FFDD1FA2DC}"/>
              </a:ext>
            </a:extLst>
          </p:cNvPr>
          <p:cNvSpPr>
            <a:spLocks noGrp="1"/>
          </p:cNvSpPr>
          <p:nvPr>
            <p:ph type="ftr" sz="quarter" idx="11"/>
          </p:nvPr>
        </p:nvSpPr>
        <p:spPr/>
        <p:txBody>
          <a:body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92459C86-0106-40E0-AA18-795EC5787677}"/>
              </a:ext>
            </a:extLst>
          </p:cNvPr>
          <p:cNvSpPr>
            <a:spLocks noGrp="1"/>
          </p:cNvSpPr>
          <p:nvPr>
            <p:ph type="sldNum" sz="quarter" idx="12"/>
          </p:nvPr>
        </p:nvSpPr>
        <p:spPr/>
        <p:txBody>
          <a:bodyPr/>
          <a:lstStyle/>
          <a:p>
            <a:fld id="{8D581BC7-E183-40DB-AC97-C19EA4EB8894}" type="slidenum">
              <a:rPr lang="ru-RU" smtClean="0"/>
              <a:t>‹#›</a:t>
            </a:fld>
            <a:endParaRPr lang="ru-RU" dirty="0"/>
          </a:p>
        </p:txBody>
      </p:sp>
      <p:sp>
        <p:nvSpPr>
          <p:cNvPr id="11" name="Picture Placeholder 10">
            <a:extLst>
              <a:ext uri="{FF2B5EF4-FFF2-40B4-BE49-F238E27FC236}">
                <a16:creationId xmlns:a16="http://schemas.microsoft.com/office/drawing/2014/main"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a:t>Click icon to add picture</a:t>
            </a:r>
            <a:endParaRPr lang="ru-RU" dirty="0"/>
          </a:p>
        </p:txBody>
      </p:sp>
      <p:sp>
        <p:nvSpPr>
          <p:cNvPr id="17" name="Oval 16">
            <a:extLst>
              <a:ext uri="{FF2B5EF4-FFF2-40B4-BE49-F238E27FC236}">
                <a16:creationId xmlns:a16="http://schemas.microsoft.com/office/drawing/2014/main"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Straight Connector 17">
            <a:extLst>
              <a:ext uri="{FF2B5EF4-FFF2-40B4-BE49-F238E27FC236}">
                <a16:creationId xmlns:a16="http://schemas.microsoft.com/office/drawing/2014/main"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 name="Straight Connector 19">
            <a:extLst>
              <a:ext uri="{FF2B5EF4-FFF2-40B4-BE49-F238E27FC236}">
                <a16:creationId xmlns:a16="http://schemas.microsoft.com/office/drawing/2014/main"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
          <p:nvSpPr>
            <p:cNvPr id="21" name="Oval 20">
              <a:extLst>
                <a:ext uri="{FF2B5EF4-FFF2-40B4-BE49-F238E27FC236}">
                  <a16:creationId xmlns:a16="http://schemas.microsoft.com/office/drawing/2014/main"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grpSp>
    </p:spTree>
    <p:extLst>
      <p:ext uri="{BB962C8B-B14F-4D97-AF65-F5344CB8AC3E}">
        <p14:creationId xmlns:p14="http://schemas.microsoft.com/office/powerpoint/2010/main" val="323502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a:t>08.03.2018</a:t>
            </a:r>
            <a:endParaRPr lang="ru-RU" dirty="0"/>
          </a:p>
        </p:txBody>
      </p:sp>
      <p:sp>
        <p:nvSpPr>
          <p:cNvPr id="5" name="Footer Placeholder 4">
            <a:extLst>
              <a:ext uri="{FF2B5EF4-FFF2-40B4-BE49-F238E27FC236}">
                <a16:creationId xmlns:a16="http://schemas.microsoft.com/office/drawing/2014/main"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a:t>7 "I AM" STATMENTS OF JESUS</a:t>
            </a:r>
            <a:endParaRPr lang="ru-RU" dirty="0"/>
          </a:p>
        </p:txBody>
      </p:sp>
      <p:sp>
        <p:nvSpPr>
          <p:cNvPr id="6" name="Slide Number Placeholder 5">
            <a:extLst>
              <a:ext uri="{FF2B5EF4-FFF2-40B4-BE49-F238E27FC236}">
                <a16:creationId xmlns:a16="http://schemas.microsoft.com/office/drawing/2014/main"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ru-RU" smtClean="0"/>
              <a:pPr/>
              <a:t>‹#›</a:t>
            </a:fld>
            <a:endParaRPr lang="ru-RU" dirty="0"/>
          </a:p>
        </p:txBody>
      </p:sp>
      <p:sp>
        <p:nvSpPr>
          <p:cNvPr id="7" name="Oval 6">
            <a:extLst>
              <a:ext uri="{FF2B5EF4-FFF2-40B4-BE49-F238E27FC236}">
                <a16:creationId xmlns:a16="http://schemas.microsoft.com/office/drawing/2014/main"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0" name="Straight Connector 9">
            <a:extLst>
              <a:ext uri="{FF2B5EF4-FFF2-40B4-BE49-F238E27FC236}">
                <a16:creationId xmlns:a16="http://schemas.microsoft.com/office/drawing/2014/main"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3" name="Straight Connector 12">
            <a:extLst>
              <a:ext uri="{FF2B5EF4-FFF2-40B4-BE49-F238E27FC236}">
                <a16:creationId xmlns:a16="http://schemas.microsoft.com/office/drawing/2014/main"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61138"/>
      </p:ext>
    </p:extLst>
  </p:cSld>
  <p:clrMap bg1="lt1" tx1="dk1" bg2="lt2" tx2="dk2" accent1="accent1" accent2="accent2" accent3="accent3" accent4="accent4" accent5="accent5" accent6="accent6" hlink="hlink" folHlink="folHlink"/>
  <p:sldLayoutIdLst>
    <p:sldLayoutId id="2147483682" r:id="rId1"/>
    <p:sldLayoutId id="2147483649" r:id="rId2"/>
    <p:sldLayoutId id="2147483650" r:id="rId3"/>
    <p:sldLayoutId id="2147483651" r:id="rId4"/>
    <p:sldLayoutId id="2147483652"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Lst>
  <p:hf sldNum="0"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74" userDrawn="1">
          <p15:clr>
            <a:srgbClr val="F26B43"/>
          </p15:clr>
        </p15:guide>
        <p15:guide id="3" pos="506"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guide id="7" pos="3318" userDrawn="1">
          <p15:clr>
            <a:srgbClr val="F26B43"/>
          </p15:clr>
        </p15:guide>
        <p15:guide id="8" pos="4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25.xml"/><Relationship Id="rId5" Type="http://schemas.openxmlformats.org/officeDocument/2006/relationships/image" Target="../media/image8.jpe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25.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F6FF42-70E3-4A7F-B5D8-2928FCB71A74}"/>
              </a:ext>
            </a:extLst>
          </p:cNvPr>
          <p:cNvSpPr>
            <a:spLocks noGrp="1"/>
          </p:cNvSpPr>
          <p:nvPr>
            <p:ph type="ctrTitle"/>
          </p:nvPr>
        </p:nvSpPr>
        <p:spPr>
          <a:xfrm>
            <a:off x="1606923" y="2440268"/>
            <a:ext cx="8978153" cy="1786094"/>
          </a:xfrm>
        </p:spPr>
        <p:txBody>
          <a:bodyPr/>
          <a:lstStyle/>
          <a:p>
            <a:r>
              <a:rPr lang="en-US" dirty="0"/>
              <a:t>“I Am The Door”</a:t>
            </a:r>
            <a:endParaRPr lang="ru-RU" dirty="0"/>
          </a:p>
        </p:txBody>
      </p:sp>
      <p:sp>
        <p:nvSpPr>
          <p:cNvPr id="5" name="Subtitle 4">
            <a:extLst>
              <a:ext uri="{FF2B5EF4-FFF2-40B4-BE49-F238E27FC236}">
                <a16:creationId xmlns:a16="http://schemas.microsoft.com/office/drawing/2014/main" id="{F40A11AA-C85D-4AF4-92B2-0F4E36F4EC91}"/>
              </a:ext>
            </a:extLst>
          </p:cNvPr>
          <p:cNvSpPr>
            <a:spLocks noGrp="1"/>
          </p:cNvSpPr>
          <p:nvPr>
            <p:ph type="subTitle" idx="1"/>
          </p:nvPr>
        </p:nvSpPr>
        <p:spPr/>
        <p:txBody>
          <a:bodyPr/>
          <a:lstStyle/>
          <a:p>
            <a:r>
              <a:rPr lang="en-US" dirty="0"/>
              <a:t>The Seven “I Am” Statements of Jesus Series</a:t>
            </a:r>
            <a:endParaRPr lang="ru-RU" dirty="0"/>
          </a:p>
        </p:txBody>
      </p:sp>
      <p:pic>
        <p:nvPicPr>
          <p:cNvPr id="13" name="Picture Placeholder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133" b="6133"/>
          <a:stretch>
            <a:fillRect/>
          </a:stretch>
        </p:blipFill>
        <p:spPr/>
      </p:pic>
      <p:sp>
        <p:nvSpPr>
          <p:cNvPr id="14" name="Date Placeholder 13"/>
          <p:cNvSpPr>
            <a:spLocks noGrp="1"/>
          </p:cNvSpPr>
          <p:nvPr>
            <p:ph type="dt" sz="half" idx="10"/>
          </p:nvPr>
        </p:nvSpPr>
        <p:spPr/>
        <p:txBody>
          <a:bodyPr/>
          <a:lstStyle/>
          <a:p>
            <a:r>
              <a:rPr lang="en-US"/>
              <a:t>08.03.2018</a:t>
            </a:r>
            <a:endParaRPr lang="ru-RU" dirty="0"/>
          </a:p>
        </p:txBody>
      </p:sp>
      <p:sp>
        <p:nvSpPr>
          <p:cNvPr id="2" name="Footer Placeholder 1"/>
          <p:cNvSpPr>
            <a:spLocks noGrp="1"/>
          </p:cNvSpPr>
          <p:nvPr>
            <p:ph type="ftr" sz="quarter" idx="11"/>
          </p:nvPr>
        </p:nvSpPr>
        <p:spPr/>
        <p:txBody>
          <a:bodyPr/>
          <a:lstStyle/>
          <a:p>
            <a:r>
              <a:rPr lang="en-US"/>
              <a:t>7 "I AM" STATMENTS OF JESUS</a:t>
            </a:r>
            <a:endParaRPr lang="ru-RU" dirty="0"/>
          </a:p>
        </p:txBody>
      </p:sp>
    </p:spTree>
    <p:extLst>
      <p:ext uri="{BB962C8B-B14F-4D97-AF65-F5344CB8AC3E}">
        <p14:creationId xmlns:p14="http://schemas.microsoft.com/office/powerpoint/2010/main" val="21040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BA30F-F4D0-4B94-B113-4273A54E04CB}"/>
              </a:ext>
            </a:extLst>
          </p:cNvPr>
          <p:cNvSpPr>
            <a:spLocks noGrp="1"/>
          </p:cNvSpPr>
          <p:nvPr>
            <p:ph type="dt" sz="half" idx="10"/>
          </p:nvPr>
        </p:nvSpPr>
        <p:spPr/>
        <p:txBody>
          <a:bodyPr/>
          <a:lstStyle/>
          <a:p>
            <a:r>
              <a:rPr lang="en-US"/>
              <a:t>08.03.2018</a:t>
            </a:r>
            <a:endParaRPr lang="ru-RU" dirty="0"/>
          </a:p>
        </p:txBody>
      </p:sp>
      <p:sp>
        <p:nvSpPr>
          <p:cNvPr id="3" name="Footer Placeholder 2">
            <a:extLst>
              <a:ext uri="{FF2B5EF4-FFF2-40B4-BE49-F238E27FC236}">
                <a16:creationId xmlns:a16="http://schemas.microsoft.com/office/drawing/2014/main" id="{61A8F6CA-B533-484B-9C09-EC49FF231B9C}"/>
              </a:ext>
            </a:extLst>
          </p:cNvPr>
          <p:cNvSpPr>
            <a:spLocks noGrp="1"/>
          </p:cNvSpPr>
          <p:nvPr>
            <p:ph type="ftr" sz="quarter" idx="11"/>
          </p:nvPr>
        </p:nvSpPr>
        <p:spPr/>
        <p:txBody>
          <a:bodyPr/>
          <a:lstStyle/>
          <a:p>
            <a:r>
              <a:rPr lang="en-US"/>
              <a:t>7 "I AM" STATMENTS OF JESUS</a:t>
            </a:r>
            <a:endParaRPr lang="ru-RU" dirty="0"/>
          </a:p>
        </p:txBody>
      </p:sp>
      <p:sp>
        <p:nvSpPr>
          <p:cNvPr id="5" name="Title 4">
            <a:extLst>
              <a:ext uri="{FF2B5EF4-FFF2-40B4-BE49-F238E27FC236}">
                <a16:creationId xmlns:a16="http://schemas.microsoft.com/office/drawing/2014/main" id="{00E7BCB9-C6EE-4278-BF3C-536EE0A94A90}"/>
              </a:ext>
            </a:extLst>
          </p:cNvPr>
          <p:cNvSpPr>
            <a:spLocks noGrp="1"/>
          </p:cNvSpPr>
          <p:nvPr>
            <p:ph type="title"/>
          </p:nvPr>
        </p:nvSpPr>
        <p:spPr/>
        <p:txBody>
          <a:bodyPr/>
          <a:lstStyle/>
          <a:p>
            <a:r>
              <a:rPr lang="en-US" dirty="0"/>
              <a:t>Jesus…</a:t>
            </a:r>
          </a:p>
        </p:txBody>
      </p:sp>
      <p:pic>
        <p:nvPicPr>
          <p:cNvPr id="20" name="Picture Placeholder 19">
            <a:extLst>
              <a:ext uri="{FF2B5EF4-FFF2-40B4-BE49-F238E27FC236}">
                <a16:creationId xmlns:a16="http://schemas.microsoft.com/office/drawing/2014/main" id="{D3DC9E48-B800-4278-A009-BCFBBE4AA2F9}"/>
              </a:ext>
            </a:extLst>
          </p:cNvPr>
          <p:cNvPicPr>
            <a:picLocks noGrp="1" noChangeAspect="1"/>
          </p:cNvPicPr>
          <p:nvPr>
            <p:ph type="pic" sz="quarter" idx="13"/>
          </p:nvPr>
        </p:nvPicPr>
        <p:blipFill>
          <a:blip r:embed="rId2"/>
          <a:srcRect t="6513" b="6513"/>
          <a:stretch>
            <a:fillRect/>
          </a:stretch>
        </p:blipFill>
        <p:spPr/>
      </p:pic>
      <p:sp>
        <p:nvSpPr>
          <p:cNvPr id="7" name="Text Placeholder 6">
            <a:extLst>
              <a:ext uri="{FF2B5EF4-FFF2-40B4-BE49-F238E27FC236}">
                <a16:creationId xmlns:a16="http://schemas.microsoft.com/office/drawing/2014/main" id="{EE1C46EF-9A71-4F33-8641-9142FFCBB225}"/>
              </a:ext>
            </a:extLst>
          </p:cNvPr>
          <p:cNvSpPr>
            <a:spLocks noGrp="1"/>
          </p:cNvSpPr>
          <p:nvPr>
            <p:ph type="body" idx="34"/>
          </p:nvPr>
        </p:nvSpPr>
        <p:spPr/>
        <p:txBody>
          <a:bodyPr>
            <a:normAutofit/>
          </a:bodyPr>
          <a:lstStyle/>
          <a:p>
            <a:r>
              <a:rPr lang="en-US" dirty="0"/>
              <a:t>Forgives our Sins</a:t>
            </a:r>
          </a:p>
        </p:txBody>
      </p:sp>
      <p:sp>
        <p:nvSpPr>
          <p:cNvPr id="8" name="Text Placeholder 7">
            <a:extLst>
              <a:ext uri="{FF2B5EF4-FFF2-40B4-BE49-F238E27FC236}">
                <a16:creationId xmlns:a16="http://schemas.microsoft.com/office/drawing/2014/main" id="{9A74C799-7913-4024-9D32-309FAB210047}"/>
              </a:ext>
            </a:extLst>
          </p:cNvPr>
          <p:cNvSpPr>
            <a:spLocks noGrp="1"/>
          </p:cNvSpPr>
          <p:nvPr>
            <p:ph type="body" idx="35"/>
          </p:nvPr>
        </p:nvSpPr>
        <p:spPr/>
        <p:txBody>
          <a:bodyPr/>
          <a:lstStyle/>
          <a:p>
            <a:r>
              <a:rPr lang="en-US" dirty="0"/>
              <a:t>Forgiveness</a:t>
            </a:r>
          </a:p>
        </p:txBody>
      </p:sp>
      <p:sp>
        <p:nvSpPr>
          <p:cNvPr id="10" name="Text Placeholder 9">
            <a:extLst>
              <a:ext uri="{FF2B5EF4-FFF2-40B4-BE49-F238E27FC236}">
                <a16:creationId xmlns:a16="http://schemas.microsoft.com/office/drawing/2014/main" id="{97169BBE-94B0-4E15-B2A7-6B6110C231B7}"/>
              </a:ext>
            </a:extLst>
          </p:cNvPr>
          <p:cNvSpPr>
            <a:spLocks noGrp="1"/>
          </p:cNvSpPr>
          <p:nvPr>
            <p:ph type="body" sz="quarter" idx="49"/>
          </p:nvPr>
        </p:nvSpPr>
        <p:spPr/>
        <p:txBody>
          <a:bodyPr/>
          <a:lstStyle/>
          <a:p>
            <a:r>
              <a:rPr lang="en-US" dirty="0"/>
              <a:t>Forgiven by God’s grace (Eph. 1:7)</a:t>
            </a:r>
          </a:p>
          <a:p>
            <a:r>
              <a:rPr lang="en-US" dirty="0"/>
              <a:t>Gave us Life (Col. 2:13)</a:t>
            </a:r>
          </a:p>
          <a:p>
            <a:r>
              <a:rPr lang="en-US" dirty="0"/>
              <a:t>Casts our sins into the depths of the sea (Mic. 7:19)</a:t>
            </a:r>
          </a:p>
          <a:p>
            <a:endParaRPr lang="en-US" dirty="0"/>
          </a:p>
        </p:txBody>
      </p:sp>
      <p:sp>
        <p:nvSpPr>
          <p:cNvPr id="15" name="Text Placeholder 14">
            <a:extLst>
              <a:ext uri="{FF2B5EF4-FFF2-40B4-BE49-F238E27FC236}">
                <a16:creationId xmlns:a16="http://schemas.microsoft.com/office/drawing/2014/main" id="{A625711A-F552-4904-B3AF-06A231D793A2}"/>
              </a:ext>
            </a:extLst>
          </p:cNvPr>
          <p:cNvSpPr>
            <a:spLocks noGrp="1"/>
          </p:cNvSpPr>
          <p:nvPr>
            <p:ph type="body" idx="54"/>
          </p:nvPr>
        </p:nvSpPr>
        <p:spPr/>
        <p:txBody>
          <a:bodyPr>
            <a:normAutofit fontScale="92500"/>
          </a:bodyPr>
          <a:lstStyle/>
          <a:p>
            <a:r>
              <a:rPr lang="en-US" dirty="0"/>
              <a:t>Worthy is the Lamb</a:t>
            </a:r>
          </a:p>
        </p:txBody>
      </p:sp>
      <p:sp>
        <p:nvSpPr>
          <p:cNvPr id="16" name="Text Placeholder 15">
            <a:extLst>
              <a:ext uri="{FF2B5EF4-FFF2-40B4-BE49-F238E27FC236}">
                <a16:creationId xmlns:a16="http://schemas.microsoft.com/office/drawing/2014/main" id="{0FBEE7FD-8B45-40B7-B677-68290C292B05}"/>
              </a:ext>
            </a:extLst>
          </p:cNvPr>
          <p:cNvSpPr>
            <a:spLocks noGrp="1"/>
          </p:cNvSpPr>
          <p:nvPr>
            <p:ph type="body" idx="55"/>
          </p:nvPr>
        </p:nvSpPr>
        <p:spPr>
          <a:xfrm>
            <a:off x="8325388" y="4191894"/>
            <a:ext cx="1720165" cy="720726"/>
          </a:xfrm>
        </p:spPr>
        <p:txBody>
          <a:bodyPr/>
          <a:lstStyle/>
          <a:p>
            <a:r>
              <a:rPr lang="en-US" dirty="0"/>
              <a:t>Qualified</a:t>
            </a:r>
          </a:p>
        </p:txBody>
      </p:sp>
      <p:sp>
        <p:nvSpPr>
          <p:cNvPr id="18" name="Text Placeholder 17">
            <a:extLst>
              <a:ext uri="{FF2B5EF4-FFF2-40B4-BE49-F238E27FC236}">
                <a16:creationId xmlns:a16="http://schemas.microsoft.com/office/drawing/2014/main" id="{C8429982-E06D-4F5D-ACDE-EBFB12B21A77}"/>
              </a:ext>
            </a:extLst>
          </p:cNvPr>
          <p:cNvSpPr>
            <a:spLocks noGrp="1"/>
          </p:cNvSpPr>
          <p:nvPr>
            <p:ph type="body" sz="quarter" idx="57"/>
          </p:nvPr>
        </p:nvSpPr>
        <p:spPr>
          <a:xfrm>
            <a:off x="8325388" y="1769589"/>
            <a:ext cx="3044973" cy="2212848"/>
          </a:xfrm>
        </p:spPr>
        <p:txBody>
          <a:bodyPr/>
          <a:lstStyle/>
          <a:p>
            <a:r>
              <a:rPr lang="en-US" dirty="0"/>
              <a:t>Christ Allows us to enter into all of these benefits</a:t>
            </a:r>
          </a:p>
          <a:p>
            <a:r>
              <a:rPr lang="en-US" dirty="0"/>
              <a:t>His divinity and experience with humanity qualifies Him to be the door</a:t>
            </a:r>
          </a:p>
          <a:p>
            <a:r>
              <a:rPr lang="en-US" dirty="0"/>
              <a:t>His sinless life makes his blood precious to the Father.</a:t>
            </a:r>
          </a:p>
        </p:txBody>
      </p:sp>
      <p:pic>
        <p:nvPicPr>
          <p:cNvPr id="17" name="Picture Placeholder 16">
            <a:extLst>
              <a:ext uri="{FF2B5EF4-FFF2-40B4-BE49-F238E27FC236}">
                <a16:creationId xmlns:a16="http://schemas.microsoft.com/office/drawing/2014/main" id="{04C0DAFA-42E5-4DEA-BA77-714292F36098}"/>
              </a:ext>
            </a:extLst>
          </p:cNvPr>
          <p:cNvPicPr>
            <a:picLocks noGrp="1" noChangeAspect="1"/>
          </p:cNvPicPr>
          <p:nvPr>
            <p:ph type="pic" sz="quarter" idx="36"/>
          </p:nvPr>
        </p:nvPicPr>
        <p:blipFill>
          <a:blip r:embed="rId3"/>
          <a:srcRect l="23875" r="23875"/>
          <a:stretch>
            <a:fillRect/>
          </a:stretch>
        </p:blipFill>
        <p:spPr/>
      </p:pic>
      <p:pic>
        <p:nvPicPr>
          <p:cNvPr id="33" name="Picture Placeholder 32">
            <a:extLst>
              <a:ext uri="{FF2B5EF4-FFF2-40B4-BE49-F238E27FC236}">
                <a16:creationId xmlns:a16="http://schemas.microsoft.com/office/drawing/2014/main" id="{F864C354-7E90-4B44-8998-B2C6FB47E122}"/>
              </a:ext>
            </a:extLst>
          </p:cNvPr>
          <p:cNvPicPr>
            <a:picLocks noGrp="1" noChangeAspect="1"/>
          </p:cNvPicPr>
          <p:nvPr>
            <p:ph type="pic" sz="quarter" idx="56"/>
          </p:nvPr>
        </p:nvPicPr>
        <p:blipFill rotWithShape="1">
          <a:blip r:embed="rId4"/>
          <a:srcRect t="-431" r="34616" b="431"/>
          <a:stretch/>
        </p:blipFill>
        <p:spPr>
          <a:xfrm>
            <a:off x="9976142" y="4430694"/>
            <a:ext cx="1106424" cy="1106423"/>
          </a:xfrm>
        </p:spPr>
      </p:pic>
      <p:pic>
        <p:nvPicPr>
          <p:cNvPr id="35" name="Picture 34">
            <a:extLst>
              <a:ext uri="{FF2B5EF4-FFF2-40B4-BE49-F238E27FC236}">
                <a16:creationId xmlns:a16="http://schemas.microsoft.com/office/drawing/2014/main" id="{7695CC1A-26B7-4EBB-B164-CD7AE6AA7CC4}"/>
              </a:ext>
            </a:extLst>
          </p:cNvPr>
          <p:cNvPicPr>
            <a:picLocks noChangeAspect="1"/>
          </p:cNvPicPr>
          <p:nvPr/>
        </p:nvPicPr>
        <p:blipFill>
          <a:blip r:embed="rId5"/>
          <a:stretch>
            <a:fillRect/>
          </a:stretch>
        </p:blipFill>
        <p:spPr>
          <a:xfrm>
            <a:off x="3981197" y="1917741"/>
            <a:ext cx="4229606" cy="3022518"/>
          </a:xfrm>
          <a:prstGeom prst="rect">
            <a:avLst/>
          </a:prstGeom>
        </p:spPr>
      </p:pic>
    </p:spTree>
    <p:extLst>
      <p:ext uri="{BB962C8B-B14F-4D97-AF65-F5344CB8AC3E}">
        <p14:creationId xmlns:p14="http://schemas.microsoft.com/office/powerpoint/2010/main" val="250674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FA9230-37E2-4CEB-A3E5-B704CE27367E}"/>
              </a:ext>
            </a:extLst>
          </p:cNvPr>
          <p:cNvSpPr>
            <a:spLocks noGrp="1"/>
          </p:cNvSpPr>
          <p:nvPr>
            <p:ph type="title"/>
          </p:nvPr>
        </p:nvSpPr>
        <p:spPr/>
        <p:txBody>
          <a:bodyPr/>
          <a:lstStyle/>
          <a:p>
            <a:r>
              <a:rPr lang="en-US" dirty="0"/>
              <a:t>3 Takeaways</a:t>
            </a:r>
            <a:endParaRPr lang="ru-RU" dirty="0"/>
          </a:p>
        </p:txBody>
      </p:sp>
      <p:sp>
        <p:nvSpPr>
          <p:cNvPr id="6" name="Text Placeholder 5">
            <a:extLst>
              <a:ext uri="{FF2B5EF4-FFF2-40B4-BE49-F238E27FC236}">
                <a16:creationId xmlns:a16="http://schemas.microsoft.com/office/drawing/2014/main" id="{04CE41FD-E209-4A5A-A2E8-544E35CFA6C5}"/>
              </a:ext>
            </a:extLst>
          </p:cNvPr>
          <p:cNvSpPr>
            <a:spLocks noGrp="1"/>
          </p:cNvSpPr>
          <p:nvPr>
            <p:ph type="body" idx="1"/>
          </p:nvPr>
        </p:nvSpPr>
        <p:spPr/>
        <p:txBody>
          <a:bodyPr/>
          <a:lstStyle/>
          <a:p>
            <a:r>
              <a:rPr lang="en-US" dirty="0"/>
              <a:t>I Am The Door</a:t>
            </a:r>
            <a:endParaRPr lang="ru-RU" dirty="0"/>
          </a:p>
        </p:txBody>
      </p:sp>
      <p:sp>
        <p:nvSpPr>
          <p:cNvPr id="10" name="Text Placeholder 9">
            <a:extLst>
              <a:ext uri="{FF2B5EF4-FFF2-40B4-BE49-F238E27FC236}">
                <a16:creationId xmlns:a16="http://schemas.microsoft.com/office/drawing/2014/main" id="{89BE0DA3-3A03-418B-B7CF-0D4107499B9C}"/>
              </a:ext>
            </a:extLst>
          </p:cNvPr>
          <p:cNvSpPr>
            <a:spLocks noGrp="1"/>
          </p:cNvSpPr>
          <p:nvPr>
            <p:ph type="body" sz="quarter" idx="26"/>
          </p:nvPr>
        </p:nvSpPr>
        <p:spPr/>
        <p:txBody>
          <a:bodyPr/>
          <a:lstStyle/>
          <a:p>
            <a:r>
              <a:rPr lang="en-US" dirty="0"/>
              <a:t>1</a:t>
            </a:r>
            <a:endParaRPr lang="ru-RU" dirty="0"/>
          </a:p>
        </p:txBody>
      </p:sp>
      <p:sp>
        <p:nvSpPr>
          <p:cNvPr id="9" name="Text Placeholder 8">
            <a:extLst>
              <a:ext uri="{FF2B5EF4-FFF2-40B4-BE49-F238E27FC236}">
                <a16:creationId xmlns:a16="http://schemas.microsoft.com/office/drawing/2014/main" id="{4E74A44B-1AAF-44D0-A426-104890F03E29}"/>
              </a:ext>
            </a:extLst>
          </p:cNvPr>
          <p:cNvSpPr>
            <a:spLocks noGrp="1"/>
          </p:cNvSpPr>
          <p:nvPr>
            <p:ph type="body" idx="16"/>
          </p:nvPr>
        </p:nvSpPr>
        <p:spPr/>
        <p:txBody>
          <a:bodyPr/>
          <a:lstStyle/>
          <a:p>
            <a:r>
              <a:rPr lang="en-US" dirty="0"/>
              <a:t>Jesus is the Bridge</a:t>
            </a:r>
            <a:endParaRPr lang="ru-RU" dirty="0"/>
          </a:p>
        </p:txBody>
      </p:sp>
      <p:sp>
        <p:nvSpPr>
          <p:cNvPr id="8" name="Text Placeholder 7">
            <a:extLst>
              <a:ext uri="{FF2B5EF4-FFF2-40B4-BE49-F238E27FC236}">
                <a16:creationId xmlns:a16="http://schemas.microsoft.com/office/drawing/2014/main" id="{D5450AF9-6A8E-4054-A832-F7BF5DA0E16C}"/>
              </a:ext>
            </a:extLst>
          </p:cNvPr>
          <p:cNvSpPr>
            <a:spLocks noGrp="1"/>
          </p:cNvSpPr>
          <p:nvPr>
            <p:ph type="body" idx="14"/>
          </p:nvPr>
        </p:nvSpPr>
        <p:spPr/>
        <p:txBody>
          <a:bodyPr>
            <a:normAutofit/>
          </a:bodyPr>
          <a:lstStyle/>
          <a:p>
            <a:r>
              <a:rPr lang="en-US" dirty="0"/>
              <a:t>Jesus’ human experience and his divine existence as the Son of God qualifies Him as the perfect sacrifice and the only entry way into eternal life.</a:t>
            </a:r>
            <a:endParaRPr lang="ru-RU" dirty="0"/>
          </a:p>
        </p:txBody>
      </p:sp>
      <p:sp>
        <p:nvSpPr>
          <p:cNvPr id="12" name="Text Placeholder 11">
            <a:extLst>
              <a:ext uri="{FF2B5EF4-FFF2-40B4-BE49-F238E27FC236}">
                <a16:creationId xmlns:a16="http://schemas.microsoft.com/office/drawing/2014/main" id="{CC46A248-3DD2-4083-A410-269D3C38BC7D}"/>
              </a:ext>
            </a:extLst>
          </p:cNvPr>
          <p:cNvSpPr>
            <a:spLocks noGrp="1"/>
          </p:cNvSpPr>
          <p:nvPr>
            <p:ph type="body" sz="quarter" idx="28"/>
          </p:nvPr>
        </p:nvSpPr>
        <p:spPr/>
        <p:txBody>
          <a:bodyPr/>
          <a:lstStyle/>
          <a:p>
            <a:r>
              <a:rPr lang="en-US" dirty="0"/>
              <a:t>2</a:t>
            </a:r>
            <a:endParaRPr lang="ru-RU" dirty="0"/>
          </a:p>
        </p:txBody>
      </p:sp>
      <p:sp>
        <p:nvSpPr>
          <p:cNvPr id="13" name="Text Placeholder 12">
            <a:extLst>
              <a:ext uri="{FF2B5EF4-FFF2-40B4-BE49-F238E27FC236}">
                <a16:creationId xmlns:a16="http://schemas.microsoft.com/office/drawing/2014/main" id="{C2591E4E-87B2-4D64-B582-FBD4968920C5}"/>
              </a:ext>
            </a:extLst>
          </p:cNvPr>
          <p:cNvSpPr>
            <a:spLocks noGrp="1"/>
          </p:cNvSpPr>
          <p:nvPr>
            <p:ph type="body" idx="29"/>
          </p:nvPr>
        </p:nvSpPr>
        <p:spPr/>
        <p:txBody>
          <a:bodyPr>
            <a:normAutofit fontScale="92500"/>
          </a:bodyPr>
          <a:lstStyle/>
          <a:p>
            <a:r>
              <a:rPr lang="en-US" dirty="0"/>
              <a:t>His Purity Gave Salvation</a:t>
            </a:r>
            <a:endParaRPr lang="ru-RU" dirty="0"/>
          </a:p>
        </p:txBody>
      </p:sp>
      <p:sp>
        <p:nvSpPr>
          <p:cNvPr id="11" name="Text Placeholder 10">
            <a:extLst>
              <a:ext uri="{FF2B5EF4-FFF2-40B4-BE49-F238E27FC236}">
                <a16:creationId xmlns:a16="http://schemas.microsoft.com/office/drawing/2014/main" id="{D02433E8-0DB5-41D8-8B35-D76C17922FE5}"/>
              </a:ext>
            </a:extLst>
          </p:cNvPr>
          <p:cNvSpPr>
            <a:spLocks noGrp="1"/>
          </p:cNvSpPr>
          <p:nvPr>
            <p:ph type="body" idx="27"/>
          </p:nvPr>
        </p:nvSpPr>
        <p:spPr/>
        <p:txBody>
          <a:bodyPr>
            <a:normAutofit/>
          </a:bodyPr>
          <a:lstStyle/>
          <a:p>
            <a:r>
              <a:rPr lang="en-US" dirty="0"/>
              <a:t>The blood of the Lamb qualified Jesus to be worthy.  His provided salvation for all who believe on Him and are born again.  This justifies and reconciles us.  </a:t>
            </a:r>
            <a:endParaRPr lang="ru-RU" dirty="0"/>
          </a:p>
        </p:txBody>
      </p:sp>
      <p:sp>
        <p:nvSpPr>
          <p:cNvPr id="15" name="Text Placeholder 14">
            <a:extLst>
              <a:ext uri="{FF2B5EF4-FFF2-40B4-BE49-F238E27FC236}">
                <a16:creationId xmlns:a16="http://schemas.microsoft.com/office/drawing/2014/main" id="{A0DE6855-935C-4D9C-A6CA-A30ED4BC73A2}"/>
              </a:ext>
            </a:extLst>
          </p:cNvPr>
          <p:cNvSpPr>
            <a:spLocks noGrp="1"/>
          </p:cNvSpPr>
          <p:nvPr>
            <p:ph type="body" sz="quarter" idx="31"/>
          </p:nvPr>
        </p:nvSpPr>
        <p:spPr/>
        <p:txBody>
          <a:bodyPr/>
          <a:lstStyle/>
          <a:p>
            <a:r>
              <a:rPr lang="en-US" dirty="0"/>
              <a:t>3</a:t>
            </a:r>
            <a:endParaRPr lang="ru-RU" dirty="0"/>
          </a:p>
        </p:txBody>
      </p:sp>
      <p:sp>
        <p:nvSpPr>
          <p:cNvPr id="16" name="Text Placeholder 15">
            <a:extLst>
              <a:ext uri="{FF2B5EF4-FFF2-40B4-BE49-F238E27FC236}">
                <a16:creationId xmlns:a16="http://schemas.microsoft.com/office/drawing/2014/main" id="{A9BECA94-5E25-4E6D-A58C-7792A89CED7C}"/>
              </a:ext>
            </a:extLst>
          </p:cNvPr>
          <p:cNvSpPr>
            <a:spLocks noGrp="1"/>
          </p:cNvSpPr>
          <p:nvPr>
            <p:ph type="body" idx="32"/>
          </p:nvPr>
        </p:nvSpPr>
        <p:spPr/>
        <p:txBody>
          <a:bodyPr>
            <a:normAutofit/>
          </a:bodyPr>
          <a:lstStyle/>
          <a:p>
            <a:r>
              <a:rPr lang="en-US" dirty="0"/>
              <a:t>One Way Street</a:t>
            </a:r>
            <a:endParaRPr lang="ru-RU" dirty="0"/>
          </a:p>
        </p:txBody>
      </p:sp>
      <p:sp>
        <p:nvSpPr>
          <p:cNvPr id="14" name="Text Placeholder 13">
            <a:extLst>
              <a:ext uri="{FF2B5EF4-FFF2-40B4-BE49-F238E27FC236}">
                <a16:creationId xmlns:a16="http://schemas.microsoft.com/office/drawing/2014/main" id="{1A32FF73-A652-43C6-96BD-425851F591BC}"/>
              </a:ext>
            </a:extLst>
          </p:cNvPr>
          <p:cNvSpPr>
            <a:spLocks noGrp="1"/>
          </p:cNvSpPr>
          <p:nvPr>
            <p:ph type="body" idx="30"/>
          </p:nvPr>
        </p:nvSpPr>
        <p:spPr/>
        <p:txBody>
          <a:bodyPr>
            <a:normAutofit/>
          </a:bodyPr>
          <a:lstStyle/>
          <a:p>
            <a:r>
              <a:rPr lang="en-US" dirty="0"/>
              <a:t>All other suggested methods to heaven or eternal life are thieves and robbers.  There is only one solution that God provided as a means of salvation.  Anything else is a deception.  </a:t>
            </a:r>
            <a:endParaRPr lang="ru-RU" dirty="0"/>
          </a:p>
        </p:txBody>
      </p:sp>
      <p:sp>
        <p:nvSpPr>
          <p:cNvPr id="3" name="Footer Placeholder 2">
            <a:extLst>
              <a:ext uri="{FF2B5EF4-FFF2-40B4-BE49-F238E27FC236}">
                <a16:creationId xmlns:a16="http://schemas.microsoft.com/office/drawing/2014/main" id="{6EF07EF2-7D34-4156-A053-F39C573604F8}"/>
              </a:ext>
            </a:extLst>
          </p:cNvPr>
          <p:cNvSpPr>
            <a:spLocks noGrp="1"/>
          </p:cNvSpPr>
          <p:nvPr>
            <p:ph type="ftr" sz="quarter" idx="11"/>
          </p:nvPr>
        </p:nvSpPr>
        <p:spPr/>
        <p:txBody>
          <a:bodyPr/>
          <a:lstStyle/>
          <a:p>
            <a:r>
              <a:rPr lang="en-US"/>
              <a:t>7 "I AM" STATMENTS OF JESUS</a:t>
            </a:r>
            <a:endParaRPr lang="ru-RU" dirty="0"/>
          </a:p>
        </p:txBody>
      </p:sp>
      <p:sp>
        <p:nvSpPr>
          <p:cNvPr id="2" name="Date Placeholder 1">
            <a:extLst>
              <a:ext uri="{FF2B5EF4-FFF2-40B4-BE49-F238E27FC236}">
                <a16:creationId xmlns:a16="http://schemas.microsoft.com/office/drawing/2014/main" id="{AC3AE2A4-3957-4B28-BF08-92D47AFB3D61}"/>
              </a:ext>
            </a:extLst>
          </p:cNvPr>
          <p:cNvSpPr>
            <a:spLocks noGrp="1"/>
          </p:cNvSpPr>
          <p:nvPr>
            <p:ph type="dt" sz="half" idx="10"/>
          </p:nvPr>
        </p:nvSpPr>
        <p:spPr/>
        <p:txBody>
          <a:bodyPr/>
          <a:lstStyle/>
          <a:p>
            <a:r>
              <a:rPr lang="en-US"/>
              <a:t>08.03.2018</a:t>
            </a:r>
            <a:endParaRPr lang="ru-RU" dirty="0"/>
          </a:p>
        </p:txBody>
      </p:sp>
      <p:pic>
        <p:nvPicPr>
          <p:cNvPr id="18" name="Picture Placeholder 1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331017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26A0-76B0-4D92-8A3B-F4FB7FCBBD52}"/>
              </a:ext>
            </a:extLst>
          </p:cNvPr>
          <p:cNvSpPr>
            <a:spLocks noGrp="1"/>
          </p:cNvSpPr>
          <p:nvPr>
            <p:ph type="title"/>
          </p:nvPr>
        </p:nvSpPr>
        <p:spPr/>
        <p:txBody>
          <a:bodyPr/>
          <a:lstStyle/>
          <a:p>
            <a:r>
              <a:rPr lang="en-US" dirty="0"/>
              <a:t>John 10:1-18</a:t>
            </a:r>
            <a:endParaRPr lang="ru-RU" dirty="0"/>
          </a:p>
        </p:txBody>
      </p:sp>
      <p:sp>
        <p:nvSpPr>
          <p:cNvPr id="3" name="Text Placeholder 2">
            <a:extLst>
              <a:ext uri="{FF2B5EF4-FFF2-40B4-BE49-F238E27FC236}">
                <a16:creationId xmlns:a16="http://schemas.microsoft.com/office/drawing/2014/main" id="{A50184F8-7D3E-4F39-85DA-53F65AF618F6}"/>
              </a:ext>
            </a:extLst>
          </p:cNvPr>
          <p:cNvSpPr>
            <a:spLocks noGrp="1"/>
          </p:cNvSpPr>
          <p:nvPr>
            <p:ph type="body" idx="1"/>
          </p:nvPr>
        </p:nvSpPr>
        <p:spPr/>
        <p:txBody>
          <a:bodyPr/>
          <a:lstStyle/>
          <a:p>
            <a:r>
              <a:rPr lang="en-US" dirty="0"/>
              <a:t>Context</a:t>
            </a:r>
            <a:endParaRPr lang="ru-RU" dirty="0"/>
          </a:p>
        </p:txBody>
      </p:sp>
      <p:sp>
        <p:nvSpPr>
          <p:cNvPr id="5" name="Text Placeholder 4">
            <a:extLst>
              <a:ext uri="{FF2B5EF4-FFF2-40B4-BE49-F238E27FC236}">
                <a16:creationId xmlns:a16="http://schemas.microsoft.com/office/drawing/2014/main" id="{C7BC30F8-1890-4494-869A-DCD11E9F5FF4}"/>
              </a:ext>
            </a:extLst>
          </p:cNvPr>
          <p:cNvSpPr>
            <a:spLocks noGrp="1"/>
          </p:cNvSpPr>
          <p:nvPr>
            <p:ph type="body" idx="14"/>
          </p:nvPr>
        </p:nvSpPr>
        <p:spPr>
          <a:xfrm>
            <a:off x="815720" y="3869348"/>
            <a:ext cx="4215201" cy="1864477"/>
          </a:xfrm>
        </p:spPr>
        <p:txBody>
          <a:bodyPr>
            <a:normAutofit/>
          </a:bodyPr>
          <a:lstStyle/>
          <a:p>
            <a:pPr algn="just"/>
            <a:r>
              <a:rPr lang="en-US" dirty="0"/>
              <a:t>Setting:  Jesus has just healed a forty year old man who was blind from birth (John 9). There was a dispute because Jesus healed this man on the Sabbath day.  The Pharisees called the man and his parents in for questioning.  They were trying to determine if Jesus was from God or if He was wicked for healing the man on the Sabbath.  Jesus then rebuked and addressed the Pharisees and their behavior towards God’s people.</a:t>
            </a:r>
          </a:p>
        </p:txBody>
      </p:sp>
      <p:sp>
        <p:nvSpPr>
          <p:cNvPr id="7" name="Footer Placeholder 6">
            <a:extLst>
              <a:ext uri="{FF2B5EF4-FFF2-40B4-BE49-F238E27FC236}">
                <a16:creationId xmlns:a16="http://schemas.microsoft.com/office/drawing/2014/main" id="{80B83D80-B29B-48B9-9B34-76AD9399E64D}"/>
              </a:ext>
            </a:extLst>
          </p:cNvPr>
          <p:cNvSpPr>
            <a:spLocks noGrp="1"/>
          </p:cNvSpPr>
          <p:nvPr>
            <p:ph type="ftr" sz="quarter" idx="11"/>
          </p:nvPr>
        </p:nvSpPr>
        <p:spPr/>
        <p:txBody>
          <a:bodyPr/>
          <a:lstStyle/>
          <a:p>
            <a:r>
              <a:rPr lang="en-US"/>
              <a:t>7 "I AM" STATMENTS OF JESUS</a:t>
            </a:r>
            <a:endParaRPr lang="ru-RU" dirty="0"/>
          </a:p>
        </p:txBody>
      </p:sp>
      <p:sp>
        <p:nvSpPr>
          <p:cNvPr id="6" name="Date Placeholder 5">
            <a:extLst>
              <a:ext uri="{FF2B5EF4-FFF2-40B4-BE49-F238E27FC236}">
                <a16:creationId xmlns:a16="http://schemas.microsoft.com/office/drawing/2014/main" id="{5EC88EDC-DE1B-4E22-AB2A-B461D5C81354}"/>
              </a:ext>
            </a:extLst>
          </p:cNvPr>
          <p:cNvSpPr>
            <a:spLocks noGrp="1"/>
          </p:cNvSpPr>
          <p:nvPr>
            <p:ph type="dt" sz="half" idx="10"/>
          </p:nvPr>
        </p:nvSpPr>
        <p:spPr/>
        <p:txBody>
          <a:bodyPr/>
          <a:lstStyle/>
          <a:p>
            <a:r>
              <a:rPr lang="en-US"/>
              <a:t>08.03.2018</a:t>
            </a:r>
            <a:endParaRPr lang="ru-RU" dirty="0"/>
          </a:p>
        </p:txBody>
      </p:sp>
      <p:pic>
        <p:nvPicPr>
          <p:cNvPr id="12"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834" b="6834"/>
          <a:stretch>
            <a:fillRect/>
          </a:stretch>
        </p:blipFill>
        <p:spPr/>
      </p:pic>
    </p:spTree>
    <p:extLst>
      <p:ext uri="{BB962C8B-B14F-4D97-AF65-F5344CB8AC3E}">
        <p14:creationId xmlns:p14="http://schemas.microsoft.com/office/powerpoint/2010/main" val="290511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1F97-1677-43C0-8ED0-4CB92A533315}"/>
              </a:ext>
            </a:extLst>
          </p:cNvPr>
          <p:cNvSpPr>
            <a:spLocks noGrp="1"/>
          </p:cNvSpPr>
          <p:nvPr>
            <p:ph type="title"/>
          </p:nvPr>
        </p:nvSpPr>
        <p:spPr/>
        <p:txBody>
          <a:bodyPr/>
          <a:lstStyle/>
          <a:p>
            <a:r>
              <a:rPr lang="en-US" dirty="0"/>
              <a:t>John 10:1-6</a:t>
            </a:r>
            <a:endParaRPr lang="ru-RU" dirty="0"/>
          </a:p>
        </p:txBody>
      </p:sp>
      <p:sp>
        <p:nvSpPr>
          <p:cNvPr id="3" name="Text Placeholder 2">
            <a:extLst>
              <a:ext uri="{FF2B5EF4-FFF2-40B4-BE49-F238E27FC236}">
                <a16:creationId xmlns:a16="http://schemas.microsoft.com/office/drawing/2014/main" id="{477ADD4D-2C19-4F7E-B75C-08B47053AF74}"/>
              </a:ext>
            </a:extLst>
          </p:cNvPr>
          <p:cNvSpPr>
            <a:spLocks noGrp="1"/>
          </p:cNvSpPr>
          <p:nvPr>
            <p:ph type="body" idx="1"/>
          </p:nvPr>
        </p:nvSpPr>
        <p:spPr/>
        <p:txBody>
          <a:bodyPr>
            <a:normAutofit fontScale="85000" lnSpcReduction="10000"/>
            <a:scene3d>
              <a:camera prst="orthographicFront"/>
              <a:lightRig rig="threePt" dir="t"/>
            </a:scene3d>
            <a:sp3d extrusionH="57150">
              <a:bevelT h="25400" prst="softRound"/>
            </a:sp3d>
          </a:bodyPr>
          <a:lstStyle/>
          <a:p>
            <a:pPr algn="just"/>
            <a:r>
              <a:rPr lang="en-US" sz="2800" dirty="0">
                <a:solidFill>
                  <a:srgbClr val="C00000"/>
                </a:solidFill>
                <a:effectLst>
                  <a:glow rad="101600">
                    <a:schemeClr val="accent1">
                      <a:satMod val="175000"/>
                      <a:alpha val="40000"/>
                    </a:schemeClr>
                  </a:glow>
                </a:effectLst>
              </a:rPr>
              <a:t>“Verily, verily, I say unto you, He that </a:t>
            </a:r>
            <a:r>
              <a:rPr lang="en-US" sz="2800" dirty="0" err="1">
                <a:solidFill>
                  <a:srgbClr val="C00000"/>
                </a:solidFill>
                <a:effectLst>
                  <a:glow rad="101600">
                    <a:schemeClr val="accent1">
                      <a:satMod val="175000"/>
                      <a:alpha val="40000"/>
                    </a:schemeClr>
                  </a:glow>
                </a:effectLst>
              </a:rPr>
              <a:t>entereth</a:t>
            </a:r>
            <a:r>
              <a:rPr lang="en-US" sz="2800" dirty="0">
                <a:solidFill>
                  <a:srgbClr val="C00000"/>
                </a:solidFill>
                <a:effectLst>
                  <a:glow rad="101600">
                    <a:schemeClr val="accent1">
                      <a:satMod val="175000"/>
                      <a:alpha val="40000"/>
                    </a:schemeClr>
                  </a:glow>
                </a:effectLst>
              </a:rPr>
              <a:t> not by the door into the sheepfold, but </a:t>
            </a:r>
            <a:r>
              <a:rPr lang="en-US" sz="2800" dirty="0" err="1">
                <a:solidFill>
                  <a:srgbClr val="C00000"/>
                </a:solidFill>
                <a:effectLst>
                  <a:glow rad="101600">
                    <a:schemeClr val="accent1">
                      <a:satMod val="175000"/>
                      <a:alpha val="40000"/>
                    </a:schemeClr>
                  </a:glow>
                </a:effectLst>
              </a:rPr>
              <a:t>climbeth</a:t>
            </a:r>
            <a:r>
              <a:rPr lang="en-US" sz="2800" dirty="0">
                <a:solidFill>
                  <a:srgbClr val="C00000"/>
                </a:solidFill>
                <a:effectLst>
                  <a:glow rad="101600">
                    <a:schemeClr val="accent1">
                      <a:satMod val="175000"/>
                      <a:alpha val="40000"/>
                    </a:schemeClr>
                  </a:glow>
                </a:effectLst>
              </a:rPr>
              <a:t> up some other way, the same is a thief and a robber.” </a:t>
            </a:r>
          </a:p>
        </p:txBody>
      </p:sp>
      <p:sp>
        <p:nvSpPr>
          <p:cNvPr id="8" name="Text Placeholder 7">
            <a:extLst>
              <a:ext uri="{FF2B5EF4-FFF2-40B4-BE49-F238E27FC236}">
                <a16:creationId xmlns:a16="http://schemas.microsoft.com/office/drawing/2014/main" id="{6C47BEEC-998C-4585-8B1A-09116FD17BCF}"/>
              </a:ext>
            </a:extLst>
          </p:cNvPr>
          <p:cNvSpPr>
            <a:spLocks noGrp="1"/>
          </p:cNvSpPr>
          <p:nvPr>
            <p:ph type="body" idx="33"/>
          </p:nvPr>
        </p:nvSpPr>
        <p:spPr/>
        <p:txBody>
          <a:bodyPr>
            <a:normAutofit/>
          </a:bodyPr>
          <a:lstStyle/>
          <a:p>
            <a:pPr algn="just"/>
            <a:r>
              <a:rPr lang="en-US" sz="1600" dirty="0">
                <a:solidFill>
                  <a:srgbClr val="FF0000"/>
                </a:solidFill>
              </a:rPr>
              <a:t>Verily, verily, I say unto you, He that </a:t>
            </a:r>
            <a:r>
              <a:rPr lang="en-US" sz="1600" dirty="0" err="1">
                <a:solidFill>
                  <a:srgbClr val="FF0000"/>
                </a:solidFill>
              </a:rPr>
              <a:t>entereth</a:t>
            </a:r>
            <a:r>
              <a:rPr lang="en-US" sz="1600" dirty="0">
                <a:solidFill>
                  <a:srgbClr val="FF0000"/>
                </a:solidFill>
              </a:rPr>
              <a:t> not by </a:t>
            </a:r>
            <a:r>
              <a:rPr lang="en-US" sz="1600" dirty="0">
                <a:solidFill>
                  <a:schemeClr val="tx1">
                    <a:lumMod val="60000"/>
                    <a:lumOff val="40000"/>
                  </a:schemeClr>
                </a:solidFill>
              </a:rPr>
              <a:t>the door </a:t>
            </a:r>
            <a:r>
              <a:rPr lang="en-US" sz="1600" dirty="0">
                <a:solidFill>
                  <a:srgbClr val="FF0000"/>
                </a:solidFill>
              </a:rPr>
              <a:t>into the sheepfold, but </a:t>
            </a:r>
            <a:r>
              <a:rPr lang="en-US" sz="1600" dirty="0" err="1">
                <a:solidFill>
                  <a:srgbClr val="FF0000"/>
                </a:solidFill>
              </a:rPr>
              <a:t>climbeth</a:t>
            </a:r>
            <a:r>
              <a:rPr lang="en-US" sz="1600" dirty="0">
                <a:solidFill>
                  <a:srgbClr val="FF0000"/>
                </a:solidFill>
              </a:rPr>
              <a:t> up </a:t>
            </a:r>
            <a:r>
              <a:rPr lang="en-US" sz="1600" dirty="0">
                <a:solidFill>
                  <a:schemeClr val="tx1">
                    <a:lumMod val="60000"/>
                    <a:lumOff val="40000"/>
                  </a:schemeClr>
                </a:solidFill>
              </a:rPr>
              <a:t>some other way</a:t>
            </a:r>
            <a:r>
              <a:rPr lang="en-US" sz="1600" dirty="0">
                <a:solidFill>
                  <a:srgbClr val="FF0000"/>
                </a:solidFill>
              </a:rPr>
              <a:t>, the same is a thief and a robber. </a:t>
            </a:r>
            <a:r>
              <a:rPr lang="en-US" sz="1600" dirty="0"/>
              <a:t>2 </a:t>
            </a:r>
            <a:r>
              <a:rPr lang="en-US" sz="1600" dirty="0">
                <a:solidFill>
                  <a:srgbClr val="FF0000"/>
                </a:solidFill>
              </a:rPr>
              <a:t>But he that </a:t>
            </a:r>
            <a:r>
              <a:rPr lang="en-US" sz="1600" dirty="0" err="1">
                <a:solidFill>
                  <a:srgbClr val="FF0000"/>
                </a:solidFill>
              </a:rPr>
              <a:t>entereth</a:t>
            </a:r>
            <a:r>
              <a:rPr lang="en-US" sz="1600" dirty="0">
                <a:solidFill>
                  <a:srgbClr val="FF0000"/>
                </a:solidFill>
              </a:rPr>
              <a:t> in by </a:t>
            </a:r>
            <a:r>
              <a:rPr lang="en-US" sz="1600" dirty="0">
                <a:solidFill>
                  <a:schemeClr val="tx1">
                    <a:lumMod val="60000"/>
                    <a:lumOff val="40000"/>
                  </a:schemeClr>
                </a:solidFill>
              </a:rPr>
              <a:t>the door </a:t>
            </a:r>
            <a:r>
              <a:rPr lang="en-US" sz="1600" dirty="0">
                <a:solidFill>
                  <a:srgbClr val="FF0000"/>
                </a:solidFill>
              </a:rPr>
              <a:t>is the shepherd of the sheep.</a:t>
            </a:r>
            <a:r>
              <a:rPr lang="en-US" sz="1600" dirty="0"/>
              <a:t> 3 </a:t>
            </a:r>
            <a:r>
              <a:rPr lang="en-US" sz="1600" dirty="0">
                <a:solidFill>
                  <a:srgbClr val="FF0000"/>
                </a:solidFill>
              </a:rPr>
              <a:t>To him </a:t>
            </a:r>
            <a:r>
              <a:rPr lang="en-US" sz="1600" dirty="0">
                <a:solidFill>
                  <a:schemeClr val="tx1">
                    <a:lumMod val="60000"/>
                    <a:lumOff val="40000"/>
                  </a:schemeClr>
                </a:solidFill>
              </a:rPr>
              <a:t>the porter </a:t>
            </a:r>
            <a:r>
              <a:rPr lang="en-US" sz="1600" dirty="0" err="1">
                <a:solidFill>
                  <a:srgbClr val="FF0000"/>
                </a:solidFill>
              </a:rPr>
              <a:t>openeth</a:t>
            </a:r>
            <a:r>
              <a:rPr lang="en-US" sz="1600" dirty="0">
                <a:solidFill>
                  <a:srgbClr val="FF0000"/>
                </a:solidFill>
              </a:rPr>
              <a:t>; and </a:t>
            </a:r>
            <a:r>
              <a:rPr lang="en-US" sz="1600" dirty="0">
                <a:solidFill>
                  <a:schemeClr val="tx1">
                    <a:lumMod val="60000"/>
                    <a:lumOff val="40000"/>
                  </a:schemeClr>
                </a:solidFill>
              </a:rPr>
              <a:t>the</a:t>
            </a:r>
            <a:r>
              <a:rPr lang="en-US" sz="1600" dirty="0">
                <a:solidFill>
                  <a:srgbClr val="FF0000"/>
                </a:solidFill>
              </a:rPr>
              <a:t> </a:t>
            </a:r>
            <a:r>
              <a:rPr lang="en-US" sz="1600" dirty="0">
                <a:solidFill>
                  <a:schemeClr val="tx1">
                    <a:lumMod val="60000"/>
                    <a:lumOff val="40000"/>
                  </a:schemeClr>
                </a:solidFill>
              </a:rPr>
              <a:t>sheep hear his voice</a:t>
            </a:r>
            <a:r>
              <a:rPr lang="en-US" sz="1600" dirty="0">
                <a:solidFill>
                  <a:srgbClr val="FF0000"/>
                </a:solidFill>
              </a:rPr>
              <a:t>: and he </a:t>
            </a:r>
            <a:r>
              <a:rPr lang="en-US" sz="1600" dirty="0" err="1">
                <a:solidFill>
                  <a:srgbClr val="FF0000"/>
                </a:solidFill>
              </a:rPr>
              <a:t>calleth</a:t>
            </a:r>
            <a:r>
              <a:rPr lang="en-US" sz="1600" dirty="0">
                <a:solidFill>
                  <a:srgbClr val="FF0000"/>
                </a:solidFill>
              </a:rPr>
              <a:t> his own sheep </a:t>
            </a:r>
            <a:r>
              <a:rPr lang="en-US" sz="1600" dirty="0">
                <a:solidFill>
                  <a:schemeClr val="tx1">
                    <a:lumMod val="60000"/>
                    <a:lumOff val="40000"/>
                  </a:schemeClr>
                </a:solidFill>
              </a:rPr>
              <a:t>by name</a:t>
            </a:r>
            <a:r>
              <a:rPr lang="en-US" sz="1600" dirty="0">
                <a:solidFill>
                  <a:srgbClr val="FF0000"/>
                </a:solidFill>
              </a:rPr>
              <a:t>, and </a:t>
            </a:r>
            <a:r>
              <a:rPr lang="en-US" sz="1600" dirty="0" err="1">
                <a:solidFill>
                  <a:srgbClr val="FF0000"/>
                </a:solidFill>
              </a:rPr>
              <a:t>leadeth</a:t>
            </a:r>
            <a:r>
              <a:rPr lang="en-US" sz="1600" dirty="0">
                <a:solidFill>
                  <a:srgbClr val="FF0000"/>
                </a:solidFill>
              </a:rPr>
              <a:t> them out.</a:t>
            </a:r>
            <a:r>
              <a:rPr lang="en-US" sz="1600" dirty="0"/>
              <a:t> 4 </a:t>
            </a:r>
            <a:r>
              <a:rPr lang="en-US" sz="1600" dirty="0">
                <a:solidFill>
                  <a:srgbClr val="FF0000"/>
                </a:solidFill>
              </a:rPr>
              <a:t>And when he </a:t>
            </a:r>
            <a:r>
              <a:rPr lang="en-US" sz="1600" dirty="0" err="1">
                <a:solidFill>
                  <a:srgbClr val="FF0000"/>
                </a:solidFill>
              </a:rPr>
              <a:t>putteth</a:t>
            </a:r>
            <a:r>
              <a:rPr lang="en-US" sz="1600" dirty="0">
                <a:solidFill>
                  <a:srgbClr val="FF0000"/>
                </a:solidFill>
              </a:rPr>
              <a:t> forth his own sheep, he </a:t>
            </a:r>
            <a:r>
              <a:rPr lang="en-US" sz="1600" dirty="0" err="1">
                <a:solidFill>
                  <a:srgbClr val="FF0000"/>
                </a:solidFill>
              </a:rPr>
              <a:t>goeth</a:t>
            </a:r>
            <a:r>
              <a:rPr lang="en-US" sz="1600" dirty="0">
                <a:solidFill>
                  <a:srgbClr val="FF0000"/>
                </a:solidFill>
              </a:rPr>
              <a:t> before them, and </a:t>
            </a:r>
            <a:r>
              <a:rPr lang="en-US" sz="1600" dirty="0">
                <a:solidFill>
                  <a:schemeClr val="tx1">
                    <a:lumMod val="60000"/>
                    <a:lumOff val="40000"/>
                  </a:schemeClr>
                </a:solidFill>
              </a:rPr>
              <a:t>the sheep follow him</a:t>
            </a:r>
            <a:r>
              <a:rPr lang="en-US" sz="1600" dirty="0">
                <a:solidFill>
                  <a:srgbClr val="FF0000"/>
                </a:solidFill>
              </a:rPr>
              <a:t>: for they know his voice. </a:t>
            </a:r>
            <a:r>
              <a:rPr lang="en-US" sz="1600" dirty="0"/>
              <a:t>5 </a:t>
            </a:r>
            <a:r>
              <a:rPr lang="en-US" sz="1600" dirty="0">
                <a:solidFill>
                  <a:srgbClr val="FF0000"/>
                </a:solidFill>
              </a:rPr>
              <a:t>And a stranger will they not follow, but will flee from him: for they know not the voice of strangers. </a:t>
            </a:r>
            <a:r>
              <a:rPr lang="en-US" sz="1600" dirty="0"/>
              <a:t>6 This parable </a:t>
            </a:r>
            <a:r>
              <a:rPr lang="en-US" sz="1600" dirty="0" err="1"/>
              <a:t>spake</a:t>
            </a:r>
            <a:r>
              <a:rPr lang="en-US" sz="1600" dirty="0"/>
              <a:t> Jesus unto them: but they understood not what things they were which he </a:t>
            </a:r>
            <a:r>
              <a:rPr lang="en-US" sz="1600" dirty="0" err="1"/>
              <a:t>spake</a:t>
            </a:r>
            <a:r>
              <a:rPr lang="en-US" sz="1600" dirty="0"/>
              <a:t> unto them.</a:t>
            </a:r>
            <a:endParaRPr lang="ru-RU" sz="1600" dirty="0"/>
          </a:p>
        </p:txBody>
      </p:sp>
      <p:sp>
        <p:nvSpPr>
          <p:cNvPr id="9" name="Text Placeholder 8">
            <a:extLst>
              <a:ext uri="{FF2B5EF4-FFF2-40B4-BE49-F238E27FC236}">
                <a16:creationId xmlns:a16="http://schemas.microsoft.com/office/drawing/2014/main" id="{145EDD4A-55D8-42A3-A994-187444614283}"/>
              </a:ext>
            </a:extLst>
          </p:cNvPr>
          <p:cNvSpPr>
            <a:spLocks noGrp="1"/>
          </p:cNvSpPr>
          <p:nvPr>
            <p:ph type="body" idx="34"/>
          </p:nvPr>
        </p:nvSpPr>
        <p:spPr>
          <a:xfrm>
            <a:off x="5269967" y="3909256"/>
            <a:ext cx="6086475" cy="1969464"/>
          </a:xfrm>
        </p:spPr>
        <p:txBody>
          <a:bodyPr>
            <a:normAutofit fontScale="92500" lnSpcReduction="10000"/>
          </a:bodyPr>
          <a:lstStyle/>
          <a:p>
            <a:r>
              <a:rPr lang="en-US" dirty="0"/>
              <a:t>Sheepfold – a strong fenced enclosure for the protection of the sheep gathered within it</a:t>
            </a:r>
          </a:p>
          <a:p>
            <a:r>
              <a:rPr lang="en-US" dirty="0"/>
              <a:t>Thief - </a:t>
            </a:r>
            <a:r>
              <a:rPr lang="en-US" dirty="0" err="1"/>
              <a:t>kléptēs</a:t>
            </a:r>
            <a:r>
              <a:rPr lang="en-US" dirty="0"/>
              <a:t> – a thief who steals by stealth (in secret), rather than in the open with violence (WS, 591).</a:t>
            </a:r>
          </a:p>
          <a:p>
            <a:r>
              <a:rPr lang="en-US" dirty="0"/>
              <a:t>Robber - </a:t>
            </a:r>
            <a:r>
              <a:rPr lang="en-US" dirty="0" err="1"/>
              <a:t>lēstḗs</a:t>
            </a:r>
            <a:r>
              <a:rPr lang="en-US" dirty="0"/>
              <a:t> – a thief ("robber"), stealing out in the open (typically with violence). 3027 /</a:t>
            </a:r>
            <a:r>
              <a:rPr lang="en-US" dirty="0" err="1"/>
              <a:t>lēstḗs</a:t>
            </a:r>
            <a:r>
              <a:rPr lang="en-US" dirty="0"/>
              <a:t> ("a bandit, </a:t>
            </a:r>
            <a:r>
              <a:rPr lang="en-US" dirty="0" err="1"/>
              <a:t>briard</a:t>
            </a:r>
            <a:r>
              <a:rPr lang="en-US" dirty="0"/>
              <a:t>") is a thief who also plunders and pillages – an unscrupulous marauder (malefactor), exploiting the vulnerable without hesitating to use violence.</a:t>
            </a:r>
          </a:p>
          <a:p>
            <a:r>
              <a:rPr lang="en-US" dirty="0"/>
              <a:t>Satan wants to give us a false name</a:t>
            </a:r>
            <a:endParaRPr lang="ru-RU" dirty="0"/>
          </a:p>
        </p:txBody>
      </p:sp>
      <p:sp>
        <p:nvSpPr>
          <p:cNvPr id="5" name="Footer Placeholder 4">
            <a:extLst>
              <a:ext uri="{FF2B5EF4-FFF2-40B4-BE49-F238E27FC236}">
                <a16:creationId xmlns:a16="http://schemas.microsoft.com/office/drawing/2014/main" id="{9FAA6E94-F4BD-48C1-B0FD-D2D7F6F6D2A8}"/>
              </a:ext>
            </a:extLst>
          </p:cNvPr>
          <p:cNvSpPr>
            <a:spLocks noGrp="1"/>
          </p:cNvSpPr>
          <p:nvPr>
            <p:ph type="ftr" sz="quarter" idx="11"/>
          </p:nvPr>
        </p:nvSpPr>
        <p:spPr/>
        <p:txBody>
          <a:bodyPr/>
          <a:lstStyle/>
          <a:p>
            <a:r>
              <a:rPr lang="en-US"/>
              <a:t>7 "I AM" STATMENTS OF JESUS</a:t>
            </a:r>
            <a:endParaRPr lang="ru-RU" dirty="0"/>
          </a:p>
        </p:txBody>
      </p:sp>
      <p:sp>
        <p:nvSpPr>
          <p:cNvPr id="4" name="Date Placeholder 3">
            <a:extLst>
              <a:ext uri="{FF2B5EF4-FFF2-40B4-BE49-F238E27FC236}">
                <a16:creationId xmlns:a16="http://schemas.microsoft.com/office/drawing/2014/main" id="{A5FD2C9D-BA15-406F-8A48-BDACE07BE101}"/>
              </a:ext>
            </a:extLst>
          </p:cNvPr>
          <p:cNvSpPr>
            <a:spLocks noGrp="1"/>
          </p:cNvSpPr>
          <p:nvPr>
            <p:ph type="dt" sz="half" idx="10"/>
          </p:nvPr>
        </p:nvSpPr>
        <p:spPr/>
        <p:txBody>
          <a:bodyPr/>
          <a:lstStyle/>
          <a:p>
            <a:r>
              <a:rPr lang="en-US"/>
              <a:t>08.03.2018</a:t>
            </a:r>
            <a:endParaRPr lang="ru-RU" dirty="0"/>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176359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1F97-1677-43C0-8ED0-4CB92A533315}"/>
              </a:ext>
            </a:extLst>
          </p:cNvPr>
          <p:cNvSpPr>
            <a:spLocks noGrp="1"/>
          </p:cNvSpPr>
          <p:nvPr>
            <p:ph type="title"/>
          </p:nvPr>
        </p:nvSpPr>
        <p:spPr/>
        <p:txBody>
          <a:bodyPr/>
          <a:lstStyle/>
          <a:p>
            <a:r>
              <a:rPr lang="en-US" dirty="0"/>
              <a:t>John 10:7-12</a:t>
            </a:r>
            <a:endParaRPr lang="ru-RU" dirty="0"/>
          </a:p>
        </p:txBody>
      </p:sp>
      <p:sp>
        <p:nvSpPr>
          <p:cNvPr id="3" name="Text Placeholder 2">
            <a:extLst>
              <a:ext uri="{FF2B5EF4-FFF2-40B4-BE49-F238E27FC236}">
                <a16:creationId xmlns:a16="http://schemas.microsoft.com/office/drawing/2014/main" id="{477ADD4D-2C19-4F7E-B75C-08B47053AF74}"/>
              </a:ext>
            </a:extLst>
          </p:cNvPr>
          <p:cNvSpPr>
            <a:spLocks noGrp="1"/>
          </p:cNvSpPr>
          <p:nvPr>
            <p:ph type="body" idx="1"/>
          </p:nvPr>
        </p:nvSpPr>
        <p:spPr>
          <a:scene3d>
            <a:camera prst="orthographicFront"/>
            <a:lightRig rig="threePt" dir="t"/>
          </a:scene3d>
          <a:sp3d>
            <a:bevelT w="152400" h="50800" prst="softRound"/>
          </a:sp3d>
        </p:spPr>
        <p:txBody>
          <a:bodyPr>
            <a:noAutofit/>
          </a:bodyPr>
          <a:lstStyle/>
          <a:p>
            <a:r>
              <a:rPr lang="en-US" sz="2800" dirty="0">
                <a:solidFill>
                  <a:srgbClr val="C00000"/>
                </a:solidFill>
                <a:effectLst>
                  <a:glow rad="101600">
                    <a:schemeClr val="accent1">
                      <a:satMod val="175000"/>
                      <a:alpha val="40000"/>
                    </a:schemeClr>
                  </a:glow>
                </a:effectLst>
              </a:rPr>
              <a:t>“I am the good shepherd: the good shepherd giveth his life for the sheep.” </a:t>
            </a:r>
          </a:p>
        </p:txBody>
      </p:sp>
      <p:sp>
        <p:nvSpPr>
          <p:cNvPr id="8" name="Text Placeholder 7">
            <a:extLst>
              <a:ext uri="{FF2B5EF4-FFF2-40B4-BE49-F238E27FC236}">
                <a16:creationId xmlns:a16="http://schemas.microsoft.com/office/drawing/2014/main" id="{6C47BEEC-998C-4585-8B1A-09116FD17BCF}"/>
              </a:ext>
            </a:extLst>
          </p:cNvPr>
          <p:cNvSpPr>
            <a:spLocks noGrp="1"/>
          </p:cNvSpPr>
          <p:nvPr>
            <p:ph type="body" idx="33"/>
          </p:nvPr>
        </p:nvSpPr>
        <p:spPr/>
        <p:txBody>
          <a:bodyPr>
            <a:noAutofit/>
          </a:bodyPr>
          <a:lstStyle/>
          <a:p>
            <a:pPr algn="just"/>
            <a:r>
              <a:rPr lang="en-US" sz="1600" dirty="0">
                <a:solidFill>
                  <a:srgbClr val="FF0000"/>
                </a:solidFill>
              </a:rPr>
              <a:t>Then said Jesus unto them again, Verily, verily, I say unto you, </a:t>
            </a:r>
            <a:r>
              <a:rPr lang="en-US" sz="1600" dirty="0">
                <a:solidFill>
                  <a:schemeClr val="tx1">
                    <a:lumMod val="60000"/>
                    <a:lumOff val="40000"/>
                  </a:schemeClr>
                </a:solidFill>
              </a:rPr>
              <a:t>I am the door of the sheep. </a:t>
            </a:r>
            <a:r>
              <a:rPr lang="en-US" sz="1600" dirty="0"/>
              <a:t>8 </a:t>
            </a:r>
            <a:r>
              <a:rPr lang="en-US" sz="1600" dirty="0">
                <a:solidFill>
                  <a:srgbClr val="FF0000"/>
                </a:solidFill>
              </a:rPr>
              <a:t>All that ever come before me are thieves and robbers: but the sheep did not </a:t>
            </a:r>
            <a:r>
              <a:rPr lang="en-US" sz="1600" dirty="0">
                <a:solidFill>
                  <a:schemeClr val="tx1">
                    <a:lumMod val="60000"/>
                    <a:lumOff val="40000"/>
                  </a:schemeClr>
                </a:solidFill>
              </a:rPr>
              <a:t>hear</a:t>
            </a:r>
            <a:r>
              <a:rPr lang="en-US" sz="1600" dirty="0">
                <a:solidFill>
                  <a:srgbClr val="FF0000"/>
                </a:solidFill>
              </a:rPr>
              <a:t> them. 9 </a:t>
            </a:r>
            <a:r>
              <a:rPr lang="en-US" sz="1600" dirty="0">
                <a:solidFill>
                  <a:schemeClr val="tx1">
                    <a:lumMod val="60000"/>
                    <a:lumOff val="40000"/>
                  </a:schemeClr>
                </a:solidFill>
              </a:rPr>
              <a:t>I am the door</a:t>
            </a:r>
            <a:r>
              <a:rPr lang="en-US" sz="1600" dirty="0">
                <a:solidFill>
                  <a:srgbClr val="FF0000"/>
                </a:solidFill>
              </a:rPr>
              <a:t>: by me if any man enter in, </a:t>
            </a:r>
            <a:r>
              <a:rPr lang="en-US" sz="1600" dirty="0">
                <a:solidFill>
                  <a:schemeClr val="tx1">
                    <a:lumMod val="60000"/>
                    <a:lumOff val="40000"/>
                  </a:schemeClr>
                </a:solidFill>
              </a:rPr>
              <a:t>he shall be saved</a:t>
            </a:r>
            <a:r>
              <a:rPr lang="en-US" sz="1600" dirty="0">
                <a:solidFill>
                  <a:srgbClr val="FF0000"/>
                </a:solidFill>
              </a:rPr>
              <a:t>, and shall go in and out, and </a:t>
            </a:r>
            <a:r>
              <a:rPr lang="en-US" sz="1600" dirty="0">
                <a:solidFill>
                  <a:schemeClr val="tx1">
                    <a:lumMod val="60000"/>
                    <a:lumOff val="40000"/>
                  </a:schemeClr>
                </a:solidFill>
              </a:rPr>
              <a:t>find pasture. </a:t>
            </a:r>
            <a:r>
              <a:rPr lang="en-US" sz="1600" dirty="0"/>
              <a:t>10 </a:t>
            </a:r>
            <a:r>
              <a:rPr lang="en-US" sz="1600" dirty="0">
                <a:solidFill>
                  <a:srgbClr val="FF0000"/>
                </a:solidFill>
              </a:rPr>
              <a:t>The thief cometh not, but for to steal, and to kill, and to destroy: I am come that they might have life, and that they might have it more abundantly. </a:t>
            </a:r>
            <a:r>
              <a:rPr lang="en-US" sz="1600" dirty="0"/>
              <a:t>11 </a:t>
            </a:r>
            <a:r>
              <a:rPr lang="en-US" sz="1600" dirty="0">
                <a:solidFill>
                  <a:srgbClr val="FF0000"/>
                </a:solidFill>
              </a:rPr>
              <a:t>I am the good shepherd: the good shepherd giveth his life for the sheep. </a:t>
            </a:r>
            <a:r>
              <a:rPr lang="en-US" sz="1600" dirty="0"/>
              <a:t>12 </a:t>
            </a:r>
            <a:r>
              <a:rPr lang="en-US" sz="1600" dirty="0">
                <a:solidFill>
                  <a:srgbClr val="FF0000"/>
                </a:solidFill>
              </a:rPr>
              <a:t>But he that is an hireling, and not the shepherd, whose own the sheep are not, </a:t>
            </a:r>
            <a:r>
              <a:rPr lang="en-US" sz="1600" dirty="0" err="1">
                <a:solidFill>
                  <a:srgbClr val="FF0000"/>
                </a:solidFill>
              </a:rPr>
              <a:t>seeth</a:t>
            </a:r>
            <a:r>
              <a:rPr lang="en-US" sz="1600" dirty="0">
                <a:solidFill>
                  <a:srgbClr val="FF0000"/>
                </a:solidFill>
              </a:rPr>
              <a:t> the wolf coming, and </a:t>
            </a:r>
            <a:r>
              <a:rPr lang="en-US" sz="1600" dirty="0" err="1">
                <a:solidFill>
                  <a:srgbClr val="FF0000"/>
                </a:solidFill>
              </a:rPr>
              <a:t>leaveth</a:t>
            </a:r>
            <a:r>
              <a:rPr lang="en-US" sz="1600" dirty="0">
                <a:solidFill>
                  <a:srgbClr val="FF0000"/>
                </a:solidFill>
              </a:rPr>
              <a:t> the sheep, and </a:t>
            </a:r>
            <a:r>
              <a:rPr lang="en-US" sz="1600" dirty="0" err="1">
                <a:solidFill>
                  <a:srgbClr val="FF0000"/>
                </a:solidFill>
              </a:rPr>
              <a:t>fleeth</a:t>
            </a:r>
            <a:r>
              <a:rPr lang="en-US" sz="1600" dirty="0">
                <a:solidFill>
                  <a:srgbClr val="FF0000"/>
                </a:solidFill>
              </a:rPr>
              <a:t>: and the wolf </a:t>
            </a:r>
            <a:r>
              <a:rPr lang="en-US" sz="1600" dirty="0" err="1">
                <a:solidFill>
                  <a:srgbClr val="FF0000"/>
                </a:solidFill>
              </a:rPr>
              <a:t>catcheth</a:t>
            </a:r>
            <a:r>
              <a:rPr lang="en-US" sz="1600" dirty="0">
                <a:solidFill>
                  <a:srgbClr val="FF0000"/>
                </a:solidFill>
              </a:rPr>
              <a:t> them, and </a:t>
            </a:r>
            <a:r>
              <a:rPr lang="en-US" sz="1600" dirty="0" err="1">
                <a:solidFill>
                  <a:srgbClr val="FF0000"/>
                </a:solidFill>
              </a:rPr>
              <a:t>scattereth</a:t>
            </a:r>
            <a:r>
              <a:rPr lang="en-US" sz="1600" dirty="0">
                <a:solidFill>
                  <a:srgbClr val="FF0000"/>
                </a:solidFill>
              </a:rPr>
              <a:t> the sheep.</a:t>
            </a:r>
            <a:endParaRPr lang="ru-RU" sz="1600" dirty="0">
              <a:solidFill>
                <a:srgbClr val="FF0000"/>
              </a:solidFill>
            </a:endParaRPr>
          </a:p>
        </p:txBody>
      </p:sp>
      <p:sp>
        <p:nvSpPr>
          <p:cNvPr id="9" name="Text Placeholder 8">
            <a:extLst>
              <a:ext uri="{FF2B5EF4-FFF2-40B4-BE49-F238E27FC236}">
                <a16:creationId xmlns:a16="http://schemas.microsoft.com/office/drawing/2014/main" id="{145EDD4A-55D8-42A3-A994-187444614283}"/>
              </a:ext>
            </a:extLst>
          </p:cNvPr>
          <p:cNvSpPr>
            <a:spLocks noGrp="1"/>
          </p:cNvSpPr>
          <p:nvPr>
            <p:ph type="body" idx="34"/>
          </p:nvPr>
        </p:nvSpPr>
        <p:spPr/>
        <p:txBody>
          <a:bodyPr>
            <a:normAutofit/>
          </a:bodyPr>
          <a:lstStyle/>
          <a:p>
            <a:r>
              <a:rPr lang="en-US" dirty="0"/>
              <a:t>Jesus is the door.</a:t>
            </a:r>
          </a:p>
          <a:p>
            <a:r>
              <a:rPr lang="en-US" dirty="0"/>
              <a:t>“Hear” in this context means to yield to, hear and obey, to hear one.</a:t>
            </a:r>
          </a:p>
          <a:p>
            <a:r>
              <a:rPr lang="en-US" dirty="0"/>
              <a:t>Pasturage, fodder, food He shall not want the needful supplies for the true life.</a:t>
            </a:r>
          </a:p>
          <a:p>
            <a:r>
              <a:rPr lang="en-US" dirty="0"/>
              <a:t>Jesus gives life so we can find life.</a:t>
            </a:r>
          </a:p>
        </p:txBody>
      </p:sp>
      <p:sp>
        <p:nvSpPr>
          <p:cNvPr id="6" name="Slide Number Placeholder 5">
            <a:extLst>
              <a:ext uri="{FF2B5EF4-FFF2-40B4-BE49-F238E27FC236}">
                <a16:creationId xmlns:a16="http://schemas.microsoft.com/office/drawing/2014/main" id="{7CF693C1-BDA6-43BD-BFD6-4BAE7901B070}"/>
              </a:ext>
            </a:extLst>
          </p:cNvPr>
          <p:cNvSpPr>
            <a:spLocks noGrp="1"/>
          </p:cNvSpPr>
          <p:nvPr>
            <p:ph type="sldNum" sz="quarter" idx="12"/>
          </p:nvPr>
        </p:nvSpPr>
        <p:spPr/>
        <p:txBody>
          <a:bodyPr/>
          <a:lstStyle/>
          <a:p>
            <a:fld id="{8D581BC7-E183-40DB-AC97-C19EA4EB8894}" type="slidenum">
              <a:rPr lang="ru-RU" smtClean="0"/>
              <a:t>4</a:t>
            </a:fld>
            <a:endParaRPr lang="ru-RU" dirty="0"/>
          </a:p>
        </p:txBody>
      </p:sp>
      <p:sp>
        <p:nvSpPr>
          <p:cNvPr id="5" name="Footer Placeholder 4">
            <a:extLst>
              <a:ext uri="{FF2B5EF4-FFF2-40B4-BE49-F238E27FC236}">
                <a16:creationId xmlns:a16="http://schemas.microsoft.com/office/drawing/2014/main" id="{9FAA6E94-F4BD-48C1-B0FD-D2D7F6F6D2A8}"/>
              </a:ext>
            </a:extLst>
          </p:cNvPr>
          <p:cNvSpPr>
            <a:spLocks noGrp="1"/>
          </p:cNvSpPr>
          <p:nvPr>
            <p:ph type="ftr" sz="quarter" idx="11"/>
          </p:nvPr>
        </p:nvSpPr>
        <p:spPr/>
        <p:txBody>
          <a:bodyPr/>
          <a:lstStyle/>
          <a:p>
            <a:r>
              <a:rPr lang="en-US"/>
              <a:t>7 "I AM" STATMENTS OF JESUS</a:t>
            </a:r>
            <a:endParaRPr lang="ru-RU" dirty="0"/>
          </a:p>
        </p:txBody>
      </p:sp>
      <p:sp>
        <p:nvSpPr>
          <p:cNvPr id="4" name="Date Placeholder 3">
            <a:extLst>
              <a:ext uri="{FF2B5EF4-FFF2-40B4-BE49-F238E27FC236}">
                <a16:creationId xmlns:a16="http://schemas.microsoft.com/office/drawing/2014/main" id="{A5FD2C9D-BA15-406F-8A48-BDACE07BE101}"/>
              </a:ext>
            </a:extLst>
          </p:cNvPr>
          <p:cNvSpPr>
            <a:spLocks noGrp="1"/>
          </p:cNvSpPr>
          <p:nvPr>
            <p:ph type="dt" sz="half" idx="10"/>
          </p:nvPr>
        </p:nvSpPr>
        <p:spPr/>
        <p:txBody>
          <a:bodyPr/>
          <a:lstStyle/>
          <a:p>
            <a:r>
              <a:rPr lang="en-US"/>
              <a:t>07.27.2018</a:t>
            </a:r>
            <a:endParaRPr lang="ru-RU" dirty="0"/>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420898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08.03.2018</a:t>
            </a:r>
            <a:endParaRPr lang="ru-RU" dirty="0"/>
          </a:p>
        </p:txBody>
      </p:sp>
      <p:sp>
        <p:nvSpPr>
          <p:cNvPr id="3" name="Footer Placeholder 2"/>
          <p:cNvSpPr>
            <a:spLocks noGrp="1"/>
          </p:cNvSpPr>
          <p:nvPr>
            <p:ph type="ftr" sz="quarter" idx="11"/>
          </p:nvPr>
        </p:nvSpPr>
        <p:spPr/>
        <p:txBody>
          <a:bodyPr/>
          <a:lstStyle/>
          <a:p>
            <a:r>
              <a:rPr lang="en-US"/>
              <a:t>7 "I AM" STATMENTS OF JESUS</a:t>
            </a:r>
            <a:endParaRPr lang="ru-RU" dirty="0"/>
          </a:p>
        </p:txBody>
      </p:sp>
      <p:sp>
        <p:nvSpPr>
          <p:cNvPr id="5" name="Title 4"/>
          <p:cNvSpPr>
            <a:spLocks noGrp="1"/>
          </p:cNvSpPr>
          <p:nvPr>
            <p:ph type="title"/>
          </p:nvPr>
        </p:nvSpPr>
        <p:spPr/>
        <p:txBody>
          <a:bodyPr/>
          <a:lstStyle/>
          <a:p>
            <a:r>
              <a:rPr lang="en-US" dirty="0"/>
              <a:t>The Door</a:t>
            </a:r>
          </a:p>
        </p:txBody>
      </p:sp>
      <p:sp>
        <p:nvSpPr>
          <p:cNvPr id="6" name="Text Placeholder 5"/>
          <p:cNvSpPr>
            <a:spLocks noGrp="1"/>
          </p:cNvSpPr>
          <p:nvPr>
            <p:ph type="body" idx="1"/>
          </p:nvPr>
        </p:nvSpPr>
        <p:spPr/>
        <p:txBody>
          <a:bodyPr/>
          <a:lstStyle/>
          <a:p>
            <a:r>
              <a:rPr lang="en-US" dirty="0"/>
              <a:t>Characteristics of Sheep</a:t>
            </a: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13" b="6513"/>
          <a:stretch>
            <a:fillRect/>
          </a:stretch>
        </p:blipFill>
        <p:spPr/>
      </p:pic>
      <p:sp>
        <p:nvSpPr>
          <p:cNvPr id="8" name="Text Placeholder 7"/>
          <p:cNvSpPr>
            <a:spLocks noGrp="1"/>
          </p:cNvSpPr>
          <p:nvPr>
            <p:ph type="body" idx="14"/>
          </p:nvPr>
        </p:nvSpPr>
        <p:spPr/>
        <p:txBody>
          <a:bodyPr>
            <a:normAutofit/>
          </a:bodyPr>
          <a:lstStyle/>
          <a:p>
            <a:r>
              <a:rPr lang="en-US" dirty="0"/>
              <a:t>The door is an entry</a:t>
            </a:r>
          </a:p>
          <a:p>
            <a:r>
              <a:rPr lang="en-US" dirty="0"/>
              <a:t>The door is shelter and protection</a:t>
            </a:r>
          </a:p>
          <a:p>
            <a:r>
              <a:rPr lang="en-US" dirty="0"/>
              <a:t>The door is pasture</a:t>
            </a:r>
          </a:p>
          <a:p>
            <a:r>
              <a:rPr lang="en-US" dirty="0"/>
              <a:t>The door is access to what’s inside</a:t>
            </a:r>
          </a:p>
        </p:txBody>
      </p:sp>
      <p:pic>
        <p:nvPicPr>
          <p:cNvPr id="13" name="Picture Placeholder 12">
            <a:extLst>
              <a:ext uri="{FF2B5EF4-FFF2-40B4-BE49-F238E27FC236}">
                <a16:creationId xmlns:a16="http://schemas.microsoft.com/office/drawing/2014/main" id="{022F6E4F-4F92-47AE-8C02-707209DD26EC}"/>
              </a:ext>
            </a:extLst>
          </p:cNvPr>
          <p:cNvPicPr>
            <a:picLocks noGrp="1" noChangeAspect="1"/>
          </p:cNvPicPr>
          <p:nvPr>
            <p:ph type="pic" sz="quarter" idx="15"/>
          </p:nvPr>
        </p:nvPicPr>
        <p:blipFill>
          <a:blip r:embed="rId3"/>
          <a:srcRect l="33943" r="33943"/>
          <a:stretch>
            <a:fillRect/>
          </a:stretch>
        </p:blipFill>
        <p:spPr/>
      </p:pic>
    </p:spTree>
    <p:extLst>
      <p:ext uri="{BB962C8B-B14F-4D97-AF65-F5344CB8AC3E}">
        <p14:creationId xmlns:p14="http://schemas.microsoft.com/office/powerpoint/2010/main" val="203441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A588D-11D2-40B1-A1E9-3786A835E514}"/>
              </a:ext>
            </a:extLst>
          </p:cNvPr>
          <p:cNvSpPr>
            <a:spLocks noGrp="1"/>
          </p:cNvSpPr>
          <p:nvPr>
            <p:ph type="dt" sz="half" idx="10"/>
          </p:nvPr>
        </p:nvSpPr>
        <p:spPr/>
        <p:txBody>
          <a:bodyPr/>
          <a:lstStyle/>
          <a:p>
            <a:r>
              <a:rPr lang="en-US"/>
              <a:t>08.03.2018</a:t>
            </a:r>
            <a:endParaRPr lang="ru-RU" dirty="0"/>
          </a:p>
        </p:txBody>
      </p:sp>
      <p:sp>
        <p:nvSpPr>
          <p:cNvPr id="3" name="Footer Placeholder 2">
            <a:extLst>
              <a:ext uri="{FF2B5EF4-FFF2-40B4-BE49-F238E27FC236}">
                <a16:creationId xmlns:a16="http://schemas.microsoft.com/office/drawing/2014/main" id="{6F342A1D-F8E9-4BF0-9CDD-217AC7818F26}"/>
              </a:ext>
            </a:extLst>
          </p:cNvPr>
          <p:cNvSpPr>
            <a:spLocks noGrp="1"/>
          </p:cNvSpPr>
          <p:nvPr>
            <p:ph type="ftr" sz="quarter" idx="11"/>
          </p:nvPr>
        </p:nvSpPr>
        <p:spPr/>
        <p:txBody>
          <a:bodyPr/>
          <a:lstStyle/>
          <a:p>
            <a:r>
              <a:rPr lang="en-US"/>
              <a:t>7 "I AM" STATMENTS OF JESUS</a:t>
            </a:r>
            <a:endParaRPr lang="ru-RU" dirty="0"/>
          </a:p>
        </p:txBody>
      </p:sp>
      <p:sp>
        <p:nvSpPr>
          <p:cNvPr id="4" name="Title 3">
            <a:extLst>
              <a:ext uri="{FF2B5EF4-FFF2-40B4-BE49-F238E27FC236}">
                <a16:creationId xmlns:a16="http://schemas.microsoft.com/office/drawing/2014/main" id="{5B8B70AC-89DB-49E7-9FE1-926B66AF4EDF}"/>
              </a:ext>
            </a:extLst>
          </p:cNvPr>
          <p:cNvSpPr>
            <a:spLocks noGrp="1"/>
          </p:cNvSpPr>
          <p:nvPr>
            <p:ph type="title"/>
          </p:nvPr>
        </p:nvSpPr>
        <p:spPr/>
        <p:txBody>
          <a:bodyPr/>
          <a:lstStyle/>
          <a:p>
            <a:r>
              <a:rPr lang="en-US" dirty="0"/>
              <a:t>Why Jesus?</a:t>
            </a:r>
          </a:p>
        </p:txBody>
      </p:sp>
      <p:sp>
        <p:nvSpPr>
          <p:cNvPr id="5" name="Text Placeholder 4">
            <a:extLst>
              <a:ext uri="{FF2B5EF4-FFF2-40B4-BE49-F238E27FC236}">
                <a16:creationId xmlns:a16="http://schemas.microsoft.com/office/drawing/2014/main" id="{BE305EF6-2E23-467A-AA18-15C958534917}"/>
              </a:ext>
            </a:extLst>
          </p:cNvPr>
          <p:cNvSpPr>
            <a:spLocks noGrp="1"/>
          </p:cNvSpPr>
          <p:nvPr>
            <p:ph type="body" idx="1"/>
          </p:nvPr>
        </p:nvSpPr>
        <p:spPr/>
        <p:txBody>
          <a:bodyPr/>
          <a:lstStyle/>
          <a:p>
            <a:r>
              <a:rPr lang="en-US" dirty="0"/>
              <a:t>What Qualifies Jesus as the Door?</a:t>
            </a:r>
          </a:p>
        </p:txBody>
      </p:sp>
      <p:pic>
        <p:nvPicPr>
          <p:cNvPr id="12" name="Picture Placeholder 11">
            <a:extLst>
              <a:ext uri="{FF2B5EF4-FFF2-40B4-BE49-F238E27FC236}">
                <a16:creationId xmlns:a16="http://schemas.microsoft.com/office/drawing/2014/main" id="{59A4DBEF-084E-4942-84D3-1D47039A4B13}"/>
              </a:ext>
            </a:extLst>
          </p:cNvPr>
          <p:cNvPicPr>
            <a:picLocks noGrp="1" noChangeAspect="1"/>
          </p:cNvPicPr>
          <p:nvPr>
            <p:ph type="pic" sz="quarter" idx="13"/>
          </p:nvPr>
        </p:nvPicPr>
        <p:blipFill>
          <a:blip r:embed="rId2"/>
          <a:srcRect t="6513" b="6513"/>
          <a:stretch>
            <a:fillRect/>
          </a:stretch>
        </p:blipFill>
        <p:spPr/>
      </p:pic>
      <p:sp>
        <p:nvSpPr>
          <p:cNvPr id="7" name="Text Placeholder 6">
            <a:extLst>
              <a:ext uri="{FF2B5EF4-FFF2-40B4-BE49-F238E27FC236}">
                <a16:creationId xmlns:a16="http://schemas.microsoft.com/office/drawing/2014/main" id="{500982A1-3040-4132-86D6-444EF59C25DF}"/>
              </a:ext>
            </a:extLst>
          </p:cNvPr>
          <p:cNvSpPr>
            <a:spLocks noGrp="1"/>
          </p:cNvSpPr>
          <p:nvPr>
            <p:ph type="body" idx="27"/>
          </p:nvPr>
        </p:nvSpPr>
        <p:spPr/>
        <p:txBody>
          <a:bodyPr>
            <a:normAutofit/>
          </a:bodyPr>
          <a:lstStyle/>
          <a:p>
            <a:r>
              <a:rPr lang="en-US" sz="2000" dirty="0"/>
              <a:t>The Word Dwelt Among us (John 1:14)</a:t>
            </a:r>
          </a:p>
          <a:p>
            <a:r>
              <a:rPr lang="en-US" sz="2000" dirty="0"/>
              <a:t>Jesus can relate to us (Hebrews 4:15)</a:t>
            </a:r>
          </a:p>
          <a:p>
            <a:r>
              <a:rPr lang="en-US" sz="2000" dirty="0"/>
              <a:t>Jesus Wept (Hebrews 11:35)</a:t>
            </a:r>
          </a:p>
        </p:txBody>
      </p:sp>
      <p:sp>
        <p:nvSpPr>
          <p:cNvPr id="8" name="Text Placeholder 7">
            <a:extLst>
              <a:ext uri="{FF2B5EF4-FFF2-40B4-BE49-F238E27FC236}">
                <a16:creationId xmlns:a16="http://schemas.microsoft.com/office/drawing/2014/main" id="{2D2BF157-080B-47E8-B088-10BAEEFFD530}"/>
              </a:ext>
            </a:extLst>
          </p:cNvPr>
          <p:cNvSpPr>
            <a:spLocks noGrp="1"/>
          </p:cNvSpPr>
          <p:nvPr>
            <p:ph type="body" idx="29"/>
          </p:nvPr>
        </p:nvSpPr>
        <p:spPr/>
        <p:txBody>
          <a:bodyPr/>
          <a:lstStyle/>
          <a:p>
            <a:r>
              <a:rPr lang="en-US" dirty="0"/>
              <a:t>Humanity</a:t>
            </a:r>
          </a:p>
        </p:txBody>
      </p:sp>
      <p:sp>
        <p:nvSpPr>
          <p:cNvPr id="9" name="Text Placeholder 8">
            <a:extLst>
              <a:ext uri="{FF2B5EF4-FFF2-40B4-BE49-F238E27FC236}">
                <a16:creationId xmlns:a16="http://schemas.microsoft.com/office/drawing/2014/main" id="{D66C1FDD-E5F8-4F9C-97DE-0BADADC0F70F}"/>
              </a:ext>
            </a:extLst>
          </p:cNvPr>
          <p:cNvSpPr>
            <a:spLocks noGrp="1"/>
          </p:cNvSpPr>
          <p:nvPr>
            <p:ph type="body" idx="30"/>
          </p:nvPr>
        </p:nvSpPr>
        <p:spPr/>
        <p:txBody>
          <a:bodyPr>
            <a:normAutofit/>
          </a:bodyPr>
          <a:lstStyle/>
          <a:p>
            <a:r>
              <a:rPr lang="en-US" sz="2000" dirty="0"/>
              <a:t>Jesus is the Word (John 1:1)</a:t>
            </a:r>
          </a:p>
          <a:p>
            <a:r>
              <a:rPr lang="en-US" sz="2000" dirty="0"/>
              <a:t>He is Alpha and Omega (Rev. 1:8; Rev. 22:13)</a:t>
            </a:r>
          </a:p>
          <a:p>
            <a:r>
              <a:rPr lang="en-US" sz="2000" dirty="0"/>
              <a:t>God was manifest in the flesh (1 Timothy 3:16)</a:t>
            </a:r>
          </a:p>
          <a:p>
            <a:r>
              <a:rPr lang="en-US" sz="2000" dirty="0"/>
              <a:t>He is the “I AM” (John 8:58)</a:t>
            </a:r>
          </a:p>
          <a:p>
            <a:r>
              <a:rPr lang="en-US" sz="2000" dirty="0"/>
              <a:t>The Fullness of the Godhead bodily (Col. 1:19)</a:t>
            </a:r>
          </a:p>
        </p:txBody>
      </p:sp>
      <p:sp>
        <p:nvSpPr>
          <p:cNvPr id="10" name="Text Placeholder 9">
            <a:extLst>
              <a:ext uri="{FF2B5EF4-FFF2-40B4-BE49-F238E27FC236}">
                <a16:creationId xmlns:a16="http://schemas.microsoft.com/office/drawing/2014/main" id="{1863B8A2-1F40-41D4-A36B-22563ED89863}"/>
              </a:ext>
            </a:extLst>
          </p:cNvPr>
          <p:cNvSpPr>
            <a:spLocks noGrp="1"/>
          </p:cNvSpPr>
          <p:nvPr>
            <p:ph type="body" idx="31"/>
          </p:nvPr>
        </p:nvSpPr>
        <p:spPr/>
        <p:txBody>
          <a:bodyPr/>
          <a:lstStyle/>
          <a:p>
            <a:r>
              <a:rPr lang="en-US" dirty="0"/>
              <a:t>Divinity</a:t>
            </a:r>
          </a:p>
        </p:txBody>
      </p:sp>
    </p:spTree>
    <p:extLst>
      <p:ext uri="{BB962C8B-B14F-4D97-AF65-F5344CB8AC3E}">
        <p14:creationId xmlns:p14="http://schemas.microsoft.com/office/powerpoint/2010/main" val="260052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18C9-A34F-49C5-973E-6760D1EF1059}"/>
              </a:ext>
            </a:extLst>
          </p:cNvPr>
          <p:cNvSpPr>
            <a:spLocks noGrp="1"/>
          </p:cNvSpPr>
          <p:nvPr>
            <p:ph type="title"/>
          </p:nvPr>
        </p:nvSpPr>
        <p:spPr>
          <a:xfrm>
            <a:off x="3040025" y="678572"/>
            <a:ext cx="6237455" cy="569086"/>
          </a:xfrm>
        </p:spPr>
        <p:txBody>
          <a:bodyPr>
            <a:normAutofit/>
          </a:bodyPr>
          <a:lstStyle/>
          <a:p>
            <a:r>
              <a:rPr lang="en-US" dirty="0"/>
              <a:t>DISCUSSION QUESTION</a:t>
            </a:r>
            <a:endParaRPr lang="ru-RU" dirty="0"/>
          </a:p>
        </p:txBody>
      </p:sp>
      <p:pic>
        <p:nvPicPr>
          <p:cNvPr id="22" name="Picture Placeholder 21" descr="Abstract background">
            <a:extLst>
              <a:ext uri="{FF2B5EF4-FFF2-40B4-BE49-F238E27FC236}">
                <a16:creationId xmlns:a16="http://schemas.microsoft.com/office/drawing/2014/main" id="{0342E5A4-E598-4185-B93F-5814F00C201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a:xfrm>
            <a:off x="1" y="1682496"/>
            <a:ext cx="12191999" cy="3493008"/>
          </a:xfrm>
        </p:spPr>
      </p:pic>
      <p:sp>
        <p:nvSpPr>
          <p:cNvPr id="3" name="Text Placeholder 2">
            <a:extLst>
              <a:ext uri="{FF2B5EF4-FFF2-40B4-BE49-F238E27FC236}">
                <a16:creationId xmlns:a16="http://schemas.microsoft.com/office/drawing/2014/main" id="{C679F2E6-BA14-4C8A-ABD2-DF50609348D1}"/>
              </a:ext>
            </a:extLst>
          </p:cNvPr>
          <p:cNvSpPr>
            <a:spLocks noGrp="1"/>
          </p:cNvSpPr>
          <p:nvPr>
            <p:ph type="body" idx="1"/>
          </p:nvPr>
        </p:nvSpPr>
        <p:spPr>
          <a:xfrm>
            <a:off x="1656677" y="2312044"/>
            <a:ext cx="9004150" cy="2233912"/>
          </a:xfrm>
        </p:spPr>
        <p:txBody>
          <a:bodyPr>
            <a:noAutofit/>
          </a:bodyPr>
          <a:lstStyle/>
          <a:p>
            <a:r>
              <a:rPr lang="en-US" sz="5400" dirty="0"/>
              <a:t>What Stops People From Walking Through the Door?</a:t>
            </a:r>
            <a:endParaRPr lang="ru-RU" sz="5400" dirty="0"/>
          </a:p>
        </p:txBody>
      </p:sp>
      <p:sp>
        <p:nvSpPr>
          <p:cNvPr id="5" name="Footer Placeholder 4">
            <a:extLst>
              <a:ext uri="{FF2B5EF4-FFF2-40B4-BE49-F238E27FC236}">
                <a16:creationId xmlns:a16="http://schemas.microsoft.com/office/drawing/2014/main" id="{1ED7D25D-51F0-4AAA-86C5-F3584C0E8A44}"/>
              </a:ext>
            </a:extLst>
          </p:cNvPr>
          <p:cNvSpPr>
            <a:spLocks noGrp="1"/>
          </p:cNvSpPr>
          <p:nvPr>
            <p:ph type="ftr" sz="quarter" idx="11"/>
          </p:nvPr>
        </p:nvSpPr>
        <p:spPr/>
        <p:txBody>
          <a:bodyPr/>
          <a:lstStyle/>
          <a:p>
            <a:r>
              <a:rPr lang="en-US"/>
              <a:t>7 "I AM" STATMENTS OF JESUS</a:t>
            </a:r>
            <a:endParaRPr lang="ru-RU" dirty="0"/>
          </a:p>
        </p:txBody>
      </p:sp>
      <p:sp>
        <p:nvSpPr>
          <p:cNvPr id="4" name="Date Placeholder 3">
            <a:extLst>
              <a:ext uri="{FF2B5EF4-FFF2-40B4-BE49-F238E27FC236}">
                <a16:creationId xmlns:a16="http://schemas.microsoft.com/office/drawing/2014/main" id="{F48CF653-A1E7-473E-A717-8659C5E457A1}"/>
              </a:ext>
            </a:extLst>
          </p:cNvPr>
          <p:cNvSpPr>
            <a:spLocks noGrp="1"/>
          </p:cNvSpPr>
          <p:nvPr>
            <p:ph type="dt" sz="half" idx="10"/>
          </p:nvPr>
        </p:nvSpPr>
        <p:spPr/>
        <p:txBody>
          <a:bodyPr/>
          <a:lstStyle/>
          <a:p>
            <a:r>
              <a:rPr lang="en-US"/>
              <a:t>08.03.2018</a:t>
            </a:r>
            <a:endParaRPr lang="ru-RU" dirty="0"/>
          </a:p>
        </p:txBody>
      </p:sp>
      <p:pic>
        <p:nvPicPr>
          <p:cNvPr id="14" name="Picture Placeholder 1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513" b="6513"/>
          <a:stretch>
            <a:fillRect/>
          </a:stretch>
        </p:blipFill>
        <p:spPr/>
      </p:pic>
    </p:spTree>
    <p:extLst>
      <p:ext uri="{BB962C8B-B14F-4D97-AF65-F5344CB8AC3E}">
        <p14:creationId xmlns:p14="http://schemas.microsoft.com/office/powerpoint/2010/main" val="408031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BA30F-F4D0-4B94-B113-4273A54E04CB}"/>
              </a:ext>
            </a:extLst>
          </p:cNvPr>
          <p:cNvSpPr>
            <a:spLocks noGrp="1"/>
          </p:cNvSpPr>
          <p:nvPr>
            <p:ph type="dt" sz="half" idx="10"/>
          </p:nvPr>
        </p:nvSpPr>
        <p:spPr/>
        <p:txBody>
          <a:bodyPr/>
          <a:lstStyle/>
          <a:p>
            <a:r>
              <a:rPr lang="en-US"/>
              <a:t>08.03.2018</a:t>
            </a:r>
            <a:endParaRPr lang="ru-RU" dirty="0"/>
          </a:p>
        </p:txBody>
      </p:sp>
      <p:sp>
        <p:nvSpPr>
          <p:cNvPr id="3" name="Footer Placeholder 2">
            <a:extLst>
              <a:ext uri="{FF2B5EF4-FFF2-40B4-BE49-F238E27FC236}">
                <a16:creationId xmlns:a16="http://schemas.microsoft.com/office/drawing/2014/main" id="{61A8F6CA-B533-484B-9C09-EC49FF231B9C}"/>
              </a:ext>
            </a:extLst>
          </p:cNvPr>
          <p:cNvSpPr>
            <a:spLocks noGrp="1"/>
          </p:cNvSpPr>
          <p:nvPr>
            <p:ph type="ftr" sz="quarter" idx="11"/>
          </p:nvPr>
        </p:nvSpPr>
        <p:spPr/>
        <p:txBody>
          <a:bodyPr/>
          <a:lstStyle/>
          <a:p>
            <a:r>
              <a:rPr lang="en-US"/>
              <a:t>7 "I AM" STATMENTS OF JESUS</a:t>
            </a:r>
            <a:endParaRPr lang="ru-RU" dirty="0"/>
          </a:p>
        </p:txBody>
      </p:sp>
      <p:sp>
        <p:nvSpPr>
          <p:cNvPr id="5" name="Title 4">
            <a:extLst>
              <a:ext uri="{FF2B5EF4-FFF2-40B4-BE49-F238E27FC236}">
                <a16:creationId xmlns:a16="http://schemas.microsoft.com/office/drawing/2014/main" id="{00E7BCB9-C6EE-4278-BF3C-536EE0A94A90}"/>
              </a:ext>
            </a:extLst>
          </p:cNvPr>
          <p:cNvSpPr>
            <a:spLocks noGrp="1"/>
          </p:cNvSpPr>
          <p:nvPr>
            <p:ph type="title"/>
          </p:nvPr>
        </p:nvSpPr>
        <p:spPr/>
        <p:txBody>
          <a:bodyPr/>
          <a:lstStyle/>
          <a:p>
            <a:r>
              <a:rPr lang="en-US" dirty="0"/>
              <a:t>Jesus…</a:t>
            </a:r>
          </a:p>
        </p:txBody>
      </p:sp>
      <p:pic>
        <p:nvPicPr>
          <p:cNvPr id="20" name="Picture Placeholder 19">
            <a:extLst>
              <a:ext uri="{FF2B5EF4-FFF2-40B4-BE49-F238E27FC236}">
                <a16:creationId xmlns:a16="http://schemas.microsoft.com/office/drawing/2014/main" id="{D3DC9E48-B800-4278-A009-BCFBBE4AA2F9}"/>
              </a:ext>
            </a:extLst>
          </p:cNvPr>
          <p:cNvPicPr>
            <a:picLocks noGrp="1" noChangeAspect="1"/>
          </p:cNvPicPr>
          <p:nvPr>
            <p:ph type="pic" sz="quarter" idx="13"/>
          </p:nvPr>
        </p:nvPicPr>
        <p:blipFill>
          <a:blip r:embed="rId2"/>
          <a:srcRect t="6513" b="6513"/>
          <a:stretch>
            <a:fillRect/>
          </a:stretch>
        </p:blipFill>
        <p:spPr/>
      </p:pic>
      <p:sp>
        <p:nvSpPr>
          <p:cNvPr id="7" name="Text Placeholder 6">
            <a:extLst>
              <a:ext uri="{FF2B5EF4-FFF2-40B4-BE49-F238E27FC236}">
                <a16:creationId xmlns:a16="http://schemas.microsoft.com/office/drawing/2014/main" id="{EE1C46EF-9A71-4F33-8641-9142FFCBB225}"/>
              </a:ext>
            </a:extLst>
          </p:cNvPr>
          <p:cNvSpPr>
            <a:spLocks noGrp="1"/>
          </p:cNvSpPr>
          <p:nvPr>
            <p:ph type="body" idx="34"/>
          </p:nvPr>
        </p:nvSpPr>
        <p:spPr/>
        <p:txBody>
          <a:bodyPr>
            <a:normAutofit/>
          </a:bodyPr>
          <a:lstStyle/>
          <a:p>
            <a:r>
              <a:rPr lang="en-US" dirty="0"/>
              <a:t>Took Our Place</a:t>
            </a:r>
          </a:p>
        </p:txBody>
      </p:sp>
      <p:sp>
        <p:nvSpPr>
          <p:cNvPr id="8" name="Text Placeholder 7">
            <a:extLst>
              <a:ext uri="{FF2B5EF4-FFF2-40B4-BE49-F238E27FC236}">
                <a16:creationId xmlns:a16="http://schemas.microsoft.com/office/drawing/2014/main" id="{9A74C799-7913-4024-9D32-309FAB210047}"/>
              </a:ext>
            </a:extLst>
          </p:cNvPr>
          <p:cNvSpPr>
            <a:spLocks noGrp="1"/>
          </p:cNvSpPr>
          <p:nvPr>
            <p:ph type="body" idx="35"/>
          </p:nvPr>
        </p:nvSpPr>
        <p:spPr/>
        <p:txBody>
          <a:bodyPr/>
          <a:lstStyle/>
          <a:p>
            <a:r>
              <a:rPr lang="en-US" dirty="0"/>
              <a:t>Substitution</a:t>
            </a:r>
          </a:p>
        </p:txBody>
      </p:sp>
      <p:pic>
        <p:nvPicPr>
          <p:cNvPr id="24" name="Picture Placeholder 23">
            <a:extLst>
              <a:ext uri="{FF2B5EF4-FFF2-40B4-BE49-F238E27FC236}">
                <a16:creationId xmlns:a16="http://schemas.microsoft.com/office/drawing/2014/main" id="{2FBD44BE-45AF-428D-B553-9F3E96455C94}"/>
              </a:ext>
            </a:extLst>
          </p:cNvPr>
          <p:cNvPicPr>
            <a:picLocks noGrp="1" noChangeAspect="1"/>
          </p:cNvPicPr>
          <p:nvPr>
            <p:ph type="pic" sz="quarter" idx="36"/>
          </p:nvPr>
        </p:nvPicPr>
        <p:blipFill>
          <a:blip r:embed="rId3"/>
          <a:srcRect t="9109" b="9109"/>
          <a:stretch>
            <a:fillRect/>
          </a:stretch>
        </p:blipFill>
        <p:spPr/>
      </p:pic>
      <p:sp>
        <p:nvSpPr>
          <p:cNvPr id="10" name="Text Placeholder 9">
            <a:extLst>
              <a:ext uri="{FF2B5EF4-FFF2-40B4-BE49-F238E27FC236}">
                <a16:creationId xmlns:a16="http://schemas.microsoft.com/office/drawing/2014/main" id="{97169BBE-94B0-4E15-B2A7-6B6110C231B7}"/>
              </a:ext>
            </a:extLst>
          </p:cNvPr>
          <p:cNvSpPr>
            <a:spLocks noGrp="1"/>
          </p:cNvSpPr>
          <p:nvPr>
            <p:ph type="body" sz="quarter" idx="49"/>
          </p:nvPr>
        </p:nvSpPr>
        <p:spPr/>
        <p:txBody>
          <a:bodyPr/>
          <a:lstStyle/>
          <a:p>
            <a:r>
              <a:rPr lang="en-US" dirty="0"/>
              <a:t>Made sin for us (2 Cor. 5:21)</a:t>
            </a:r>
          </a:p>
          <a:p>
            <a:r>
              <a:rPr lang="en-US" dirty="0"/>
              <a:t>Bore Our Sins (1 Peter 2:24)</a:t>
            </a:r>
          </a:p>
          <a:p>
            <a:r>
              <a:rPr lang="en-US" dirty="0"/>
              <a:t>Suffered once for others (Heb. 9:28)</a:t>
            </a:r>
          </a:p>
          <a:p>
            <a:r>
              <a:rPr lang="en-US" dirty="0"/>
              <a:t>Wounded for our transgressions (Isa. 53:46)</a:t>
            </a:r>
          </a:p>
          <a:p>
            <a:r>
              <a:rPr lang="en-US" dirty="0"/>
              <a:t>Lives in Us (Galatians 2:20)</a:t>
            </a:r>
          </a:p>
          <a:p>
            <a:endParaRPr lang="en-US" dirty="0"/>
          </a:p>
        </p:txBody>
      </p:sp>
      <p:sp>
        <p:nvSpPr>
          <p:cNvPr id="11" name="Text Placeholder 10">
            <a:extLst>
              <a:ext uri="{FF2B5EF4-FFF2-40B4-BE49-F238E27FC236}">
                <a16:creationId xmlns:a16="http://schemas.microsoft.com/office/drawing/2014/main" id="{768F9DEC-3105-4DB0-AD5A-9DB4B8BDF174}"/>
              </a:ext>
            </a:extLst>
          </p:cNvPr>
          <p:cNvSpPr>
            <a:spLocks noGrp="1"/>
          </p:cNvSpPr>
          <p:nvPr>
            <p:ph type="body" idx="50"/>
          </p:nvPr>
        </p:nvSpPr>
        <p:spPr/>
        <p:txBody>
          <a:bodyPr>
            <a:normAutofit/>
          </a:bodyPr>
          <a:lstStyle/>
          <a:p>
            <a:r>
              <a:rPr lang="en-US" dirty="0"/>
              <a:t>Right with God</a:t>
            </a:r>
          </a:p>
        </p:txBody>
      </p:sp>
      <p:sp>
        <p:nvSpPr>
          <p:cNvPr id="12" name="Text Placeholder 11">
            <a:extLst>
              <a:ext uri="{FF2B5EF4-FFF2-40B4-BE49-F238E27FC236}">
                <a16:creationId xmlns:a16="http://schemas.microsoft.com/office/drawing/2014/main" id="{57448431-17A0-4849-986C-09F5366DEF93}"/>
              </a:ext>
            </a:extLst>
          </p:cNvPr>
          <p:cNvSpPr>
            <a:spLocks noGrp="1"/>
          </p:cNvSpPr>
          <p:nvPr>
            <p:ph type="body" idx="51"/>
          </p:nvPr>
        </p:nvSpPr>
        <p:spPr/>
        <p:txBody>
          <a:bodyPr/>
          <a:lstStyle/>
          <a:p>
            <a:r>
              <a:rPr lang="en-US" dirty="0"/>
              <a:t>Justification</a:t>
            </a:r>
          </a:p>
        </p:txBody>
      </p:sp>
      <p:pic>
        <p:nvPicPr>
          <p:cNvPr id="22" name="Picture Placeholder 21">
            <a:extLst>
              <a:ext uri="{FF2B5EF4-FFF2-40B4-BE49-F238E27FC236}">
                <a16:creationId xmlns:a16="http://schemas.microsoft.com/office/drawing/2014/main" id="{F089011F-115F-4ED0-9B97-2A90A8481FEE}"/>
              </a:ext>
            </a:extLst>
          </p:cNvPr>
          <p:cNvPicPr>
            <a:picLocks noGrp="1" noChangeAspect="1"/>
          </p:cNvPicPr>
          <p:nvPr>
            <p:ph type="pic" sz="quarter" idx="52"/>
          </p:nvPr>
        </p:nvPicPr>
        <p:blipFill>
          <a:blip r:embed="rId4"/>
          <a:srcRect l="21846" r="21846"/>
          <a:stretch>
            <a:fillRect/>
          </a:stretch>
        </p:blipFill>
        <p:spPr/>
      </p:pic>
      <p:sp>
        <p:nvSpPr>
          <p:cNvPr id="14" name="Text Placeholder 13">
            <a:extLst>
              <a:ext uri="{FF2B5EF4-FFF2-40B4-BE49-F238E27FC236}">
                <a16:creationId xmlns:a16="http://schemas.microsoft.com/office/drawing/2014/main" id="{BFDC9F48-F41F-4D7D-A199-2EE8D5515983}"/>
              </a:ext>
            </a:extLst>
          </p:cNvPr>
          <p:cNvSpPr>
            <a:spLocks noGrp="1"/>
          </p:cNvSpPr>
          <p:nvPr>
            <p:ph type="body" sz="quarter" idx="53"/>
          </p:nvPr>
        </p:nvSpPr>
        <p:spPr/>
        <p:txBody>
          <a:bodyPr/>
          <a:lstStyle/>
          <a:p>
            <a:r>
              <a:rPr lang="en-US" dirty="0"/>
              <a:t>Justification – n. the declaring of a person to be just or righteous.</a:t>
            </a:r>
          </a:p>
          <a:p>
            <a:r>
              <a:rPr lang="en-US" dirty="0"/>
              <a:t>Did what the law couldn’t (Acts 13:39)</a:t>
            </a:r>
          </a:p>
          <a:p>
            <a:r>
              <a:rPr lang="en-US" dirty="0"/>
              <a:t>Died to justify us (Romans 4:25)</a:t>
            </a:r>
          </a:p>
        </p:txBody>
      </p:sp>
      <p:sp>
        <p:nvSpPr>
          <p:cNvPr id="15" name="Text Placeholder 14">
            <a:extLst>
              <a:ext uri="{FF2B5EF4-FFF2-40B4-BE49-F238E27FC236}">
                <a16:creationId xmlns:a16="http://schemas.microsoft.com/office/drawing/2014/main" id="{A625711A-F552-4904-B3AF-06A231D793A2}"/>
              </a:ext>
            </a:extLst>
          </p:cNvPr>
          <p:cNvSpPr>
            <a:spLocks noGrp="1"/>
          </p:cNvSpPr>
          <p:nvPr>
            <p:ph type="body" idx="54"/>
          </p:nvPr>
        </p:nvSpPr>
        <p:spPr/>
        <p:txBody>
          <a:bodyPr/>
          <a:lstStyle/>
          <a:p>
            <a:r>
              <a:rPr lang="en-US" dirty="0"/>
              <a:t>Peace With God</a:t>
            </a:r>
          </a:p>
        </p:txBody>
      </p:sp>
      <p:sp>
        <p:nvSpPr>
          <p:cNvPr id="16" name="Text Placeholder 15">
            <a:extLst>
              <a:ext uri="{FF2B5EF4-FFF2-40B4-BE49-F238E27FC236}">
                <a16:creationId xmlns:a16="http://schemas.microsoft.com/office/drawing/2014/main" id="{0FBEE7FD-8B45-40B7-B677-68290C292B05}"/>
              </a:ext>
            </a:extLst>
          </p:cNvPr>
          <p:cNvSpPr>
            <a:spLocks noGrp="1"/>
          </p:cNvSpPr>
          <p:nvPr>
            <p:ph type="body" idx="55"/>
          </p:nvPr>
        </p:nvSpPr>
        <p:spPr>
          <a:xfrm>
            <a:off x="8325388" y="4191894"/>
            <a:ext cx="1720165" cy="720726"/>
          </a:xfrm>
        </p:spPr>
        <p:txBody>
          <a:bodyPr/>
          <a:lstStyle/>
          <a:p>
            <a:r>
              <a:rPr lang="en-US" dirty="0"/>
              <a:t>Reconciliation</a:t>
            </a:r>
          </a:p>
        </p:txBody>
      </p:sp>
      <p:pic>
        <p:nvPicPr>
          <p:cNvPr id="26" name="Picture Placeholder 25">
            <a:extLst>
              <a:ext uri="{FF2B5EF4-FFF2-40B4-BE49-F238E27FC236}">
                <a16:creationId xmlns:a16="http://schemas.microsoft.com/office/drawing/2014/main" id="{AAE593D8-C49E-4EAA-8D6E-06F96F3E93C1}"/>
              </a:ext>
            </a:extLst>
          </p:cNvPr>
          <p:cNvPicPr>
            <a:picLocks noGrp="1" noChangeAspect="1"/>
          </p:cNvPicPr>
          <p:nvPr>
            <p:ph type="pic" sz="quarter" idx="56"/>
          </p:nvPr>
        </p:nvPicPr>
        <p:blipFill>
          <a:blip r:embed="rId5"/>
          <a:srcRect l="14925" r="14925"/>
          <a:stretch>
            <a:fillRect/>
          </a:stretch>
        </p:blipFill>
        <p:spPr>
          <a:xfrm>
            <a:off x="10131425" y="4429125"/>
            <a:ext cx="1106488" cy="1106488"/>
          </a:xfrm>
        </p:spPr>
      </p:pic>
      <p:sp>
        <p:nvSpPr>
          <p:cNvPr id="18" name="Text Placeholder 17">
            <a:extLst>
              <a:ext uri="{FF2B5EF4-FFF2-40B4-BE49-F238E27FC236}">
                <a16:creationId xmlns:a16="http://schemas.microsoft.com/office/drawing/2014/main" id="{C8429982-E06D-4F5D-ACDE-EBFB12B21A77}"/>
              </a:ext>
            </a:extLst>
          </p:cNvPr>
          <p:cNvSpPr>
            <a:spLocks noGrp="1"/>
          </p:cNvSpPr>
          <p:nvPr>
            <p:ph type="body" sz="quarter" idx="57"/>
          </p:nvPr>
        </p:nvSpPr>
        <p:spPr>
          <a:xfrm>
            <a:off x="8325388" y="1769589"/>
            <a:ext cx="3044973" cy="2212848"/>
          </a:xfrm>
        </p:spPr>
        <p:txBody>
          <a:bodyPr/>
          <a:lstStyle/>
          <a:p>
            <a:r>
              <a:rPr lang="en-US" dirty="0"/>
              <a:t>Reconcile – v. restore friendly relations between.</a:t>
            </a:r>
          </a:p>
          <a:p>
            <a:r>
              <a:rPr lang="en-US" dirty="0"/>
              <a:t>Doesn’t impute our sins (2 Cor. 5:19)</a:t>
            </a:r>
          </a:p>
          <a:p>
            <a:r>
              <a:rPr lang="en-US" dirty="0"/>
              <a:t>Bridged the gap between God and man (Rom. 5:10)</a:t>
            </a:r>
          </a:p>
        </p:txBody>
      </p:sp>
    </p:spTree>
    <p:extLst>
      <p:ext uri="{BB962C8B-B14F-4D97-AF65-F5344CB8AC3E}">
        <p14:creationId xmlns:p14="http://schemas.microsoft.com/office/powerpoint/2010/main" val="369251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BA30F-F4D0-4B94-B113-4273A54E04CB}"/>
              </a:ext>
            </a:extLst>
          </p:cNvPr>
          <p:cNvSpPr>
            <a:spLocks noGrp="1"/>
          </p:cNvSpPr>
          <p:nvPr>
            <p:ph type="dt" sz="half" idx="10"/>
          </p:nvPr>
        </p:nvSpPr>
        <p:spPr/>
        <p:txBody>
          <a:bodyPr/>
          <a:lstStyle/>
          <a:p>
            <a:r>
              <a:rPr lang="en-US"/>
              <a:t>08.03.2018</a:t>
            </a:r>
            <a:endParaRPr lang="ru-RU" dirty="0"/>
          </a:p>
        </p:txBody>
      </p:sp>
      <p:sp>
        <p:nvSpPr>
          <p:cNvPr id="3" name="Footer Placeholder 2">
            <a:extLst>
              <a:ext uri="{FF2B5EF4-FFF2-40B4-BE49-F238E27FC236}">
                <a16:creationId xmlns:a16="http://schemas.microsoft.com/office/drawing/2014/main" id="{61A8F6CA-B533-484B-9C09-EC49FF231B9C}"/>
              </a:ext>
            </a:extLst>
          </p:cNvPr>
          <p:cNvSpPr>
            <a:spLocks noGrp="1"/>
          </p:cNvSpPr>
          <p:nvPr>
            <p:ph type="ftr" sz="quarter" idx="11"/>
          </p:nvPr>
        </p:nvSpPr>
        <p:spPr/>
        <p:txBody>
          <a:bodyPr/>
          <a:lstStyle/>
          <a:p>
            <a:r>
              <a:rPr lang="en-US"/>
              <a:t>7 "I AM" STATMENTS OF JESUS</a:t>
            </a:r>
            <a:endParaRPr lang="ru-RU" dirty="0"/>
          </a:p>
        </p:txBody>
      </p:sp>
      <p:sp>
        <p:nvSpPr>
          <p:cNvPr id="5" name="Title 4">
            <a:extLst>
              <a:ext uri="{FF2B5EF4-FFF2-40B4-BE49-F238E27FC236}">
                <a16:creationId xmlns:a16="http://schemas.microsoft.com/office/drawing/2014/main" id="{00E7BCB9-C6EE-4278-BF3C-536EE0A94A90}"/>
              </a:ext>
            </a:extLst>
          </p:cNvPr>
          <p:cNvSpPr>
            <a:spLocks noGrp="1"/>
          </p:cNvSpPr>
          <p:nvPr>
            <p:ph type="title"/>
          </p:nvPr>
        </p:nvSpPr>
        <p:spPr/>
        <p:txBody>
          <a:bodyPr/>
          <a:lstStyle/>
          <a:p>
            <a:r>
              <a:rPr lang="en-US" dirty="0"/>
              <a:t>Jesus…</a:t>
            </a:r>
          </a:p>
        </p:txBody>
      </p:sp>
      <p:pic>
        <p:nvPicPr>
          <p:cNvPr id="20" name="Picture Placeholder 19">
            <a:extLst>
              <a:ext uri="{FF2B5EF4-FFF2-40B4-BE49-F238E27FC236}">
                <a16:creationId xmlns:a16="http://schemas.microsoft.com/office/drawing/2014/main" id="{D3DC9E48-B800-4278-A009-BCFBBE4AA2F9}"/>
              </a:ext>
            </a:extLst>
          </p:cNvPr>
          <p:cNvPicPr>
            <a:picLocks noGrp="1" noChangeAspect="1"/>
          </p:cNvPicPr>
          <p:nvPr>
            <p:ph type="pic" sz="quarter" idx="13"/>
          </p:nvPr>
        </p:nvPicPr>
        <p:blipFill>
          <a:blip r:embed="rId2"/>
          <a:srcRect t="6513" b="6513"/>
          <a:stretch>
            <a:fillRect/>
          </a:stretch>
        </p:blipFill>
        <p:spPr/>
      </p:pic>
      <p:sp>
        <p:nvSpPr>
          <p:cNvPr id="7" name="Text Placeholder 6">
            <a:extLst>
              <a:ext uri="{FF2B5EF4-FFF2-40B4-BE49-F238E27FC236}">
                <a16:creationId xmlns:a16="http://schemas.microsoft.com/office/drawing/2014/main" id="{EE1C46EF-9A71-4F33-8641-9142FFCBB225}"/>
              </a:ext>
            </a:extLst>
          </p:cNvPr>
          <p:cNvSpPr>
            <a:spLocks noGrp="1"/>
          </p:cNvSpPr>
          <p:nvPr>
            <p:ph type="body" idx="34"/>
          </p:nvPr>
        </p:nvSpPr>
        <p:spPr/>
        <p:txBody>
          <a:bodyPr>
            <a:normAutofit fontScale="92500"/>
          </a:bodyPr>
          <a:lstStyle/>
          <a:p>
            <a:r>
              <a:rPr lang="en-US" dirty="0"/>
              <a:t>Gives us Inheritance</a:t>
            </a:r>
          </a:p>
        </p:txBody>
      </p:sp>
      <p:sp>
        <p:nvSpPr>
          <p:cNvPr id="8" name="Text Placeholder 7">
            <a:extLst>
              <a:ext uri="{FF2B5EF4-FFF2-40B4-BE49-F238E27FC236}">
                <a16:creationId xmlns:a16="http://schemas.microsoft.com/office/drawing/2014/main" id="{9A74C799-7913-4024-9D32-309FAB210047}"/>
              </a:ext>
            </a:extLst>
          </p:cNvPr>
          <p:cNvSpPr>
            <a:spLocks noGrp="1"/>
          </p:cNvSpPr>
          <p:nvPr>
            <p:ph type="body" idx="35"/>
          </p:nvPr>
        </p:nvSpPr>
        <p:spPr/>
        <p:txBody>
          <a:bodyPr/>
          <a:lstStyle/>
          <a:p>
            <a:r>
              <a:rPr lang="en-US" dirty="0"/>
              <a:t>Adoption</a:t>
            </a:r>
          </a:p>
        </p:txBody>
      </p:sp>
      <p:sp>
        <p:nvSpPr>
          <p:cNvPr id="10" name="Text Placeholder 9">
            <a:extLst>
              <a:ext uri="{FF2B5EF4-FFF2-40B4-BE49-F238E27FC236}">
                <a16:creationId xmlns:a16="http://schemas.microsoft.com/office/drawing/2014/main" id="{97169BBE-94B0-4E15-B2A7-6B6110C231B7}"/>
              </a:ext>
            </a:extLst>
          </p:cNvPr>
          <p:cNvSpPr>
            <a:spLocks noGrp="1"/>
          </p:cNvSpPr>
          <p:nvPr>
            <p:ph type="body" sz="quarter" idx="49"/>
          </p:nvPr>
        </p:nvSpPr>
        <p:spPr/>
        <p:txBody>
          <a:bodyPr/>
          <a:lstStyle/>
          <a:p>
            <a:r>
              <a:rPr lang="en-US" dirty="0"/>
              <a:t>Gives us the Spirit of Adoption (Rom. 8:15)</a:t>
            </a:r>
          </a:p>
          <a:p>
            <a:r>
              <a:rPr lang="en-US" dirty="0"/>
              <a:t>Ordained us to be Sons (Eph. 1:5)</a:t>
            </a:r>
          </a:p>
          <a:p>
            <a:r>
              <a:rPr lang="en-US" dirty="0"/>
              <a:t>Gives us Inheritance (Rom. 8:17)</a:t>
            </a:r>
          </a:p>
          <a:p>
            <a:endParaRPr lang="en-US" dirty="0"/>
          </a:p>
        </p:txBody>
      </p:sp>
      <p:sp>
        <p:nvSpPr>
          <p:cNvPr id="11" name="Text Placeholder 10">
            <a:extLst>
              <a:ext uri="{FF2B5EF4-FFF2-40B4-BE49-F238E27FC236}">
                <a16:creationId xmlns:a16="http://schemas.microsoft.com/office/drawing/2014/main" id="{768F9DEC-3105-4DB0-AD5A-9DB4B8BDF174}"/>
              </a:ext>
            </a:extLst>
          </p:cNvPr>
          <p:cNvSpPr>
            <a:spLocks noGrp="1"/>
          </p:cNvSpPr>
          <p:nvPr>
            <p:ph type="body" idx="50"/>
          </p:nvPr>
        </p:nvSpPr>
        <p:spPr/>
        <p:txBody>
          <a:bodyPr>
            <a:normAutofit/>
          </a:bodyPr>
          <a:lstStyle/>
          <a:p>
            <a:r>
              <a:rPr lang="en-US" dirty="0"/>
              <a:t>Purchased Us</a:t>
            </a:r>
          </a:p>
        </p:txBody>
      </p:sp>
      <p:sp>
        <p:nvSpPr>
          <p:cNvPr id="12" name="Text Placeholder 11">
            <a:extLst>
              <a:ext uri="{FF2B5EF4-FFF2-40B4-BE49-F238E27FC236}">
                <a16:creationId xmlns:a16="http://schemas.microsoft.com/office/drawing/2014/main" id="{57448431-17A0-4849-986C-09F5366DEF93}"/>
              </a:ext>
            </a:extLst>
          </p:cNvPr>
          <p:cNvSpPr>
            <a:spLocks noGrp="1"/>
          </p:cNvSpPr>
          <p:nvPr>
            <p:ph type="body" idx="51"/>
          </p:nvPr>
        </p:nvSpPr>
        <p:spPr/>
        <p:txBody>
          <a:bodyPr/>
          <a:lstStyle/>
          <a:p>
            <a:r>
              <a:rPr lang="en-US" dirty="0"/>
              <a:t>Redemption</a:t>
            </a:r>
          </a:p>
        </p:txBody>
      </p:sp>
      <p:sp>
        <p:nvSpPr>
          <p:cNvPr id="14" name="Text Placeholder 13">
            <a:extLst>
              <a:ext uri="{FF2B5EF4-FFF2-40B4-BE49-F238E27FC236}">
                <a16:creationId xmlns:a16="http://schemas.microsoft.com/office/drawing/2014/main" id="{BFDC9F48-F41F-4D7D-A199-2EE8D5515983}"/>
              </a:ext>
            </a:extLst>
          </p:cNvPr>
          <p:cNvSpPr>
            <a:spLocks noGrp="1"/>
          </p:cNvSpPr>
          <p:nvPr>
            <p:ph type="body" sz="quarter" idx="53"/>
          </p:nvPr>
        </p:nvSpPr>
        <p:spPr/>
        <p:txBody>
          <a:bodyPr>
            <a:normAutofit/>
          </a:bodyPr>
          <a:lstStyle/>
          <a:p>
            <a:r>
              <a:rPr lang="en-US" dirty="0"/>
              <a:t>Repurchase of captured goods or prisoners; the act of procuring the deliverance of persons or things from the possession and power of captors by the payment of an equivalent; </a:t>
            </a:r>
          </a:p>
          <a:p>
            <a:r>
              <a:rPr lang="en-US" dirty="0"/>
              <a:t>Freed us from sin (Col. 1:13-14)</a:t>
            </a:r>
          </a:p>
          <a:p>
            <a:r>
              <a:rPr lang="en-US" dirty="0"/>
              <a:t>Paid a ransom for us (1 Pet. 1:18-19)</a:t>
            </a:r>
          </a:p>
        </p:txBody>
      </p:sp>
      <p:sp>
        <p:nvSpPr>
          <p:cNvPr id="15" name="Text Placeholder 14">
            <a:extLst>
              <a:ext uri="{FF2B5EF4-FFF2-40B4-BE49-F238E27FC236}">
                <a16:creationId xmlns:a16="http://schemas.microsoft.com/office/drawing/2014/main" id="{A625711A-F552-4904-B3AF-06A231D793A2}"/>
              </a:ext>
            </a:extLst>
          </p:cNvPr>
          <p:cNvSpPr>
            <a:spLocks noGrp="1"/>
          </p:cNvSpPr>
          <p:nvPr>
            <p:ph type="body" idx="54"/>
          </p:nvPr>
        </p:nvSpPr>
        <p:spPr/>
        <p:txBody>
          <a:bodyPr>
            <a:normAutofit fontScale="85000" lnSpcReduction="10000"/>
          </a:bodyPr>
          <a:lstStyle/>
          <a:p>
            <a:r>
              <a:rPr lang="en-US" dirty="0"/>
              <a:t>Satisfies God’s Justice</a:t>
            </a:r>
          </a:p>
        </p:txBody>
      </p:sp>
      <p:sp>
        <p:nvSpPr>
          <p:cNvPr id="16" name="Text Placeholder 15">
            <a:extLst>
              <a:ext uri="{FF2B5EF4-FFF2-40B4-BE49-F238E27FC236}">
                <a16:creationId xmlns:a16="http://schemas.microsoft.com/office/drawing/2014/main" id="{0FBEE7FD-8B45-40B7-B677-68290C292B05}"/>
              </a:ext>
            </a:extLst>
          </p:cNvPr>
          <p:cNvSpPr>
            <a:spLocks noGrp="1"/>
          </p:cNvSpPr>
          <p:nvPr>
            <p:ph type="body" idx="55"/>
          </p:nvPr>
        </p:nvSpPr>
        <p:spPr>
          <a:xfrm>
            <a:off x="8325388" y="4191894"/>
            <a:ext cx="1720165" cy="720726"/>
          </a:xfrm>
        </p:spPr>
        <p:txBody>
          <a:bodyPr/>
          <a:lstStyle/>
          <a:p>
            <a:r>
              <a:rPr lang="en-US" dirty="0"/>
              <a:t>Propitiation</a:t>
            </a:r>
          </a:p>
        </p:txBody>
      </p:sp>
      <p:sp>
        <p:nvSpPr>
          <p:cNvPr id="18" name="Text Placeholder 17">
            <a:extLst>
              <a:ext uri="{FF2B5EF4-FFF2-40B4-BE49-F238E27FC236}">
                <a16:creationId xmlns:a16="http://schemas.microsoft.com/office/drawing/2014/main" id="{C8429982-E06D-4F5D-ACDE-EBFB12B21A77}"/>
              </a:ext>
            </a:extLst>
          </p:cNvPr>
          <p:cNvSpPr>
            <a:spLocks noGrp="1"/>
          </p:cNvSpPr>
          <p:nvPr>
            <p:ph type="body" sz="quarter" idx="57"/>
          </p:nvPr>
        </p:nvSpPr>
        <p:spPr>
          <a:xfrm>
            <a:off x="8325388" y="1769589"/>
            <a:ext cx="3044973" cy="2212848"/>
          </a:xfrm>
        </p:spPr>
        <p:txBody>
          <a:bodyPr/>
          <a:lstStyle/>
          <a:p>
            <a:r>
              <a:rPr lang="en-US" dirty="0"/>
              <a:t>Propitiate – v. to bring satisfaction or to fulfill a demand or requirement. </a:t>
            </a:r>
          </a:p>
          <a:p>
            <a:r>
              <a:rPr lang="en-US" dirty="0"/>
              <a:t>Atones us – (1 Jon 2:22)</a:t>
            </a:r>
          </a:p>
          <a:p>
            <a:r>
              <a:rPr lang="en-US" dirty="0"/>
              <a:t>Satisfied God’s Justice (1 Jon 4:10)</a:t>
            </a:r>
          </a:p>
        </p:txBody>
      </p:sp>
      <p:pic>
        <p:nvPicPr>
          <p:cNvPr id="13" name="Picture Placeholder 12">
            <a:extLst>
              <a:ext uri="{FF2B5EF4-FFF2-40B4-BE49-F238E27FC236}">
                <a16:creationId xmlns:a16="http://schemas.microsoft.com/office/drawing/2014/main" id="{B87D2A15-AC70-4E44-90AB-7DAE4830C352}"/>
              </a:ext>
            </a:extLst>
          </p:cNvPr>
          <p:cNvPicPr>
            <a:picLocks noGrp="1" noChangeAspect="1"/>
          </p:cNvPicPr>
          <p:nvPr>
            <p:ph type="pic" sz="quarter" idx="36"/>
          </p:nvPr>
        </p:nvPicPr>
        <p:blipFill>
          <a:blip r:embed="rId3"/>
          <a:srcRect l="16719" r="16719"/>
          <a:stretch>
            <a:fillRect/>
          </a:stretch>
        </p:blipFill>
        <p:spPr/>
      </p:pic>
      <p:pic>
        <p:nvPicPr>
          <p:cNvPr id="23" name="Picture Placeholder 22">
            <a:extLst>
              <a:ext uri="{FF2B5EF4-FFF2-40B4-BE49-F238E27FC236}">
                <a16:creationId xmlns:a16="http://schemas.microsoft.com/office/drawing/2014/main" id="{BDE529F8-ECBF-4475-8A2B-A1EED9611419}"/>
              </a:ext>
            </a:extLst>
          </p:cNvPr>
          <p:cNvPicPr>
            <a:picLocks noGrp="1" noChangeAspect="1"/>
          </p:cNvPicPr>
          <p:nvPr>
            <p:ph type="pic" sz="quarter" idx="52"/>
          </p:nvPr>
        </p:nvPicPr>
        <p:blipFill>
          <a:blip r:embed="rId4"/>
          <a:srcRect l="16897" r="16897"/>
          <a:stretch>
            <a:fillRect/>
          </a:stretch>
        </p:blipFill>
        <p:spPr/>
      </p:pic>
      <p:pic>
        <p:nvPicPr>
          <p:cNvPr id="29" name="Picture Placeholder 28">
            <a:extLst>
              <a:ext uri="{FF2B5EF4-FFF2-40B4-BE49-F238E27FC236}">
                <a16:creationId xmlns:a16="http://schemas.microsoft.com/office/drawing/2014/main" id="{91EA5639-E0C2-47F6-A8F7-29D8CCCE463A}"/>
              </a:ext>
            </a:extLst>
          </p:cNvPr>
          <p:cNvPicPr>
            <a:picLocks noGrp="1" noChangeAspect="1"/>
          </p:cNvPicPr>
          <p:nvPr>
            <p:ph type="pic" sz="quarter" idx="56"/>
          </p:nvPr>
        </p:nvPicPr>
        <p:blipFill>
          <a:blip r:embed="rId5"/>
          <a:srcRect/>
          <a:stretch>
            <a:fillRect/>
          </a:stretch>
        </p:blipFill>
        <p:spPr/>
      </p:pic>
    </p:spTree>
    <p:extLst>
      <p:ext uri="{BB962C8B-B14F-4D97-AF65-F5344CB8AC3E}">
        <p14:creationId xmlns:p14="http://schemas.microsoft.com/office/powerpoint/2010/main" val="158983599"/>
      </p:ext>
    </p:extLst>
  </p:cSld>
  <p:clrMapOvr>
    <a:masterClrMapping/>
  </p:clrMapOvr>
</p:sld>
</file>

<file path=ppt/theme/theme1.xml><?xml version="1.0" encoding="utf-8"?>
<a:theme xmlns:a="http://schemas.openxmlformats.org/drawingml/2006/main" name="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neric-Futuristic_PitchDeck_MO - v4" id="{7F749800-3A3C-4317-BB42-65FF5117B80A}" vid="{6E862B3B-64AA-4F39-AF42-C857CAC74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B3DC63F-5FE4-44D4-BE8F-9E1E78FEA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E00A53-64CD-4B41-B21E-6D4589F150F0}">
  <ds:schemaRefs>
    <ds:schemaRef ds:uri="http://schemas.microsoft.com/sharepoint/v3/contenttype/forms"/>
  </ds:schemaRefs>
</ds:datastoreItem>
</file>

<file path=customXml/itemProps3.xml><?xml version="1.0" encoding="utf-8"?>
<ds:datastoreItem xmlns:ds="http://schemas.openxmlformats.org/officeDocument/2006/customXml" ds:itemID="{35A747AC-62EA-4B5E-9847-8A31C2D0B98B}">
  <ds:schemaRefs>
    <ds:schemaRef ds:uri="http://schemas.openxmlformats.org/package/2006/metadata/core-properties"/>
    <ds:schemaRef ds:uri="6dc4bcd6-49db-4c07-9060-8acfc67cef9f"/>
    <ds:schemaRef ds:uri="http://www.w3.org/XML/1998/namespace"/>
    <ds:schemaRef ds:uri="http://schemas.microsoft.com/office/infopath/2007/PartnerControls"/>
    <ds:schemaRef ds:uri="http://schemas.microsoft.com/office/2006/documentManagement/types"/>
    <ds:schemaRef ds:uri="fb0879af-3eba-417a-a55a-ffe6dcd6ca77"/>
    <ds:schemaRef ds:uri="http://schemas.microsoft.com/office/2006/metadata/properties"/>
    <ds:schemaRef ds:uri="http://purl.org/dc/elements/1.1/"/>
    <ds:schemaRef ds:uri="http://purl.org/dc/term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Futuristic pitch deck</Template>
  <TotalTime>0</TotalTime>
  <Words>1297</Words>
  <Application>Microsoft Office PowerPoint</Application>
  <PresentationFormat>Widescreen</PresentationFormat>
  <Paragraphs>118</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Gill Sans MT</vt:lpstr>
      <vt:lpstr>Segoe UI</vt:lpstr>
      <vt:lpstr>Segoe UI Light</vt:lpstr>
      <vt:lpstr>Segoe UI Semibold</vt:lpstr>
      <vt:lpstr>Tahoma</vt:lpstr>
      <vt:lpstr>Office Theme</vt:lpstr>
      <vt:lpstr>“I Am The Door”</vt:lpstr>
      <vt:lpstr>John 10:1-18</vt:lpstr>
      <vt:lpstr>John 10:1-6</vt:lpstr>
      <vt:lpstr>John 10:7-12</vt:lpstr>
      <vt:lpstr>The Door</vt:lpstr>
      <vt:lpstr>Why Jesus?</vt:lpstr>
      <vt:lpstr>DISCUSSION QUESTION</vt:lpstr>
      <vt:lpstr>Jesus…</vt:lpstr>
      <vt:lpstr>Jesus…</vt:lpstr>
      <vt:lpstr>Jesus…</vt:lpstr>
      <vt:lpstr>3 Takeaways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2018-07-13T12:47:50Z</dcterms:created>
  <dcterms:modified xsi:type="dcterms:W3CDTF">2018-08-03T21:51:07Z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