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0" d="100"/>
          <a:sy n="90" d="100"/>
        </p:scale>
        <p:origin x="3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2/16/2018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2/16/2018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2/16/2018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2/16/2018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2/16/2018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3E03-A3DF-4443-9C48-C5A383FF232C}"/>
              </a:ext>
            </a:extLst>
          </p:cNvPr>
          <p:cNvSpPr>
            <a:spLocks noGrp="1"/>
          </p:cNvSpPr>
          <p:nvPr>
            <p:ph type="ctrTitle"/>
          </p:nvPr>
        </p:nvSpPr>
        <p:spPr/>
        <p:txBody>
          <a:bodyPr/>
          <a:lstStyle/>
          <a:p>
            <a:r>
              <a:rPr lang="en-US" dirty="0"/>
              <a:t>The Belt of Truth</a:t>
            </a:r>
          </a:p>
        </p:txBody>
      </p:sp>
      <p:sp>
        <p:nvSpPr>
          <p:cNvPr id="3" name="Subtitle 2">
            <a:extLst>
              <a:ext uri="{FF2B5EF4-FFF2-40B4-BE49-F238E27FC236}">
                <a16:creationId xmlns:a16="http://schemas.microsoft.com/office/drawing/2014/main" id="{7AEA5596-B2A2-4898-BE0D-0BC7AF854DDD}"/>
              </a:ext>
            </a:extLst>
          </p:cNvPr>
          <p:cNvSpPr>
            <a:spLocks noGrp="1"/>
          </p:cNvSpPr>
          <p:nvPr>
            <p:ph type="subTitle" idx="1"/>
          </p:nvPr>
        </p:nvSpPr>
        <p:spPr/>
        <p:txBody>
          <a:bodyPr/>
          <a:lstStyle/>
          <a:p>
            <a:r>
              <a:rPr lang="en-US" dirty="0"/>
              <a:t>Outfit of the day series (OOTD)</a:t>
            </a:r>
          </a:p>
        </p:txBody>
      </p:sp>
      <p:pic>
        <p:nvPicPr>
          <p:cNvPr id="4" name="Picture 3">
            <a:extLst>
              <a:ext uri="{FF2B5EF4-FFF2-40B4-BE49-F238E27FC236}">
                <a16:creationId xmlns:a16="http://schemas.microsoft.com/office/drawing/2014/main" id="{3126BE07-8BAD-4A9A-B7F0-4E2051D0A839}"/>
              </a:ext>
            </a:extLst>
          </p:cNvPr>
          <p:cNvPicPr>
            <a:picLocks noChangeAspect="1"/>
          </p:cNvPicPr>
          <p:nvPr/>
        </p:nvPicPr>
        <p:blipFill>
          <a:blip r:embed="rId2"/>
          <a:stretch>
            <a:fillRect/>
          </a:stretch>
        </p:blipFill>
        <p:spPr>
          <a:xfrm>
            <a:off x="3608425" y="3085766"/>
            <a:ext cx="4939079" cy="3315034"/>
          </a:xfrm>
          <a:prstGeom prst="rect">
            <a:avLst/>
          </a:prstGeom>
        </p:spPr>
      </p:pic>
    </p:spTree>
    <p:extLst>
      <p:ext uri="{BB962C8B-B14F-4D97-AF65-F5344CB8AC3E}">
        <p14:creationId xmlns:p14="http://schemas.microsoft.com/office/powerpoint/2010/main" val="277845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F1DFB-81B9-40E6-AE15-AC49B57F96FD}"/>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F852FB36-2B1B-4D6E-83AA-41A569F6F2E6}"/>
              </a:ext>
            </a:extLst>
          </p:cNvPr>
          <p:cNvSpPr>
            <a:spLocks noGrp="1"/>
          </p:cNvSpPr>
          <p:nvPr>
            <p:ph sz="half" idx="1"/>
          </p:nvPr>
        </p:nvSpPr>
        <p:spPr>
          <a:xfrm>
            <a:off x="581193" y="2228003"/>
            <a:ext cx="11146210" cy="3633047"/>
          </a:xfrm>
        </p:spPr>
        <p:txBody>
          <a:bodyPr>
            <a:noAutofit/>
          </a:bodyPr>
          <a:lstStyle/>
          <a:p>
            <a:r>
              <a:rPr lang="en-US" sz="2800" dirty="0"/>
              <a:t>Ephesians 6:10-14 Finally, my brethren, be strong in the Lord, and in the power of his might. 11 Put on the whole </a:t>
            </a:r>
            <a:r>
              <a:rPr lang="en-US" sz="2800" dirty="0" err="1"/>
              <a:t>armour</a:t>
            </a:r>
            <a:r>
              <a:rPr lang="en-US" sz="2800" dirty="0"/>
              <a:t> of God, that ye may be able to stand against the wiles of the devil. 12 For we wrestle not against flesh and blood, but against principalities, against powers, against the rulers of the darkness of this world, against spiritual wickedness in high places.13 Wherefore take unto you the whole </a:t>
            </a:r>
            <a:r>
              <a:rPr lang="en-US" sz="2800" dirty="0" err="1"/>
              <a:t>armour</a:t>
            </a:r>
            <a:r>
              <a:rPr lang="en-US" sz="2800" dirty="0"/>
              <a:t> of God, that ye may be able to withstand in the evil day, and having done all, to stand.14 Stand therefore, having your loins girt about with truth, and having on the breastplate of righteousness;</a:t>
            </a:r>
          </a:p>
        </p:txBody>
      </p:sp>
    </p:spTree>
    <p:extLst>
      <p:ext uri="{BB962C8B-B14F-4D97-AF65-F5344CB8AC3E}">
        <p14:creationId xmlns:p14="http://schemas.microsoft.com/office/powerpoint/2010/main" val="51180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DBD5-70BF-4EB4-A1AB-4E3379870B1A}"/>
              </a:ext>
            </a:extLst>
          </p:cNvPr>
          <p:cNvSpPr>
            <a:spLocks noGrp="1"/>
          </p:cNvSpPr>
          <p:nvPr>
            <p:ph type="title"/>
          </p:nvPr>
        </p:nvSpPr>
        <p:spPr/>
        <p:txBody>
          <a:bodyPr/>
          <a:lstStyle/>
          <a:p>
            <a:r>
              <a:rPr lang="en-US" dirty="0"/>
              <a:t>How Does The Truth Function?</a:t>
            </a:r>
          </a:p>
        </p:txBody>
      </p:sp>
      <p:sp>
        <p:nvSpPr>
          <p:cNvPr id="3" name="Content Placeholder 2">
            <a:extLst>
              <a:ext uri="{FF2B5EF4-FFF2-40B4-BE49-F238E27FC236}">
                <a16:creationId xmlns:a16="http://schemas.microsoft.com/office/drawing/2014/main" id="{BDE7802C-C0C7-4F04-87D3-43CBC7D00DFE}"/>
              </a:ext>
            </a:extLst>
          </p:cNvPr>
          <p:cNvSpPr>
            <a:spLocks noGrp="1"/>
          </p:cNvSpPr>
          <p:nvPr>
            <p:ph idx="1"/>
          </p:nvPr>
        </p:nvSpPr>
        <p:spPr>
          <a:xfrm>
            <a:off x="581192" y="2180496"/>
            <a:ext cx="11029615" cy="4262637"/>
          </a:xfrm>
        </p:spPr>
        <p:txBody>
          <a:bodyPr>
            <a:normAutofit/>
          </a:bodyPr>
          <a:lstStyle/>
          <a:p>
            <a:r>
              <a:rPr lang="en-US" sz="2800" dirty="0"/>
              <a:t>Holds things together</a:t>
            </a:r>
          </a:p>
          <a:p>
            <a:r>
              <a:rPr lang="en-US" sz="2800" dirty="0"/>
              <a:t>Frees us;  Affects our Walk (John 8:32)</a:t>
            </a:r>
          </a:p>
          <a:p>
            <a:r>
              <a:rPr lang="en-US" sz="2800" dirty="0"/>
              <a:t>Teaches Us (John 16:13; John 14:6)</a:t>
            </a:r>
          </a:p>
          <a:p>
            <a:r>
              <a:rPr lang="en-US" sz="2800" dirty="0"/>
              <a:t>Sanctifies us (John17:17)</a:t>
            </a:r>
          </a:p>
          <a:p>
            <a:r>
              <a:rPr lang="en-US" sz="2800" dirty="0"/>
              <a:t>Allows us to Reproduce</a:t>
            </a:r>
          </a:p>
          <a:p>
            <a:r>
              <a:rPr lang="en-US" sz="2800" dirty="0"/>
              <a:t>Allows us to commune with God (John 4:24; Psalm 145:18)</a:t>
            </a:r>
          </a:p>
          <a:p>
            <a:r>
              <a:rPr lang="en-US" sz="2800" dirty="0"/>
              <a:t>Protects us from Deception (2 Thessalonians 2:10-12)</a:t>
            </a:r>
          </a:p>
          <a:p>
            <a:endParaRPr lang="en-US" dirty="0"/>
          </a:p>
          <a:p>
            <a:endParaRPr lang="en-US" dirty="0"/>
          </a:p>
        </p:txBody>
      </p:sp>
    </p:spTree>
    <p:extLst>
      <p:ext uri="{BB962C8B-B14F-4D97-AF65-F5344CB8AC3E}">
        <p14:creationId xmlns:p14="http://schemas.microsoft.com/office/powerpoint/2010/main" val="178884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3C55-A18F-44CC-8AF3-8256B1A1EBBF}"/>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865F5C95-8BE4-4F0A-AB17-76EE9A2AABB0}"/>
              </a:ext>
            </a:extLst>
          </p:cNvPr>
          <p:cNvSpPr>
            <a:spLocks noGrp="1"/>
          </p:cNvSpPr>
          <p:nvPr>
            <p:ph idx="1"/>
          </p:nvPr>
        </p:nvSpPr>
        <p:spPr>
          <a:xfrm>
            <a:off x="581192" y="2219417"/>
            <a:ext cx="11029615" cy="3639382"/>
          </a:xfrm>
        </p:spPr>
        <p:txBody>
          <a:bodyPr/>
          <a:lstStyle/>
          <a:p>
            <a:pPr marL="0" indent="0">
              <a:buNone/>
            </a:pPr>
            <a:r>
              <a:rPr lang="en-US" dirty="0"/>
              <a:t>Galatians 4:16 Am I therefore become your enemy, because I tell you the truth?</a:t>
            </a:r>
          </a:p>
          <a:p>
            <a:endParaRPr lang="en-US" dirty="0"/>
          </a:p>
          <a:p>
            <a:pPr marL="0" indent="0">
              <a:buNone/>
            </a:pPr>
            <a:r>
              <a:rPr lang="en-US" sz="4800" dirty="0"/>
              <a:t>Why is it that some people are unreceptive to truth?</a:t>
            </a:r>
          </a:p>
        </p:txBody>
      </p:sp>
    </p:spTree>
    <p:extLst>
      <p:ext uri="{BB962C8B-B14F-4D97-AF65-F5344CB8AC3E}">
        <p14:creationId xmlns:p14="http://schemas.microsoft.com/office/powerpoint/2010/main" val="388492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8EB9-AB2B-4DD2-A6F4-F8964A02255C}"/>
              </a:ext>
            </a:extLst>
          </p:cNvPr>
          <p:cNvSpPr>
            <a:spLocks noGrp="1"/>
          </p:cNvSpPr>
          <p:nvPr>
            <p:ph type="title"/>
          </p:nvPr>
        </p:nvSpPr>
        <p:spPr/>
        <p:txBody>
          <a:bodyPr/>
          <a:lstStyle/>
          <a:p>
            <a:r>
              <a:rPr lang="en-US" dirty="0"/>
              <a:t>Why Don’t People Receive the Truth?</a:t>
            </a:r>
          </a:p>
        </p:txBody>
      </p:sp>
      <p:sp>
        <p:nvSpPr>
          <p:cNvPr id="3" name="Content Placeholder 2">
            <a:extLst>
              <a:ext uri="{FF2B5EF4-FFF2-40B4-BE49-F238E27FC236}">
                <a16:creationId xmlns:a16="http://schemas.microsoft.com/office/drawing/2014/main" id="{E6B00397-F59C-45AE-997C-4A444FA4A11A}"/>
              </a:ext>
            </a:extLst>
          </p:cNvPr>
          <p:cNvSpPr>
            <a:spLocks noGrp="1"/>
          </p:cNvSpPr>
          <p:nvPr>
            <p:ph idx="1"/>
          </p:nvPr>
        </p:nvSpPr>
        <p:spPr/>
        <p:txBody>
          <a:bodyPr>
            <a:normAutofit lnSpcReduction="10000"/>
          </a:bodyPr>
          <a:lstStyle/>
          <a:p>
            <a:r>
              <a:rPr lang="en-US" sz="3200" dirty="0"/>
              <a:t>Requires Change</a:t>
            </a:r>
          </a:p>
          <a:p>
            <a:r>
              <a:rPr lang="en-US" sz="3200" dirty="0"/>
              <a:t>Abrasive (Cognitive Dissonance)</a:t>
            </a:r>
          </a:p>
          <a:p>
            <a:r>
              <a:rPr lang="en-US" sz="3200" dirty="0"/>
              <a:t>Fearful</a:t>
            </a:r>
          </a:p>
          <a:p>
            <a:r>
              <a:rPr lang="en-US" sz="3200" dirty="0"/>
              <a:t>People Pleasing (Relative Truth)</a:t>
            </a:r>
          </a:p>
          <a:p>
            <a:r>
              <a:rPr lang="en-US" sz="3200" dirty="0"/>
              <a:t>Deceived</a:t>
            </a:r>
          </a:p>
          <a:p>
            <a:r>
              <a:rPr lang="en-US" sz="3200" dirty="0"/>
              <a:t>Satan Is the Father of Lies (John 8:44)</a:t>
            </a:r>
          </a:p>
          <a:p>
            <a:endParaRPr lang="en-US" dirty="0"/>
          </a:p>
        </p:txBody>
      </p:sp>
    </p:spTree>
    <p:extLst>
      <p:ext uri="{BB962C8B-B14F-4D97-AF65-F5344CB8AC3E}">
        <p14:creationId xmlns:p14="http://schemas.microsoft.com/office/powerpoint/2010/main" val="334583537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TM03457464[[fn=Dividend]]</Template>
  <TotalTime>291</TotalTime>
  <Words>262</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Gill Sans MT</vt:lpstr>
      <vt:lpstr>Wingdings 2</vt:lpstr>
      <vt:lpstr>Dividend</vt:lpstr>
      <vt:lpstr>The Belt of Truth</vt:lpstr>
      <vt:lpstr>Purpose</vt:lpstr>
      <vt:lpstr>How Does The Truth Function?</vt:lpstr>
      <vt:lpstr>Discussion  Question</vt:lpstr>
      <vt:lpstr>Why Don’t People Receive the Truth?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Outfit of the Day Series:</dc:title>
  <dc:creator>USER</dc:creator>
  <cp:lastModifiedBy>USER</cp:lastModifiedBy>
  <cp:revision>11</cp:revision>
  <dcterms:created xsi:type="dcterms:W3CDTF">2018-02-16T18:23:26Z</dcterms:created>
  <dcterms:modified xsi:type="dcterms:W3CDTF">2018-02-16T23:14:28Z</dcterms:modified>
</cp:coreProperties>
</file>