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4"/>
  </p:notesMasterIdLst>
  <p:sldIdLst>
    <p:sldId id="256" r:id="rId5"/>
    <p:sldId id="258" r:id="rId6"/>
    <p:sldId id="266" r:id="rId7"/>
    <p:sldId id="257" r:id="rId8"/>
    <p:sldId id="267" r:id="rId9"/>
    <p:sldId id="268" r:id="rId10"/>
    <p:sldId id="271" r:id="rId11"/>
    <p:sldId id="269"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12ABC-A230-4764-86DF-547B55146C53}" type="datetimeFigureOut">
              <a:rPr lang="en-US" smtClean="0"/>
              <a:t>9/12/2018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DE4A5-3FBD-4441-92F4-FF05E825A8F5}" type="slidenum">
              <a:rPr lang="en-US" smtClean="0"/>
              <a:t>‹#›</a:t>
            </a:fld>
            <a:endParaRPr lang="en-US"/>
          </a:p>
        </p:txBody>
      </p:sp>
    </p:spTree>
    <p:extLst>
      <p:ext uri="{BB962C8B-B14F-4D97-AF65-F5344CB8AC3E}">
        <p14:creationId xmlns:p14="http://schemas.microsoft.com/office/powerpoint/2010/main" val="420821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8CAB37-1E88-4708-A532-D75EB2177F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PowerPoint logo">
            <a:extLst>
              <a:ext uri="{FF2B5EF4-FFF2-40B4-BE49-F238E27FC236}">
                <a16:creationId xmlns:a16="http://schemas.microsoft.com/office/drawing/2014/main" id="{A11B18B3-9881-4CAC-89A9-F3B817530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9487709" y="5573935"/>
            <a:ext cx="2043316" cy="679645"/>
          </a:xfrm>
          <a:prstGeom prst="rect">
            <a:avLst/>
          </a:prstGeom>
        </p:spPr>
      </p:pic>
      <p:cxnSp>
        <p:nvCxnSpPr>
          <p:cNvPr id="9" name="Straight Connector 8">
            <a:extLst>
              <a:ext uri="{FF2B5EF4-FFF2-40B4-BE49-F238E27FC236}">
                <a16:creationId xmlns:a16="http://schemas.microsoft.com/office/drawing/2014/main" id="{66961839-10F7-4B26-97D8-3B09045F4074}"/>
              </a:ext>
              <a:ext uri="{C183D7F6-B498-43B3-948B-1728B52AA6E4}">
                <adec:decorative xmlns:adec="http://schemas.microsoft.com/office/drawing/2017/decorative" val="1"/>
              </a:ext>
            </a:extLst>
          </p:cNvPr>
          <p:cNvCxnSpPr>
            <a:cxnSpLocks/>
          </p:cNvCxnSpPr>
          <p:nvPr userDrawn="1"/>
        </p:nvCxnSpPr>
        <p:spPr>
          <a:xfrm>
            <a:off x="556427" y="4486359"/>
            <a:ext cx="83031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897E7F-9714-44E5-993E-DBF4230C6963}"/>
              </a:ext>
            </a:extLst>
          </p:cNvPr>
          <p:cNvSpPr>
            <a:spLocks noGrp="1"/>
          </p:cNvSpPr>
          <p:nvPr>
            <p:ph type="ctrTitle"/>
          </p:nvPr>
        </p:nvSpPr>
        <p:spPr>
          <a:xfrm>
            <a:off x="442124" y="3083859"/>
            <a:ext cx="10974598" cy="1513164"/>
          </a:xfrm>
        </p:spPr>
        <p:txBody>
          <a:bodyPr vert="horz" lIns="91440" tIns="45720" rIns="91440" bIns="45720" rtlCol="0" anchor="ctr" anchorCtr="0">
            <a:normAutofit/>
          </a:bodyPr>
          <a:lstStyle>
            <a:lvl1pPr>
              <a:defRPr lang="en-US" sz="4400" b="0">
                <a:ea typeface="Segoe UI Black" panose="020B0A02040204020203" pitchFamily="34" charset="0"/>
                <a:cs typeface="Segoe UI Black" panose="020B0A02040204020203" pitchFamily="34" charset="0"/>
              </a:defRPr>
            </a:lvl1pPr>
          </a:lstStyle>
          <a:p>
            <a:pPr marL="0" lvl="0"/>
            <a:r>
              <a:rPr lang="en-US"/>
              <a:t>Click to edit Master title style</a:t>
            </a:r>
          </a:p>
        </p:txBody>
      </p:sp>
      <p:sp>
        <p:nvSpPr>
          <p:cNvPr id="3" name="Subtitle 2">
            <a:extLst>
              <a:ext uri="{FF2B5EF4-FFF2-40B4-BE49-F238E27FC236}">
                <a16:creationId xmlns:a16="http://schemas.microsoft.com/office/drawing/2014/main" id="{FC7F7019-E7BE-4EF2-AE25-147C9EB6E3AD}"/>
              </a:ext>
            </a:extLst>
          </p:cNvPr>
          <p:cNvSpPr>
            <a:spLocks noGrp="1"/>
          </p:cNvSpPr>
          <p:nvPr>
            <p:ph type="subTitle" idx="1"/>
          </p:nvPr>
        </p:nvSpPr>
        <p:spPr>
          <a:xfrm>
            <a:off x="556427" y="4746054"/>
            <a:ext cx="6579479" cy="1253469"/>
          </a:xfrm>
        </p:spPr>
        <p:txBody>
          <a:bodyPr vert="horz" lIns="91440" tIns="45720" rIns="91440" bIns="45720" rtlCol="0">
            <a:noAutofit/>
          </a:bodyPr>
          <a:lstStyle>
            <a:lvl1pPr marL="0" indent="0">
              <a:buNone/>
              <a:defRPr lang="en-US" sz="2200" b="1">
                <a:solidFill>
                  <a:schemeClr val="bg1"/>
                </a:solidFill>
              </a:defRPr>
            </a:lvl1pPr>
          </a:lstStyle>
          <a:p>
            <a:pPr marL="228600" lvl="0" indent="-228600">
              <a:lnSpc>
                <a:spcPct val="100000"/>
              </a:lnSpc>
              <a:spcAft>
                <a:spcPts val="1200"/>
              </a:spcAft>
            </a:pPr>
            <a:r>
              <a:rPr lang="en-US"/>
              <a:t>Click to edit Master subtitle style</a:t>
            </a:r>
            <a:endParaRPr lang="en-US" dirty="0"/>
          </a:p>
        </p:txBody>
      </p:sp>
    </p:spTree>
    <p:extLst>
      <p:ext uri="{BB962C8B-B14F-4D97-AF65-F5344CB8AC3E}">
        <p14:creationId xmlns:p14="http://schemas.microsoft.com/office/powerpoint/2010/main" val="213039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C314C-387C-4945-A19D-3B87791BA2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C3BE1D-B9D6-4253-B297-6E1D1831D3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456AE-EFB4-48B9-B590-443B6AC1480E}"/>
              </a:ext>
            </a:extLst>
          </p:cNvPr>
          <p:cNvSpPr>
            <a:spLocks noGrp="1"/>
          </p:cNvSpPr>
          <p:nvPr>
            <p:ph type="dt" sz="half" idx="10"/>
          </p:nvPr>
        </p:nvSpPr>
        <p:spPr/>
        <p:txBody>
          <a:bodyPr/>
          <a:lstStyle/>
          <a:p>
            <a:r>
              <a:rPr lang="en-US"/>
              <a:t>9/13/18</a:t>
            </a:r>
          </a:p>
        </p:txBody>
      </p:sp>
      <p:sp>
        <p:nvSpPr>
          <p:cNvPr id="5" name="Footer Placeholder 4">
            <a:extLst>
              <a:ext uri="{FF2B5EF4-FFF2-40B4-BE49-F238E27FC236}">
                <a16:creationId xmlns:a16="http://schemas.microsoft.com/office/drawing/2014/main" id="{1727FEF9-F08B-4826-9DD0-63FA658A783C}"/>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FB960E9F-2C2A-48BA-B6BF-563F870F4855}"/>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279867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AEA5-CF5B-46EC-AFCD-A1666F7A5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433B-22CF-4853-8DBF-691E749AB2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E0E8C-901D-425E-8AA7-D1BD6A0A01BB}"/>
              </a:ext>
            </a:extLst>
          </p:cNvPr>
          <p:cNvSpPr>
            <a:spLocks noGrp="1"/>
          </p:cNvSpPr>
          <p:nvPr>
            <p:ph type="dt" sz="half" idx="10"/>
          </p:nvPr>
        </p:nvSpPr>
        <p:spPr/>
        <p:txBody>
          <a:bodyPr/>
          <a:lstStyle/>
          <a:p>
            <a:r>
              <a:rPr lang="en-US"/>
              <a:t>9/13/18</a:t>
            </a:r>
          </a:p>
        </p:txBody>
      </p:sp>
      <p:sp>
        <p:nvSpPr>
          <p:cNvPr id="5" name="Footer Placeholder 4">
            <a:extLst>
              <a:ext uri="{FF2B5EF4-FFF2-40B4-BE49-F238E27FC236}">
                <a16:creationId xmlns:a16="http://schemas.microsoft.com/office/drawing/2014/main" id="{543AFA12-E129-4E79-BFA1-62D435AD3A7E}"/>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0B0FACBF-8BF8-4D7A-9998-28CF5ED5D32B}"/>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269026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0F17FC-DE49-4934-B430-4C90474614F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A32B5B-6A1B-4AEE-BE18-97E2FB027B54}"/>
              </a:ext>
            </a:extLst>
          </p:cNvPr>
          <p:cNvSpPr>
            <a:spLocks noGrp="1"/>
          </p:cNvSpPr>
          <p:nvPr>
            <p:ph type="title"/>
          </p:nvPr>
        </p:nvSpPr>
        <p:spPr>
          <a:xfrm>
            <a:off x="511008" y="528137"/>
            <a:ext cx="9274676" cy="1172326"/>
          </a:xfrm>
        </p:spPr>
        <p:txBody>
          <a:bodyPr vert="horz" lIns="91440" tIns="45720" rIns="91440" bIns="45720" rtlCol="0" anchor="ctr" anchorCtr="0">
            <a:normAutofit/>
          </a:bodyPr>
          <a:lstStyle>
            <a:lvl1pPr>
              <a:defRPr lang="en-US" sz="4400"/>
            </a:lvl1pPr>
          </a:lstStyle>
          <a:p>
            <a:pPr marL="0" lvl="0"/>
            <a:r>
              <a:rPr lang="en-US"/>
              <a:t>Click to edit Master title style</a:t>
            </a:r>
            <a:endParaRPr lang="en-US" dirty="0"/>
          </a:p>
        </p:txBody>
      </p:sp>
      <p:sp>
        <p:nvSpPr>
          <p:cNvPr id="3" name="Text Placeholder 2">
            <a:extLst>
              <a:ext uri="{FF2B5EF4-FFF2-40B4-BE49-F238E27FC236}">
                <a16:creationId xmlns:a16="http://schemas.microsoft.com/office/drawing/2014/main" id="{BE82F367-9A62-40CE-A7F4-639F03D2E1CE}"/>
              </a:ext>
            </a:extLst>
          </p:cNvPr>
          <p:cNvSpPr>
            <a:spLocks noGrp="1"/>
          </p:cNvSpPr>
          <p:nvPr>
            <p:ph type="body" idx="1"/>
          </p:nvPr>
        </p:nvSpPr>
        <p:spPr>
          <a:xfrm>
            <a:off x="511008" y="1717926"/>
            <a:ext cx="9274676" cy="510674"/>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1390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r>
              <a:rPr lang="en-US"/>
              <a:t>9/13/18</a:t>
            </a:r>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r>
              <a:rPr lang="en-US"/>
              <a:t>Winning in the Wilderness</a:t>
            </a:r>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F9A8B0E0-E07A-49F7-B25F-4B478FADB3A8}"/>
              </a:ext>
            </a:extLst>
          </p:cNvPr>
          <p:cNvSpPr>
            <a:spLocks noGrp="1"/>
          </p:cNvSpPr>
          <p:nvPr>
            <p:ph sz="quarter" idx="14"/>
          </p:nvPr>
        </p:nvSpPr>
        <p:spPr>
          <a:xfrm>
            <a:off x="6221186"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lnSpc>
                <a:spcPct val="150000"/>
              </a:lnSpc>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492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r>
              <a:rPr lang="en-US"/>
              <a:t>9/13/18</a:t>
            </a:r>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r>
              <a:rPr lang="en-US"/>
              <a:t>Winning in the Wilderness</a:t>
            </a:r>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a:extLst>
              <a:ext uri="{FF2B5EF4-FFF2-40B4-BE49-F238E27FC236}">
                <a16:creationId xmlns:a16="http://schemas.microsoft.com/office/drawing/2014/main" id="{8C66BE67-91A6-49CD-A166-4EFD27D36C0D}"/>
              </a:ext>
            </a:extLst>
          </p:cNvPr>
          <p:cNvSpPr>
            <a:spLocks noGrp="1"/>
          </p:cNvSpPr>
          <p:nvPr>
            <p:ph sz="quarter" idx="14"/>
          </p:nvPr>
        </p:nvSpPr>
        <p:spPr>
          <a:xfrm>
            <a:off x="437066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a:extLst>
              <a:ext uri="{FF2B5EF4-FFF2-40B4-BE49-F238E27FC236}">
                <a16:creationId xmlns:a16="http://schemas.microsoft.com/office/drawing/2014/main" id="{9A73E789-A47B-493F-BD60-32422000C6B6}"/>
              </a:ext>
            </a:extLst>
          </p:cNvPr>
          <p:cNvSpPr>
            <a:spLocks noGrp="1"/>
          </p:cNvSpPr>
          <p:nvPr>
            <p:ph sz="quarter" idx="15"/>
          </p:nvPr>
        </p:nvSpPr>
        <p:spPr>
          <a:xfrm>
            <a:off x="790313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BFC78D6D-D6FA-4ABF-8565-3BFF1B362A45}"/>
              </a:ext>
            </a:extLst>
          </p:cNvPr>
          <p:cNvCxnSpPr/>
          <p:nvPr userDrawn="1"/>
        </p:nvCxnSpPr>
        <p:spPr>
          <a:xfrm>
            <a:off x="4335277"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B95B52-D4CC-44EE-9F94-F106A8238740}"/>
              </a:ext>
            </a:extLst>
          </p:cNvPr>
          <p:cNvCxnSpPr/>
          <p:nvPr userDrawn="1"/>
        </p:nvCxnSpPr>
        <p:spPr>
          <a:xfrm>
            <a:off x="7866780"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88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D1ED74-0D66-49A5-B190-A7DE0E67A6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18" name="Oval 17">
            <a:extLst>
              <a:ext uri="{FF2B5EF4-FFF2-40B4-BE49-F238E27FC236}">
                <a16:creationId xmlns:a16="http://schemas.microsoft.com/office/drawing/2014/main" id="{0B519A99-FF44-472F-B22E-5F86CEAB9C59}"/>
              </a:ext>
            </a:extLst>
          </p:cNvPr>
          <p:cNvSpPr/>
          <p:nvPr userDrawn="1"/>
        </p:nvSpPr>
        <p:spPr>
          <a:xfrm>
            <a:off x="4693237"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EC5AF5-F2E8-491C-BA10-ABF9E30E73D8}"/>
              </a:ext>
            </a:extLst>
          </p:cNvPr>
          <p:cNvSpPr/>
          <p:nvPr userDrawn="1"/>
        </p:nvSpPr>
        <p:spPr>
          <a:xfrm>
            <a:off x="8513368"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1915790-803C-4DD9-87FC-7880EE0EAC52}"/>
              </a:ext>
            </a:extLst>
          </p:cNvPr>
          <p:cNvSpPr/>
          <p:nvPr userDrawn="1"/>
        </p:nvSpPr>
        <p:spPr>
          <a:xfrm>
            <a:off x="910053" y="1892626"/>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DE42C05-3195-4529-840F-8A6EADA6AAD9}"/>
              </a:ext>
            </a:extLst>
          </p:cNvPr>
          <p:cNvSpPr>
            <a:spLocks noGrp="1"/>
          </p:cNvSpPr>
          <p:nvPr>
            <p:ph sz="half" idx="2"/>
          </p:nvPr>
        </p:nvSpPr>
        <p:spPr>
          <a:xfrm>
            <a:off x="702129"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1" name="Rectangle 20">
            <a:extLst>
              <a:ext uri="{FF2B5EF4-FFF2-40B4-BE49-F238E27FC236}">
                <a16:creationId xmlns:a16="http://schemas.microsoft.com/office/drawing/2014/main" id="{8831B9BD-554C-40FA-8C90-F818F61C4557}"/>
              </a:ext>
            </a:extLst>
          </p:cNvPr>
          <p:cNvSpPr/>
          <p:nvPr userDrawn="1"/>
        </p:nvSpPr>
        <p:spPr>
          <a:xfrm>
            <a:off x="8892073"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1ED3FE72-F542-4BD9-81A4-FB9FDE700A2A}"/>
              </a:ext>
            </a:extLst>
          </p:cNvPr>
          <p:cNvSpPr/>
          <p:nvPr userDrawn="1"/>
        </p:nvSpPr>
        <p:spPr>
          <a:xfrm>
            <a:off x="5071942"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a:extLst>
              <a:ext uri="{FF2B5EF4-FFF2-40B4-BE49-F238E27FC236}">
                <a16:creationId xmlns:a16="http://schemas.microsoft.com/office/drawing/2014/main" id="{AF9C24C6-88D8-4D3F-AFDC-A6C9E2922736}"/>
              </a:ext>
            </a:extLst>
          </p:cNvPr>
          <p:cNvSpPr/>
          <p:nvPr userDrawn="1"/>
        </p:nvSpPr>
        <p:spPr>
          <a:xfrm>
            <a:off x="1288758"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 Placeholder 2">
            <a:extLst>
              <a:ext uri="{FF2B5EF4-FFF2-40B4-BE49-F238E27FC236}">
                <a16:creationId xmlns:a16="http://schemas.microsoft.com/office/drawing/2014/main" id="{A499F6D5-2ED8-4FD9-B5B2-9093B4C101F0}"/>
              </a:ext>
            </a:extLst>
          </p:cNvPr>
          <p:cNvSpPr>
            <a:spLocks noGrp="1"/>
          </p:cNvSpPr>
          <p:nvPr>
            <p:ph type="body" idx="1"/>
          </p:nvPr>
        </p:nvSpPr>
        <p:spPr>
          <a:xfrm>
            <a:off x="1287386" y="4298200"/>
            <a:ext cx="1877308"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5" name="Text Placeholder 4">
            <a:extLst>
              <a:ext uri="{FF2B5EF4-FFF2-40B4-BE49-F238E27FC236}">
                <a16:creationId xmlns:a16="http://schemas.microsoft.com/office/drawing/2014/main" id="{D3BA39E9-D45A-443C-A58B-17D0B5D5CF9E}"/>
              </a:ext>
            </a:extLst>
          </p:cNvPr>
          <p:cNvSpPr>
            <a:spLocks noGrp="1"/>
          </p:cNvSpPr>
          <p:nvPr>
            <p:ph type="body" sz="quarter" idx="3"/>
          </p:nvPr>
        </p:nvSpPr>
        <p:spPr>
          <a:xfrm>
            <a:off x="5071942" y="4298200"/>
            <a:ext cx="1912883"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15" name="Text Placeholder 4">
            <a:extLst>
              <a:ext uri="{FF2B5EF4-FFF2-40B4-BE49-F238E27FC236}">
                <a16:creationId xmlns:a16="http://schemas.microsoft.com/office/drawing/2014/main" id="{D42B0D44-387D-4C24-B5F0-F47FD12154F4}"/>
              </a:ext>
            </a:extLst>
          </p:cNvPr>
          <p:cNvSpPr>
            <a:spLocks noGrp="1"/>
          </p:cNvSpPr>
          <p:nvPr>
            <p:ph type="body" sz="quarter" idx="11"/>
          </p:nvPr>
        </p:nvSpPr>
        <p:spPr>
          <a:xfrm>
            <a:off x="8892073" y="4264288"/>
            <a:ext cx="1912883" cy="422012"/>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24" name="Content Placeholder 3">
            <a:extLst>
              <a:ext uri="{FF2B5EF4-FFF2-40B4-BE49-F238E27FC236}">
                <a16:creationId xmlns:a16="http://schemas.microsoft.com/office/drawing/2014/main" id="{9F3ACD07-A1A8-4C77-9A5E-A152399BF1AC}"/>
              </a:ext>
            </a:extLst>
          </p:cNvPr>
          <p:cNvSpPr>
            <a:spLocks noGrp="1"/>
          </p:cNvSpPr>
          <p:nvPr>
            <p:ph sz="half" idx="12"/>
          </p:nvPr>
        </p:nvSpPr>
        <p:spPr>
          <a:xfrm>
            <a:off x="4509826"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5" name="Content Placeholder 3">
            <a:extLst>
              <a:ext uri="{FF2B5EF4-FFF2-40B4-BE49-F238E27FC236}">
                <a16:creationId xmlns:a16="http://schemas.microsoft.com/office/drawing/2014/main" id="{35A00728-0390-449B-A9C3-B2E70E7B87FD}"/>
              </a:ext>
            </a:extLst>
          </p:cNvPr>
          <p:cNvSpPr>
            <a:spLocks noGrp="1"/>
          </p:cNvSpPr>
          <p:nvPr>
            <p:ph sz="half" idx="13"/>
          </p:nvPr>
        </p:nvSpPr>
        <p:spPr>
          <a:xfrm>
            <a:off x="8329957"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7" name="Title 26">
            <a:extLst>
              <a:ext uri="{FF2B5EF4-FFF2-40B4-BE49-F238E27FC236}">
                <a16:creationId xmlns:a16="http://schemas.microsoft.com/office/drawing/2014/main" id="{68A52873-F950-4E21-95F3-B294D0B91084}"/>
              </a:ext>
            </a:extLst>
          </p:cNvPr>
          <p:cNvSpPr>
            <a:spLocks noGrp="1"/>
          </p:cNvSpPr>
          <p:nvPr>
            <p:ph type="title"/>
          </p:nvPr>
        </p:nvSpPr>
        <p:spPr/>
        <p:txBody>
          <a:bodyPr/>
          <a:lstStyle/>
          <a:p>
            <a:r>
              <a:rPr lang="en-US"/>
              <a:t>Click to edit Master title style</a:t>
            </a:r>
          </a:p>
        </p:txBody>
      </p:sp>
      <p:sp>
        <p:nvSpPr>
          <p:cNvPr id="31" name="Picture Placeholder 30">
            <a:extLst>
              <a:ext uri="{FF2B5EF4-FFF2-40B4-BE49-F238E27FC236}">
                <a16:creationId xmlns:a16="http://schemas.microsoft.com/office/drawing/2014/main" id="{19C60224-04AE-4754-B02D-77F7807365BC}"/>
              </a:ext>
            </a:extLst>
          </p:cNvPr>
          <p:cNvSpPr>
            <a:spLocks noGrp="1"/>
          </p:cNvSpPr>
          <p:nvPr>
            <p:ph type="pic" sz="quarter" idx="14"/>
          </p:nvPr>
        </p:nvSpPr>
        <p:spPr>
          <a:xfrm>
            <a:off x="1287518" y="2106669"/>
            <a:ext cx="1912828" cy="1912826"/>
          </a:xfrm>
        </p:spPr>
        <p:txBody>
          <a:bodyPr/>
          <a:lstStyle/>
          <a:p>
            <a:r>
              <a:rPr lang="en-US"/>
              <a:t>Click icon to add picture</a:t>
            </a:r>
          </a:p>
        </p:txBody>
      </p:sp>
      <p:sp>
        <p:nvSpPr>
          <p:cNvPr id="32" name="Picture Placeholder 30">
            <a:extLst>
              <a:ext uri="{FF2B5EF4-FFF2-40B4-BE49-F238E27FC236}">
                <a16:creationId xmlns:a16="http://schemas.microsoft.com/office/drawing/2014/main" id="{0DB3A35F-50DF-4731-9C74-A6E9A24FBFB7}"/>
              </a:ext>
            </a:extLst>
          </p:cNvPr>
          <p:cNvSpPr>
            <a:spLocks noGrp="1"/>
          </p:cNvSpPr>
          <p:nvPr>
            <p:ph type="pic" sz="quarter" idx="15"/>
          </p:nvPr>
        </p:nvSpPr>
        <p:spPr>
          <a:xfrm>
            <a:off x="5071997" y="2106669"/>
            <a:ext cx="1912828" cy="1912826"/>
          </a:xfrm>
        </p:spPr>
        <p:txBody>
          <a:bodyPr/>
          <a:lstStyle/>
          <a:p>
            <a:r>
              <a:rPr lang="en-US"/>
              <a:t>Click icon to add picture</a:t>
            </a:r>
          </a:p>
        </p:txBody>
      </p:sp>
      <p:sp>
        <p:nvSpPr>
          <p:cNvPr id="33" name="Picture Placeholder 30">
            <a:extLst>
              <a:ext uri="{FF2B5EF4-FFF2-40B4-BE49-F238E27FC236}">
                <a16:creationId xmlns:a16="http://schemas.microsoft.com/office/drawing/2014/main" id="{90215D81-6F8E-4563-B187-421039C2AC22}"/>
              </a:ext>
            </a:extLst>
          </p:cNvPr>
          <p:cNvSpPr>
            <a:spLocks noGrp="1"/>
          </p:cNvSpPr>
          <p:nvPr>
            <p:ph type="pic" sz="quarter" idx="16"/>
          </p:nvPr>
        </p:nvSpPr>
        <p:spPr>
          <a:xfrm>
            <a:off x="8892128" y="2106669"/>
            <a:ext cx="1912828" cy="1912826"/>
          </a:xfrm>
        </p:spPr>
        <p:txBody>
          <a:bodyPr/>
          <a:lstStyle/>
          <a:p>
            <a:r>
              <a:rPr lang="en-US"/>
              <a:t>Click icon to add picture</a:t>
            </a:r>
          </a:p>
        </p:txBody>
      </p:sp>
      <p:sp>
        <p:nvSpPr>
          <p:cNvPr id="34" name="Rectangle 33">
            <a:extLst>
              <a:ext uri="{FF2B5EF4-FFF2-40B4-BE49-F238E27FC236}">
                <a16:creationId xmlns:a16="http://schemas.microsoft.com/office/drawing/2014/main" id="{860F1F5E-0F8E-4292-A2C4-57224605234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676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45456-20FC-48A7-BE67-71488B45A6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B51B5-1DF3-41CD-A957-E9A05361AFC4}"/>
              </a:ext>
            </a:extLst>
          </p:cNvPr>
          <p:cNvSpPr>
            <a:spLocks noGrp="1"/>
          </p:cNvSpPr>
          <p:nvPr>
            <p:ph type="dt" sz="half" idx="10"/>
          </p:nvPr>
        </p:nvSpPr>
        <p:spPr/>
        <p:txBody>
          <a:bodyPr/>
          <a:lstStyle/>
          <a:p>
            <a:r>
              <a:rPr lang="en-US"/>
              <a:t>9/13/18</a:t>
            </a:r>
          </a:p>
        </p:txBody>
      </p:sp>
      <p:sp>
        <p:nvSpPr>
          <p:cNvPr id="4" name="Footer Placeholder 3">
            <a:extLst>
              <a:ext uri="{FF2B5EF4-FFF2-40B4-BE49-F238E27FC236}">
                <a16:creationId xmlns:a16="http://schemas.microsoft.com/office/drawing/2014/main" id="{1500CD5D-2F5B-4547-8B71-EF4448AB4F8E}"/>
              </a:ext>
            </a:extLst>
          </p:cNvPr>
          <p:cNvSpPr>
            <a:spLocks noGrp="1"/>
          </p:cNvSpPr>
          <p:nvPr>
            <p:ph type="ftr" sz="quarter" idx="11"/>
          </p:nvPr>
        </p:nvSpPr>
        <p:spPr/>
        <p:txBody>
          <a:bodyPr/>
          <a:lstStyle/>
          <a:p>
            <a:r>
              <a:rPr lang="en-US"/>
              <a:t>Winning in the Wilderness</a:t>
            </a:r>
          </a:p>
        </p:txBody>
      </p:sp>
      <p:sp>
        <p:nvSpPr>
          <p:cNvPr id="5" name="Slide Number Placeholder 4">
            <a:extLst>
              <a:ext uri="{FF2B5EF4-FFF2-40B4-BE49-F238E27FC236}">
                <a16:creationId xmlns:a16="http://schemas.microsoft.com/office/drawing/2014/main" id="{AA621205-E349-470A-A959-45D60D2017B1}"/>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94999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B6D9F9-5A76-47FC-B76A-79DF99E98B59}"/>
              </a:ext>
            </a:extLst>
          </p:cNvPr>
          <p:cNvSpPr>
            <a:spLocks noGrp="1"/>
          </p:cNvSpPr>
          <p:nvPr>
            <p:ph type="dt" sz="half" idx="10"/>
          </p:nvPr>
        </p:nvSpPr>
        <p:spPr/>
        <p:txBody>
          <a:bodyPr/>
          <a:lstStyle/>
          <a:p>
            <a:r>
              <a:rPr lang="en-US"/>
              <a:t>9/13/18</a:t>
            </a:r>
          </a:p>
        </p:txBody>
      </p:sp>
      <p:sp>
        <p:nvSpPr>
          <p:cNvPr id="3" name="Footer Placeholder 2">
            <a:extLst>
              <a:ext uri="{FF2B5EF4-FFF2-40B4-BE49-F238E27FC236}">
                <a16:creationId xmlns:a16="http://schemas.microsoft.com/office/drawing/2014/main" id="{DA946DF5-B260-48EA-A562-51A920C2B1DE}"/>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D5132BD4-E04A-4497-8494-72AA7909C446}"/>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372840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7EEF-0759-477E-AA5C-EB9060CEB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3F86D4-5180-4D02-9937-52B7F61EF4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84DC1-0189-44BD-9FB8-DF70AE92417C}"/>
              </a:ext>
            </a:extLst>
          </p:cNvPr>
          <p:cNvSpPr>
            <a:spLocks noGrp="1"/>
          </p:cNvSpPr>
          <p:nvPr>
            <p:ph type="dt" sz="half" idx="10"/>
          </p:nvPr>
        </p:nvSpPr>
        <p:spPr/>
        <p:txBody>
          <a:bodyPr/>
          <a:lstStyle/>
          <a:p>
            <a:r>
              <a:rPr lang="en-US"/>
              <a:t>9/13/18</a:t>
            </a:r>
          </a:p>
        </p:txBody>
      </p:sp>
      <p:sp>
        <p:nvSpPr>
          <p:cNvPr id="5" name="Footer Placeholder 4">
            <a:extLst>
              <a:ext uri="{FF2B5EF4-FFF2-40B4-BE49-F238E27FC236}">
                <a16:creationId xmlns:a16="http://schemas.microsoft.com/office/drawing/2014/main" id="{FC24F59F-8F03-4A4D-8859-9298A260C6C5}"/>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993CA1F9-A38C-468E-ACB7-25764D97F87C}"/>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122413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F4D1852-0B32-43A2-AF32-062E9EC37555}"/>
              </a:ext>
              <a:ext uri="{C183D7F6-B498-43B3-948B-1728B52AA6E4}">
                <adec:decorative xmlns:adec="http://schemas.microsoft.com/office/drawing/2017/decorative" val="1"/>
              </a:ext>
            </a:extLst>
          </p:cNvPr>
          <p:cNvGrpSpPr/>
          <p:nvPr userDrawn="1"/>
        </p:nvGrpSpPr>
        <p:grpSpPr>
          <a:xfrm>
            <a:off x="0" y="4547"/>
            <a:ext cx="12192000" cy="3316716"/>
            <a:chOff x="0" y="4547"/>
            <a:chExt cx="12192000" cy="3316716"/>
          </a:xfrm>
        </p:grpSpPr>
        <p:pic>
          <p:nvPicPr>
            <p:cNvPr id="8" name="Picture 7">
              <a:extLst>
                <a:ext uri="{FF2B5EF4-FFF2-40B4-BE49-F238E27FC236}">
                  <a16:creationId xmlns:a16="http://schemas.microsoft.com/office/drawing/2014/main" id="{1287464D-F58B-492E-A7E1-17EC8F3106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9" name="Rectangle 8">
              <a:extLst>
                <a:ext uri="{FF2B5EF4-FFF2-40B4-BE49-F238E27FC236}">
                  <a16:creationId xmlns:a16="http://schemas.microsoft.com/office/drawing/2014/main" id="{AD0FA97E-93E9-45A9-967A-DD905690C756}"/>
                </a:ext>
              </a:extLst>
            </p:cNvPr>
            <p:cNvSpPr/>
            <p:nvPr/>
          </p:nvSpPr>
          <p:spPr>
            <a:xfrm>
              <a:off x="0" y="1892300"/>
              <a:ext cx="12192000" cy="142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71C049FA-04F3-4E83-A400-653730E5EA41}"/>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66200" y="1"/>
            <a:ext cx="3225800" cy="2799040"/>
          </a:xfrm>
          <a:prstGeom prst="rect">
            <a:avLst/>
          </a:prstGeom>
        </p:spPr>
      </p:pic>
      <p:sp>
        <p:nvSpPr>
          <p:cNvPr id="2" name="Title Placeholder 1">
            <a:extLst>
              <a:ext uri="{FF2B5EF4-FFF2-40B4-BE49-F238E27FC236}">
                <a16:creationId xmlns:a16="http://schemas.microsoft.com/office/drawing/2014/main" id="{A165AE06-C1A4-479D-961E-89F2BE937E6A}"/>
              </a:ext>
            </a:extLst>
          </p:cNvPr>
          <p:cNvSpPr>
            <a:spLocks noGrp="1"/>
          </p:cNvSpPr>
          <p:nvPr>
            <p:ph type="title"/>
          </p:nvPr>
        </p:nvSpPr>
        <p:spPr>
          <a:xfrm>
            <a:off x="458872" y="365125"/>
            <a:ext cx="10750550" cy="777875"/>
          </a:xfrm>
          <a:prstGeom prst="rect">
            <a:avLst/>
          </a:prstGeom>
        </p:spPr>
        <p:txBody>
          <a:bodyPr vert="horz" lIns="91440" tIns="45720" rIns="91440" bIns="45720" rtlCol="0" anchor="ctr">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101D420E-5AA3-46FF-924E-C64826528F95}"/>
              </a:ext>
            </a:extLst>
          </p:cNvPr>
          <p:cNvSpPr>
            <a:spLocks noGrp="1"/>
          </p:cNvSpPr>
          <p:nvPr>
            <p:ph type="body" idx="1"/>
          </p:nvPr>
        </p:nvSpPr>
        <p:spPr>
          <a:xfrm>
            <a:off x="838200" y="2051265"/>
            <a:ext cx="10515600" cy="412569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AE446-2533-44B0-A61C-6E2640347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9/13/18</a:t>
            </a:r>
          </a:p>
        </p:txBody>
      </p:sp>
      <p:sp>
        <p:nvSpPr>
          <p:cNvPr id="5" name="Footer Placeholder 4">
            <a:extLst>
              <a:ext uri="{FF2B5EF4-FFF2-40B4-BE49-F238E27FC236}">
                <a16:creationId xmlns:a16="http://schemas.microsoft.com/office/drawing/2014/main" id="{C845CCA6-6249-4EEF-8EB6-5880D7FD2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Winning in the Wilderness</a:t>
            </a:r>
          </a:p>
        </p:txBody>
      </p:sp>
      <p:sp>
        <p:nvSpPr>
          <p:cNvPr id="6" name="Slide Number Placeholder 5">
            <a:extLst>
              <a:ext uri="{FF2B5EF4-FFF2-40B4-BE49-F238E27FC236}">
                <a16:creationId xmlns:a16="http://schemas.microsoft.com/office/drawing/2014/main" id="{1594EE8A-DDD1-41D0-8553-81C0B037F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2767F-C36F-43F3-A3EC-D3C6B44B9C04}" type="slidenum">
              <a:rPr lang="en-US" smtClean="0"/>
              <a:t>‹#›</a:t>
            </a:fld>
            <a:endParaRPr lang="en-US"/>
          </a:p>
        </p:txBody>
      </p:sp>
      <p:sp>
        <p:nvSpPr>
          <p:cNvPr id="13" name="Rectangle 12">
            <a:extLst>
              <a:ext uri="{FF2B5EF4-FFF2-40B4-BE49-F238E27FC236}">
                <a16:creationId xmlns:a16="http://schemas.microsoft.com/office/drawing/2014/main" id="{BD81BBC1-20E7-4568-BB16-09A7F298515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405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8" r:id="rId9"/>
    <p:sldLayoutId id="2147483659" r:id="rId10"/>
  </p:sldLayoutIdLst>
  <p:hf hdr="0"/>
  <p:txStyles>
    <p:titleStyle>
      <a:lvl1pPr algn="l" defTabSz="914400" rtl="0" eaLnBrk="1" latinLnBrk="0" hangingPunct="1">
        <a:lnSpc>
          <a:spcPct val="90000"/>
        </a:lnSpc>
        <a:spcBef>
          <a:spcPct val="0"/>
        </a:spcBef>
        <a:buNone/>
        <a:defRPr lang="en-US" sz="3000" b="1" kern="1200" dirty="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1F38D0-D1DC-424C-A95E-CA9BA32661F3}"/>
              </a:ext>
            </a:extLst>
          </p:cNvPr>
          <p:cNvSpPr>
            <a:spLocks noGrp="1"/>
          </p:cNvSpPr>
          <p:nvPr>
            <p:ph type="ctrTitle"/>
          </p:nvPr>
        </p:nvSpPr>
        <p:spPr/>
        <p:txBody>
          <a:bodyPr/>
          <a:lstStyle/>
          <a:p>
            <a:r>
              <a:rPr lang="en-US" dirty="0"/>
              <a:t>Winning in the Wilderness</a:t>
            </a:r>
          </a:p>
        </p:txBody>
      </p:sp>
      <p:sp>
        <p:nvSpPr>
          <p:cNvPr id="13" name="Subtitle 12">
            <a:extLst>
              <a:ext uri="{FF2B5EF4-FFF2-40B4-BE49-F238E27FC236}">
                <a16:creationId xmlns:a16="http://schemas.microsoft.com/office/drawing/2014/main" id="{E38BC034-3AAF-43AF-B5D3-540617DEEB1D}"/>
              </a:ext>
            </a:extLst>
          </p:cNvPr>
          <p:cNvSpPr>
            <a:spLocks noGrp="1"/>
          </p:cNvSpPr>
          <p:nvPr>
            <p:ph type="subTitle" idx="1"/>
          </p:nvPr>
        </p:nvSpPr>
        <p:spPr/>
        <p:txBody>
          <a:bodyPr/>
          <a:lstStyle/>
          <a:p>
            <a:r>
              <a:rPr lang="en-US" dirty="0"/>
              <a:t>Fighting with Faith</a:t>
            </a:r>
          </a:p>
        </p:txBody>
      </p:sp>
      <p:pic>
        <p:nvPicPr>
          <p:cNvPr id="3" name="Picture 2">
            <a:extLst>
              <a:ext uri="{FF2B5EF4-FFF2-40B4-BE49-F238E27FC236}">
                <a16:creationId xmlns:a16="http://schemas.microsoft.com/office/drawing/2014/main" id="{D99BD3BF-63EA-4B04-9C23-11D0B461F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0357" y="0"/>
            <a:ext cx="1636365" cy="1636365"/>
          </a:xfrm>
          <a:prstGeom prst="rect">
            <a:avLst/>
          </a:prstGeom>
        </p:spPr>
      </p:pic>
    </p:spTree>
    <p:extLst>
      <p:ext uri="{BB962C8B-B14F-4D97-AF65-F5344CB8AC3E}">
        <p14:creationId xmlns:p14="http://schemas.microsoft.com/office/powerpoint/2010/main" val="129246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1975-B4A9-4A68-83A1-D92657BFE80B}"/>
              </a:ext>
            </a:extLst>
          </p:cNvPr>
          <p:cNvSpPr>
            <a:spLocks noGrp="1"/>
          </p:cNvSpPr>
          <p:nvPr>
            <p:ph type="title"/>
          </p:nvPr>
        </p:nvSpPr>
        <p:spPr/>
        <p:txBody>
          <a:bodyPr/>
          <a:lstStyle/>
          <a:p>
            <a:r>
              <a:rPr lang="en-US" dirty="0"/>
              <a:t>Is Faith a Weapon?</a:t>
            </a:r>
          </a:p>
        </p:txBody>
      </p:sp>
      <p:sp>
        <p:nvSpPr>
          <p:cNvPr id="4" name="Content Placeholder 3">
            <a:extLst>
              <a:ext uri="{FF2B5EF4-FFF2-40B4-BE49-F238E27FC236}">
                <a16:creationId xmlns:a16="http://schemas.microsoft.com/office/drawing/2014/main" id="{6BE5F603-2B71-4C5E-8DBF-0F00C95C57E3}"/>
              </a:ext>
            </a:extLst>
          </p:cNvPr>
          <p:cNvSpPr>
            <a:spLocks noGrp="1"/>
          </p:cNvSpPr>
          <p:nvPr>
            <p:ph sz="quarter" idx="14"/>
          </p:nvPr>
        </p:nvSpPr>
        <p:spPr>
          <a:xfrm>
            <a:off x="6221186" y="2122487"/>
            <a:ext cx="5132614" cy="4370387"/>
          </a:xfrm>
        </p:spPr>
        <p:txBody>
          <a:bodyPr>
            <a:normAutofit lnSpcReduction="10000"/>
          </a:bodyPr>
          <a:lstStyle/>
          <a:p>
            <a:r>
              <a:rPr lang="en-US" dirty="0"/>
              <a:t>Overview</a:t>
            </a:r>
          </a:p>
          <a:p>
            <a:pPr lvl="1">
              <a:spcBef>
                <a:spcPts val="0"/>
              </a:spcBef>
              <a:spcAft>
                <a:spcPts val="0"/>
              </a:spcAft>
              <a:buFont typeface="Wingdings" panose="05000000000000000000" pitchFamily="2" charset="2"/>
              <a:buChar char="Ø"/>
            </a:pPr>
            <a:r>
              <a:rPr lang="en-US" sz="1800" dirty="0"/>
              <a:t>Weapon - a means of gaining an advantage or defending oneself in a conflict or contest.</a:t>
            </a:r>
          </a:p>
          <a:p>
            <a:pPr lvl="1">
              <a:spcBef>
                <a:spcPts val="0"/>
              </a:spcBef>
              <a:spcAft>
                <a:spcPts val="0"/>
              </a:spcAft>
              <a:buFont typeface="Wingdings" panose="05000000000000000000" pitchFamily="2" charset="2"/>
              <a:buChar char="Ø"/>
            </a:pPr>
            <a:r>
              <a:rPr lang="en-US" sz="1800" dirty="0"/>
              <a:t>The battle in the wilderness is a fight of faith.  Who’s report are you going to believe?</a:t>
            </a:r>
          </a:p>
          <a:p>
            <a:pPr lvl="2">
              <a:spcBef>
                <a:spcPts val="0"/>
              </a:spcBef>
              <a:buFont typeface="Wingdings" panose="05000000000000000000" pitchFamily="2" charset="2"/>
              <a:buChar char="Ø"/>
            </a:pPr>
            <a:r>
              <a:rPr lang="en-US" sz="1600" dirty="0"/>
              <a:t>Faith is from the Word of God (Romans 10:17)</a:t>
            </a:r>
          </a:p>
          <a:p>
            <a:pPr lvl="2">
              <a:spcBef>
                <a:spcPts val="0"/>
              </a:spcBef>
              <a:buFont typeface="Wingdings" panose="05000000000000000000" pitchFamily="2" charset="2"/>
              <a:buChar char="Ø"/>
            </a:pPr>
            <a:r>
              <a:rPr lang="en-US" sz="1600" dirty="0"/>
              <a:t>Faith works patience (James 1:2-4)</a:t>
            </a:r>
          </a:p>
          <a:p>
            <a:pPr lvl="1">
              <a:spcBef>
                <a:spcPts val="0"/>
              </a:spcBef>
              <a:spcAft>
                <a:spcPts val="0"/>
              </a:spcAft>
              <a:buFont typeface="Wingdings" panose="05000000000000000000" pitchFamily="2" charset="2"/>
              <a:buChar char="Ø"/>
            </a:pPr>
            <a:r>
              <a:rPr lang="en-US" sz="1800" dirty="0"/>
              <a:t>The Holy Ghost empowers us to apply the word of God.</a:t>
            </a:r>
          </a:p>
          <a:p>
            <a:pPr lvl="1">
              <a:spcBef>
                <a:spcPts val="0"/>
              </a:spcBef>
              <a:spcAft>
                <a:spcPts val="0"/>
              </a:spcAft>
              <a:buFont typeface="Wingdings" panose="05000000000000000000" pitchFamily="2" charset="2"/>
              <a:buChar char="Ø"/>
            </a:pPr>
            <a:r>
              <a:rPr lang="en-US" sz="1800" dirty="0"/>
              <a:t>The Wilderness experience has nothing to do with behavior.  </a:t>
            </a:r>
          </a:p>
          <a:p>
            <a:pPr lvl="2">
              <a:spcBef>
                <a:spcPts val="0"/>
              </a:spcBef>
              <a:buFont typeface="Wingdings" panose="05000000000000000000" pitchFamily="2" charset="2"/>
              <a:buChar char="Ø"/>
            </a:pPr>
            <a:r>
              <a:rPr lang="en-US" sz="1600" dirty="0"/>
              <a:t>It can sometimes feel like a consequence of an action, but it’s not.</a:t>
            </a:r>
          </a:p>
        </p:txBody>
      </p:sp>
      <p:sp>
        <p:nvSpPr>
          <p:cNvPr id="9" name="Date Placeholder 8">
            <a:extLst>
              <a:ext uri="{FF2B5EF4-FFF2-40B4-BE49-F238E27FC236}">
                <a16:creationId xmlns:a16="http://schemas.microsoft.com/office/drawing/2014/main" id="{8598832E-E391-495D-A2C5-76F5DB4B0D35}"/>
              </a:ext>
            </a:extLst>
          </p:cNvPr>
          <p:cNvSpPr>
            <a:spLocks noGrp="1"/>
          </p:cNvSpPr>
          <p:nvPr>
            <p:ph type="dt" sz="half" idx="10"/>
          </p:nvPr>
        </p:nvSpPr>
        <p:spPr/>
        <p:txBody>
          <a:bodyPr/>
          <a:lstStyle/>
          <a:p>
            <a:r>
              <a:rPr lang="en-US"/>
              <a:t>9/13/18</a:t>
            </a:r>
          </a:p>
        </p:txBody>
      </p:sp>
      <p:sp>
        <p:nvSpPr>
          <p:cNvPr id="10" name="Footer Placeholder 9">
            <a:extLst>
              <a:ext uri="{FF2B5EF4-FFF2-40B4-BE49-F238E27FC236}">
                <a16:creationId xmlns:a16="http://schemas.microsoft.com/office/drawing/2014/main" id="{F9DE114D-65E6-44ED-A72C-9827FD7FE37D}"/>
              </a:ext>
            </a:extLst>
          </p:cNvPr>
          <p:cNvSpPr>
            <a:spLocks noGrp="1"/>
          </p:cNvSpPr>
          <p:nvPr>
            <p:ph type="ftr" sz="quarter" idx="11"/>
          </p:nvPr>
        </p:nvSpPr>
        <p:spPr/>
        <p:txBody>
          <a:bodyPr/>
          <a:lstStyle/>
          <a:p>
            <a:r>
              <a:rPr lang="en-US"/>
              <a:t>Winning in the Wilderness</a:t>
            </a:r>
          </a:p>
        </p:txBody>
      </p:sp>
      <p:sp>
        <p:nvSpPr>
          <p:cNvPr id="11" name="Slide Number Placeholder 10">
            <a:extLst>
              <a:ext uri="{FF2B5EF4-FFF2-40B4-BE49-F238E27FC236}">
                <a16:creationId xmlns:a16="http://schemas.microsoft.com/office/drawing/2014/main" id="{5D089B20-6548-4094-885D-13BE057A9BF4}"/>
              </a:ext>
            </a:extLst>
          </p:cNvPr>
          <p:cNvSpPr>
            <a:spLocks noGrp="1"/>
          </p:cNvSpPr>
          <p:nvPr>
            <p:ph type="sldNum" sz="quarter" idx="12"/>
          </p:nvPr>
        </p:nvSpPr>
        <p:spPr/>
        <p:txBody>
          <a:bodyPr/>
          <a:lstStyle/>
          <a:p>
            <a:fld id="{3342767F-C36F-43F3-A3EC-D3C6B44B9C04}" type="slidenum">
              <a:rPr lang="en-US" smtClean="0"/>
              <a:t>2</a:t>
            </a:fld>
            <a:endParaRPr lang="en-US"/>
          </a:p>
        </p:txBody>
      </p:sp>
      <p:pic>
        <p:nvPicPr>
          <p:cNvPr id="7" name="Content Placeholder 6">
            <a:extLst>
              <a:ext uri="{FF2B5EF4-FFF2-40B4-BE49-F238E27FC236}">
                <a16:creationId xmlns:a16="http://schemas.microsoft.com/office/drawing/2014/main" id="{713146EA-ABB5-4687-BE50-C88CD1A3980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82622" y="2122487"/>
            <a:ext cx="3142711" cy="4083050"/>
          </a:xfrm>
        </p:spPr>
      </p:pic>
    </p:spTree>
    <p:extLst>
      <p:ext uri="{BB962C8B-B14F-4D97-AF65-F5344CB8AC3E}">
        <p14:creationId xmlns:p14="http://schemas.microsoft.com/office/powerpoint/2010/main" val="45460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F4B3-B436-41D3-A384-B661A83FB247}"/>
              </a:ext>
            </a:extLst>
          </p:cNvPr>
          <p:cNvSpPr>
            <a:spLocks noGrp="1"/>
          </p:cNvSpPr>
          <p:nvPr>
            <p:ph type="title"/>
          </p:nvPr>
        </p:nvSpPr>
        <p:spPr/>
        <p:txBody>
          <a:bodyPr/>
          <a:lstStyle/>
          <a:p>
            <a:r>
              <a:rPr lang="en-US" dirty="0"/>
              <a:t>Discussion Question</a:t>
            </a:r>
          </a:p>
        </p:txBody>
      </p:sp>
      <p:sp>
        <p:nvSpPr>
          <p:cNvPr id="3" name="Content Placeholder 2">
            <a:extLst>
              <a:ext uri="{FF2B5EF4-FFF2-40B4-BE49-F238E27FC236}">
                <a16:creationId xmlns:a16="http://schemas.microsoft.com/office/drawing/2014/main" id="{8478AA04-13B0-426D-9E55-41840DC1DAE6}"/>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How has the word of God delivered you out of challenging situations?</a:t>
            </a:r>
            <a:br>
              <a:rPr lang="en-US" sz="5400" dirty="0"/>
            </a:br>
            <a:endParaRPr lang="en-US" sz="5400" dirty="0"/>
          </a:p>
        </p:txBody>
      </p:sp>
      <p:sp>
        <p:nvSpPr>
          <p:cNvPr id="4" name="Date Placeholder 3">
            <a:extLst>
              <a:ext uri="{FF2B5EF4-FFF2-40B4-BE49-F238E27FC236}">
                <a16:creationId xmlns:a16="http://schemas.microsoft.com/office/drawing/2014/main" id="{54743198-55D1-4A6B-AD52-24DF164E9D4C}"/>
              </a:ext>
            </a:extLst>
          </p:cNvPr>
          <p:cNvSpPr>
            <a:spLocks noGrp="1"/>
          </p:cNvSpPr>
          <p:nvPr>
            <p:ph type="dt" sz="half" idx="10"/>
          </p:nvPr>
        </p:nvSpPr>
        <p:spPr/>
        <p:txBody>
          <a:bodyPr/>
          <a:lstStyle/>
          <a:p>
            <a:r>
              <a:rPr lang="en-US"/>
              <a:t>9/13/18</a:t>
            </a:r>
          </a:p>
        </p:txBody>
      </p:sp>
      <p:sp>
        <p:nvSpPr>
          <p:cNvPr id="5" name="Footer Placeholder 4">
            <a:extLst>
              <a:ext uri="{FF2B5EF4-FFF2-40B4-BE49-F238E27FC236}">
                <a16:creationId xmlns:a16="http://schemas.microsoft.com/office/drawing/2014/main" id="{8D7EDAF2-8CD0-4C32-BB0C-01ECA413B93F}"/>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07217973-A7AD-48F3-ADDA-9B07AE315DB7}"/>
              </a:ext>
            </a:extLst>
          </p:cNvPr>
          <p:cNvSpPr>
            <a:spLocks noGrp="1"/>
          </p:cNvSpPr>
          <p:nvPr>
            <p:ph type="sldNum" sz="quarter" idx="12"/>
          </p:nvPr>
        </p:nvSpPr>
        <p:spPr/>
        <p:txBody>
          <a:bodyPr/>
          <a:lstStyle/>
          <a:p>
            <a:fld id="{3342767F-C36F-43F3-A3EC-D3C6B44B9C04}" type="slidenum">
              <a:rPr lang="en-US" smtClean="0"/>
              <a:t>3</a:t>
            </a:fld>
            <a:endParaRPr lang="en-US"/>
          </a:p>
        </p:txBody>
      </p:sp>
    </p:spTree>
    <p:extLst>
      <p:ext uri="{BB962C8B-B14F-4D97-AF65-F5344CB8AC3E}">
        <p14:creationId xmlns:p14="http://schemas.microsoft.com/office/powerpoint/2010/main" val="25793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352A35-5F62-482F-905A-D33CDFCF04CD}"/>
              </a:ext>
            </a:extLst>
          </p:cNvPr>
          <p:cNvSpPr>
            <a:spLocks noGrp="1"/>
          </p:cNvSpPr>
          <p:nvPr>
            <p:ph type="title"/>
          </p:nvPr>
        </p:nvSpPr>
        <p:spPr/>
        <p:txBody>
          <a:bodyPr/>
          <a:lstStyle/>
          <a:p>
            <a:r>
              <a:rPr lang="en-US" dirty="0"/>
              <a:t>Matthew 3:13-17</a:t>
            </a:r>
          </a:p>
        </p:txBody>
      </p:sp>
      <p:sp>
        <p:nvSpPr>
          <p:cNvPr id="28" name="Content Placeholder 27">
            <a:extLst>
              <a:ext uri="{FF2B5EF4-FFF2-40B4-BE49-F238E27FC236}">
                <a16:creationId xmlns:a16="http://schemas.microsoft.com/office/drawing/2014/main" id="{B7FCE422-4794-42F2-A60A-4910B4017054}"/>
              </a:ext>
            </a:extLst>
          </p:cNvPr>
          <p:cNvSpPr>
            <a:spLocks noGrp="1"/>
          </p:cNvSpPr>
          <p:nvPr>
            <p:ph sz="quarter" idx="13"/>
          </p:nvPr>
        </p:nvSpPr>
        <p:spPr>
          <a:xfrm>
            <a:off x="838199" y="2122488"/>
            <a:ext cx="7734301" cy="4083050"/>
          </a:xfrm>
        </p:spPr>
        <p:txBody>
          <a:bodyPr anchor="ctr"/>
          <a:lstStyle/>
          <a:p>
            <a:pPr>
              <a:buNone/>
            </a:pPr>
            <a:r>
              <a:rPr lang="en-US" b="0" dirty="0"/>
              <a:t>Then cometh Jesus from Galilee to Jordan unto John, to be baptized of him. 14 But John forbad him, saying, I have need to be baptized of thee, and </a:t>
            </a:r>
            <a:r>
              <a:rPr lang="en-US" b="0" dirty="0" err="1"/>
              <a:t>comest</a:t>
            </a:r>
            <a:r>
              <a:rPr lang="en-US" b="0" dirty="0"/>
              <a:t> thou to me? 15 And Jesus answering said unto him, Suffer it to be so now: for thus it becometh us </a:t>
            </a:r>
            <a:r>
              <a:rPr lang="en-US" b="0" dirty="0">
                <a:solidFill>
                  <a:schemeClr val="accent3"/>
                </a:solidFill>
              </a:rPr>
              <a:t>to fulfil all righteousness. </a:t>
            </a:r>
            <a:r>
              <a:rPr lang="en-US" b="0" dirty="0"/>
              <a:t>Then he suffered him. 16 And Jesus, when he was baptized, went up straightway out of the water: and, lo</a:t>
            </a:r>
            <a:r>
              <a:rPr lang="en-US" b="0" dirty="0">
                <a:solidFill>
                  <a:schemeClr val="accent3"/>
                </a:solidFill>
              </a:rPr>
              <a:t>, the heavens were opened unto him, </a:t>
            </a:r>
            <a:r>
              <a:rPr lang="en-US" b="0" dirty="0"/>
              <a:t>and he saw the Spirit of God descending like a dove, and </a:t>
            </a:r>
            <a:r>
              <a:rPr lang="en-US" b="0" dirty="0">
                <a:solidFill>
                  <a:schemeClr val="accent3"/>
                </a:solidFill>
              </a:rPr>
              <a:t>lighting upon him: </a:t>
            </a:r>
            <a:r>
              <a:rPr lang="en-US" b="0" dirty="0"/>
              <a:t>17 And lo a voice from heaven, saying, This is my beloved Son, in whom I am well pleased.</a:t>
            </a:r>
            <a:endParaRPr lang="en-US" b="0" dirty="0">
              <a:solidFill>
                <a:schemeClr val="accent3"/>
              </a:solidFill>
            </a:endParaRPr>
          </a:p>
        </p:txBody>
      </p:sp>
      <p:sp>
        <p:nvSpPr>
          <p:cNvPr id="29" name="Content Placeholder 28">
            <a:extLst>
              <a:ext uri="{FF2B5EF4-FFF2-40B4-BE49-F238E27FC236}">
                <a16:creationId xmlns:a16="http://schemas.microsoft.com/office/drawing/2014/main" id="{721AA55E-C6E0-40C8-BE69-3B9E0DEDF857}"/>
              </a:ext>
            </a:extLst>
          </p:cNvPr>
          <p:cNvSpPr>
            <a:spLocks noGrp="1"/>
          </p:cNvSpPr>
          <p:nvPr>
            <p:ph sz="quarter" idx="14"/>
          </p:nvPr>
        </p:nvSpPr>
        <p:spPr>
          <a:xfrm>
            <a:off x="8484576" y="2122488"/>
            <a:ext cx="2869223" cy="4083050"/>
          </a:xfrm>
        </p:spPr>
        <p:txBody>
          <a:bodyPr anchor="ctr"/>
          <a:lstStyle/>
          <a:p>
            <a:pPr marL="285750" indent="-285750">
              <a:buFont typeface="Wingdings" panose="05000000000000000000" pitchFamily="2" charset="2"/>
              <a:buChar char="Ø"/>
            </a:pPr>
            <a:r>
              <a:rPr lang="en-US" b="0" dirty="0"/>
              <a:t>Jesus baptism was a model for the believer.</a:t>
            </a:r>
          </a:p>
          <a:p>
            <a:pPr marL="285750" indent="-285750">
              <a:buFont typeface="Wingdings" panose="05000000000000000000" pitchFamily="2" charset="2"/>
              <a:buChar char="Ø"/>
            </a:pPr>
            <a:r>
              <a:rPr lang="en-US" b="0" dirty="0"/>
              <a:t>The gospels do not record any works by Jesus before His Baptism.</a:t>
            </a:r>
          </a:p>
          <a:p>
            <a:pPr marL="285750" indent="-285750">
              <a:buFont typeface="Wingdings" panose="05000000000000000000" pitchFamily="2" charset="2"/>
              <a:buChar char="Ø"/>
            </a:pPr>
            <a:r>
              <a:rPr lang="en-US" b="0" dirty="0"/>
              <a:t>God equips us before taking us into ministry.</a:t>
            </a:r>
          </a:p>
        </p:txBody>
      </p:sp>
      <p:sp>
        <p:nvSpPr>
          <p:cNvPr id="2" name="Date Placeholder 1">
            <a:extLst>
              <a:ext uri="{FF2B5EF4-FFF2-40B4-BE49-F238E27FC236}">
                <a16:creationId xmlns:a16="http://schemas.microsoft.com/office/drawing/2014/main" id="{CE874027-FA14-4238-8FA3-63D118E941A1}"/>
              </a:ext>
            </a:extLst>
          </p:cNvPr>
          <p:cNvSpPr>
            <a:spLocks noGrp="1"/>
          </p:cNvSpPr>
          <p:nvPr>
            <p:ph type="dt" sz="half" idx="10"/>
          </p:nvPr>
        </p:nvSpPr>
        <p:spPr/>
        <p:txBody>
          <a:bodyPr/>
          <a:lstStyle/>
          <a:p>
            <a:r>
              <a:rPr lang="en-US"/>
              <a:t>9/13/18</a:t>
            </a:r>
          </a:p>
        </p:txBody>
      </p:sp>
      <p:sp>
        <p:nvSpPr>
          <p:cNvPr id="3" name="Footer Placeholder 2">
            <a:extLst>
              <a:ext uri="{FF2B5EF4-FFF2-40B4-BE49-F238E27FC236}">
                <a16:creationId xmlns:a16="http://schemas.microsoft.com/office/drawing/2014/main" id="{B16C1C30-238F-437F-B8B7-C052B5938DC2}"/>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31E85D98-EBC5-4819-81B5-D13246E18E8C}"/>
              </a:ext>
            </a:extLst>
          </p:cNvPr>
          <p:cNvSpPr>
            <a:spLocks noGrp="1"/>
          </p:cNvSpPr>
          <p:nvPr>
            <p:ph type="sldNum" sz="quarter" idx="12"/>
          </p:nvPr>
        </p:nvSpPr>
        <p:spPr/>
        <p:txBody>
          <a:bodyPr/>
          <a:lstStyle/>
          <a:p>
            <a:fld id="{3342767F-C36F-43F3-A3EC-D3C6B44B9C04}" type="slidenum">
              <a:rPr lang="en-US" smtClean="0"/>
              <a:t>4</a:t>
            </a:fld>
            <a:endParaRPr lang="en-US"/>
          </a:p>
        </p:txBody>
      </p:sp>
    </p:spTree>
    <p:extLst>
      <p:ext uri="{BB962C8B-B14F-4D97-AF65-F5344CB8AC3E}">
        <p14:creationId xmlns:p14="http://schemas.microsoft.com/office/powerpoint/2010/main" val="28214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352A35-5F62-482F-905A-D33CDFCF04CD}"/>
              </a:ext>
            </a:extLst>
          </p:cNvPr>
          <p:cNvSpPr>
            <a:spLocks noGrp="1"/>
          </p:cNvSpPr>
          <p:nvPr>
            <p:ph type="title"/>
          </p:nvPr>
        </p:nvSpPr>
        <p:spPr/>
        <p:txBody>
          <a:bodyPr/>
          <a:lstStyle/>
          <a:p>
            <a:r>
              <a:rPr lang="en-US" dirty="0"/>
              <a:t>Matthew 4:1-5</a:t>
            </a:r>
          </a:p>
        </p:txBody>
      </p:sp>
      <p:sp>
        <p:nvSpPr>
          <p:cNvPr id="28" name="Content Placeholder 27">
            <a:extLst>
              <a:ext uri="{FF2B5EF4-FFF2-40B4-BE49-F238E27FC236}">
                <a16:creationId xmlns:a16="http://schemas.microsoft.com/office/drawing/2014/main" id="{B7FCE422-4794-42F2-A60A-4910B4017054}"/>
              </a:ext>
            </a:extLst>
          </p:cNvPr>
          <p:cNvSpPr>
            <a:spLocks noGrp="1"/>
          </p:cNvSpPr>
          <p:nvPr>
            <p:ph sz="quarter" idx="13"/>
          </p:nvPr>
        </p:nvSpPr>
        <p:spPr>
          <a:xfrm>
            <a:off x="838199" y="2122488"/>
            <a:ext cx="7734301" cy="4083050"/>
          </a:xfrm>
        </p:spPr>
        <p:txBody>
          <a:bodyPr anchor="ctr"/>
          <a:lstStyle/>
          <a:p>
            <a:pPr>
              <a:buNone/>
            </a:pPr>
            <a:r>
              <a:rPr lang="en-US" b="0" dirty="0">
                <a:solidFill>
                  <a:schemeClr val="accent3"/>
                </a:solidFill>
              </a:rPr>
              <a:t>Then was Jesus led up of the Spirit into the wilderness to be tempted of the devil. </a:t>
            </a:r>
            <a:r>
              <a:rPr lang="en-US" b="0" dirty="0"/>
              <a:t>2 And when he had fasted forty days and forty nights, </a:t>
            </a:r>
            <a:r>
              <a:rPr lang="en-US" b="0" dirty="0">
                <a:solidFill>
                  <a:schemeClr val="accent3"/>
                </a:solidFill>
              </a:rPr>
              <a:t>he was afterward an </a:t>
            </a:r>
            <a:r>
              <a:rPr lang="en-US" b="0" dirty="0" err="1">
                <a:solidFill>
                  <a:schemeClr val="accent3"/>
                </a:solidFill>
              </a:rPr>
              <a:t>hungred</a:t>
            </a:r>
            <a:r>
              <a:rPr lang="en-US" b="0" dirty="0">
                <a:solidFill>
                  <a:schemeClr val="accent3"/>
                </a:solidFill>
              </a:rPr>
              <a:t>. </a:t>
            </a:r>
            <a:r>
              <a:rPr lang="en-US" b="0" dirty="0"/>
              <a:t>3 And when the tempter came to him, he said, If thou be the Son of God, command that these stones be made bread. 4 But he answered and said, </a:t>
            </a:r>
            <a:r>
              <a:rPr lang="en-US" b="0" dirty="0">
                <a:solidFill>
                  <a:schemeClr val="accent3"/>
                </a:solidFill>
              </a:rPr>
              <a:t>It is written</a:t>
            </a:r>
            <a:r>
              <a:rPr lang="en-US" b="0" dirty="0"/>
              <a:t>, Man shall not live by bread alone, but by every word that </a:t>
            </a:r>
            <a:r>
              <a:rPr lang="en-US" b="0" dirty="0" err="1"/>
              <a:t>proceedeth</a:t>
            </a:r>
            <a:r>
              <a:rPr lang="en-US" b="0" dirty="0"/>
              <a:t> out of the mouth of God. 5 Then the devil taketh him up into the holy city, and </a:t>
            </a:r>
            <a:r>
              <a:rPr lang="en-US" b="0" dirty="0" err="1"/>
              <a:t>setteth</a:t>
            </a:r>
            <a:r>
              <a:rPr lang="en-US" b="0" dirty="0"/>
              <a:t> him on a pinnacle of the temple,</a:t>
            </a:r>
            <a:endParaRPr lang="en-US" b="0" dirty="0">
              <a:solidFill>
                <a:schemeClr val="accent3"/>
              </a:solidFill>
            </a:endParaRPr>
          </a:p>
        </p:txBody>
      </p:sp>
      <p:sp>
        <p:nvSpPr>
          <p:cNvPr id="29" name="Content Placeholder 28">
            <a:extLst>
              <a:ext uri="{FF2B5EF4-FFF2-40B4-BE49-F238E27FC236}">
                <a16:creationId xmlns:a16="http://schemas.microsoft.com/office/drawing/2014/main" id="{721AA55E-C6E0-40C8-BE69-3B9E0DEDF857}"/>
              </a:ext>
            </a:extLst>
          </p:cNvPr>
          <p:cNvSpPr>
            <a:spLocks noGrp="1"/>
          </p:cNvSpPr>
          <p:nvPr>
            <p:ph sz="quarter" idx="14"/>
          </p:nvPr>
        </p:nvSpPr>
        <p:spPr>
          <a:xfrm>
            <a:off x="8484576" y="2122488"/>
            <a:ext cx="2869223" cy="4083050"/>
          </a:xfrm>
        </p:spPr>
        <p:txBody>
          <a:bodyPr anchor="ctr"/>
          <a:lstStyle/>
          <a:p>
            <a:pPr marL="285750" indent="-285750">
              <a:buFont typeface="Wingdings" panose="05000000000000000000" pitchFamily="2" charset="2"/>
              <a:buChar char="Ø"/>
            </a:pPr>
            <a:r>
              <a:rPr lang="en-US" b="0" dirty="0"/>
              <a:t>The wilderness is a place where God intentionally sends us. </a:t>
            </a:r>
          </a:p>
          <a:p>
            <a:pPr marL="285750" indent="-285750">
              <a:buFont typeface="Wingdings" panose="05000000000000000000" pitchFamily="2" charset="2"/>
              <a:buChar char="Ø"/>
            </a:pPr>
            <a:r>
              <a:rPr lang="en-US" b="0" dirty="0"/>
              <a:t>40 is the number of testing.</a:t>
            </a:r>
          </a:p>
          <a:p>
            <a:pPr marL="285750" indent="-285750">
              <a:buFont typeface="Wingdings" panose="05000000000000000000" pitchFamily="2" charset="2"/>
              <a:buChar char="Ø"/>
            </a:pPr>
            <a:r>
              <a:rPr lang="en-US" b="0" dirty="0"/>
              <a:t>The tempter can only tempt us with what we want.</a:t>
            </a:r>
          </a:p>
          <a:p>
            <a:pPr marL="285750" indent="-285750">
              <a:buFont typeface="Wingdings" panose="05000000000000000000" pitchFamily="2" charset="2"/>
              <a:buChar char="Ø"/>
            </a:pPr>
            <a:r>
              <a:rPr lang="en-US" b="0" dirty="0"/>
              <a:t>The word of God is our weapon of choice for winning in the wilderness.</a:t>
            </a:r>
          </a:p>
        </p:txBody>
      </p:sp>
      <p:sp>
        <p:nvSpPr>
          <p:cNvPr id="2" name="Date Placeholder 1">
            <a:extLst>
              <a:ext uri="{FF2B5EF4-FFF2-40B4-BE49-F238E27FC236}">
                <a16:creationId xmlns:a16="http://schemas.microsoft.com/office/drawing/2014/main" id="{3D414E92-BF2D-4536-A42A-2B2CFB83985E}"/>
              </a:ext>
            </a:extLst>
          </p:cNvPr>
          <p:cNvSpPr>
            <a:spLocks noGrp="1"/>
          </p:cNvSpPr>
          <p:nvPr>
            <p:ph type="dt" sz="half" idx="10"/>
          </p:nvPr>
        </p:nvSpPr>
        <p:spPr/>
        <p:txBody>
          <a:bodyPr/>
          <a:lstStyle/>
          <a:p>
            <a:r>
              <a:rPr lang="en-US"/>
              <a:t>9/13/18</a:t>
            </a:r>
          </a:p>
        </p:txBody>
      </p:sp>
      <p:sp>
        <p:nvSpPr>
          <p:cNvPr id="3" name="Footer Placeholder 2">
            <a:extLst>
              <a:ext uri="{FF2B5EF4-FFF2-40B4-BE49-F238E27FC236}">
                <a16:creationId xmlns:a16="http://schemas.microsoft.com/office/drawing/2014/main" id="{9B939FAA-E39E-4DEC-8F1C-C8BCD1578AA0}"/>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9ED0C726-9CD0-40E0-938C-94545D849886}"/>
              </a:ext>
            </a:extLst>
          </p:cNvPr>
          <p:cNvSpPr>
            <a:spLocks noGrp="1"/>
          </p:cNvSpPr>
          <p:nvPr>
            <p:ph type="sldNum" sz="quarter" idx="12"/>
          </p:nvPr>
        </p:nvSpPr>
        <p:spPr/>
        <p:txBody>
          <a:bodyPr/>
          <a:lstStyle/>
          <a:p>
            <a:fld id="{3342767F-C36F-43F3-A3EC-D3C6B44B9C04}" type="slidenum">
              <a:rPr lang="en-US" smtClean="0"/>
              <a:t>5</a:t>
            </a:fld>
            <a:endParaRPr lang="en-US"/>
          </a:p>
        </p:txBody>
      </p:sp>
    </p:spTree>
    <p:extLst>
      <p:ext uri="{BB962C8B-B14F-4D97-AF65-F5344CB8AC3E}">
        <p14:creationId xmlns:p14="http://schemas.microsoft.com/office/powerpoint/2010/main" val="905993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352A35-5F62-482F-905A-D33CDFCF04CD}"/>
              </a:ext>
            </a:extLst>
          </p:cNvPr>
          <p:cNvSpPr>
            <a:spLocks noGrp="1"/>
          </p:cNvSpPr>
          <p:nvPr>
            <p:ph type="title"/>
          </p:nvPr>
        </p:nvSpPr>
        <p:spPr/>
        <p:txBody>
          <a:bodyPr/>
          <a:lstStyle/>
          <a:p>
            <a:r>
              <a:rPr lang="en-US" dirty="0"/>
              <a:t>Matthew 4:6-11</a:t>
            </a:r>
          </a:p>
        </p:txBody>
      </p:sp>
      <p:sp>
        <p:nvSpPr>
          <p:cNvPr id="28" name="Content Placeholder 27">
            <a:extLst>
              <a:ext uri="{FF2B5EF4-FFF2-40B4-BE49-F238E27FC236}">
                <a16:creationId xmlns:a16="http://schemas.microsoft.com/office/drawing/2014/main" id="{B7FCE422-4794-42F2-A60A-4910B4017054}"/>
              </a:ext>
            </a:extLst>
          </p:cNvPr>
          <p:cNvSpPr>
            <a:spLocks noGrp="1"/>
          </p:cNvSpPr>
          <p:nvPr>
            <p:ph sz="quarter" idx="13"/>
          </p:nvPr>
        </p:nvSpPr>
        <p:spPr>
          <a:xfrm>
            <a:off x="838199" y="2122488"/>
            <a:ext cx="7734301" cy="4083050"/>
          </a:xfrm>
        </p:spPr>
        <p:txBody>
          <a:bodyPr anchor="ctr"/>
          <a:lstStyle/>
          <a:p>
            <a:pPr>
              <a:buNone/>
            </a:pPr>
            <a:r>
              <a:rPr lang="en-US" b="0" dirty="0"/>
              <a:t>And saith unto him, </a:t>
            </a:r>
            <a:r>
              <a:rPr lang="en-US" b="0" dirty="0">
                <a:solidFill>
                  <a:schemeClr val="accent3"/>
                </a:solidFill>
              </a:rPr>
              <a:t>If thou be the Son of God,</a:t>
            </a:r>
            <a:r>
              <a:rPr lang="en-US" b="0" dirty="0"/>
              <a:t> cast thyself down: for it is written, He shall give his angels charge concerning thee: and in their hands they shall bear thee up, lest at any time thou dash thy foot against a stone. 7 Jesus said unto him, </a:t>
            </a:r>
            <a:r>
              <a:rPr lang="en-US" b="0" dirty="0">
                <a:solidFill>
                  <a:schemeClr val="accent3"/>
                </a:solidFill>
              </a:rPr>
              <a:t>It is written again,</a:t>
            </a:r>
            <a:r>
              <a:rPr lang="en-US" b="0" dirty="0"/>
              <a:t> Thou shalt not tempt the Lord thy God. 8 Again, the devil taketh him up into an </a:t>
            </a:r>
            <a:r>
              <a:rPr lang="en-US" b="0" dirty="0">
                <a:solidFill>
                  <a:schemeClr val="accent3"/>
                </a:solidFill>
              </a:rPr>
              <a:t>exceeding high mountain</a:t>
            </a:r>
            <a:r>
              <a:rPr lang="en-US" b="0" dirty="0"/>
              <a:t>, and </a:t>
            </a:r>
            <a:r>
              <a:rPr lang="en-US" b="0" dirty="0" err="1"/>
              <a:t>sheweth</a:t>
            </a:r>
            <a:r>
              <a:rPr lang="en-US" b="0" dirty="0"/>
              <a:t> him all the kingdoms of the world, and </a:t>
            </a:r>
            <a:r>
              <a:rPr lang="en-US" b="0" dirty="0">
                <a:solidFill>
                  <a:schemeClr val="accent3"/>
                </a:solidFill>
              </a:rPr>
              <a:t>the glory of them;</a:t>
            </a:r>
            <a:r>
              <a:rPr lang="en-US" b="0" dirty="0"/>
              <a:t> 9 And saith unto him, All these things will I give thee, </a:t>
            </a:r>
            <a:r>
              <a:rPr lang="en-US" b="0" dirty="0">
                <a:solidFill>
                  <a:schemeClr val="accent3"/>
                </a:solidFill>
              </a:rPr>
              <a:t>if thou wilt fall down and worship me.</a:t>
            </a:r>
            <a:r>
              <a:rPr lang="en-US" b="0" dirty="0"/>
              <a:t> 10 Then saith Jesus unto him, Get thee hence, Satan: for it is written, Thou shalt worship the Lord thy God, and him only shalt thou serve. 11 Then the devil </a:t>
            </a:r>
            <a:r>
              <a:rPr lang="en-US" b="0" dirty="0" err="1"/>
              <a:t>leaveth</a:t>
            </a:r>
            <a:r>
              <a:rPr lang="en-US" b="0" dirty="0"/>
              <a:t> him, and, behold, </a:t>
            </a:r>
            <a:r>
              <a:rPr lang="en-US" b="0" dirty="0">
                <a:solidFill>
                  <a:schemeClr val="accent3"/>
                </a:solidFill>
              </a:rPr>
              <a:t>angels came and ministered unto him.</a:t>
            </a:r>
          </a:p>
        </p:txBody>
      </p:sp>
      <p:sp>
        <p:nvSpPr>
          <p:cNvPr id="29" name="Content Placeholder 28">
            <a:extLst>
              <a:ext uri="{FF2B5EF4-FFF2-40B4-BE49-F238E27FC236}">
                <a16:creationId xmlns:a16="http://schemas.microsoft.com/office/drawing/2014/main" id="{721AA55E-C6E0-40C8-BE69-3B9E0DEDF857}"/>
              </a:ext>
            </a:extLst>
          </p:cNvPr>
          <p:cNvSpPr>
            <a:spLocks noGrp="1"/>
          </p:cNvSpPr>
          <p:nvPr>
            <p:ph sz="quarter" idx="14"/>
          </p:nvPr>
        </p:nvSpPr>
        <p:spPr>
          <a:xfrm>
            <a:off x="8484576" y="2122488"/>
            <a:ext cx="2869223" cy="4083050"/>
          </a:xfrm>
        </p:spPr>
        <p:txBody>
          <a:bodyPr anchor="ctr"/>
          <a:lstStyle/>
          <a:p>
            <a:pPr marL="285750" indent="-285750">
              <a:buFont typeface="Wingdings" panose="05000000000000000000" pitchFamily="2" charset="2"/>
              <a:buChar char="Ø"/>
            </a:pPr>
            <a:r>
              <a:rPr lang="en-US" b="0" dirty="0"/>
              <a:t>Your identity and God’s identity will be tested in the wilderness.</a:t>
            </a:r>
          </a:p>
          <a:p>
            <a:pPr marL="285750" indent="-285750">
              <a:buFont typeface="Wingdings" panose="05000000000000000000" pitchFamily="2" charset="2"/>
              <a:buChar char="Ø"/>
            </a:pPr>
            <a:r>
              <a:rPr lang="en-US" b="0" dirty="0"/>
              <a:t>The word of God without the Spirit of God is powerless.</a:t>
            </a:r>
          </a:p>
          <a:p>
            <a:pPr marL="285750" indent="-285750">
              <a:buFont typeface="Wingdings" panose="05000000000000000000" pitchFamily="2" charset="2"/>
              <a:buChar char="Ø"/>
            </a:pPr>
            <a:r>
              <a:rPr lang="en-US" b="0" dirty="0"/>
              <a:t>The wilderness may provide ungodly shortcuts through compromise.</a:t>
            </a:r>
          </a:p>
          <a:p>
            <a:pPr marL="285750" indent="-285750">
              <a:buFont typeface="Wingdings" panose="05000000000000000000" pitchFamily="2" charset="2"/>
              <a:buChar char="Ø"/>
            </a:pPr>
            <a:r>
              <a:rPr lang="en-US" b="0" dirty="0"/>
              <a:t>The wilderness is about endurance, but God will restore.</a:t>
            </a:r>
          </a:p>
        </p:txBody>
      </p:sp>
      <p:sp>
        <p:nvSpPr>
          <p:cNvPr id="2" name="Date Placeholder 1">
            <a:extLst>
              <a:ext uri="{FF2B5EF4-FFF2-40B4-BE49-F238E27FC236}">
                <a16:creationId xmlns:a16="http://schemas.microsoft.com/office/drawing/2014/main" id="{A162B71B-1B83-4D1B-A53E-C15F6EC525B2}"/>
              </a:ext>
            </a:extLst>
          </p:cNvPr>
          <p:cNvSpPr>
            <a:spLocks noGrp="1"/>
          </p:cNvSpPr>
          <p:nvPr>
            <p:ph type="dt" sz="half" idx="10"/>
          </p:nvPr>
        </p:nvSpPr>
        <p:spPr/>
        <p:txBody>
          <a:bodyPr/>
          <a:lstStyle/>
          <a:p>
            <a:r>
              <a:rPr lang="en-US"/>
              <a:t>9/13/18</a:t>
            </a:r>
          </a:p>
        </p:txBody>
      </p:sp>
      <p:sp>
        <p:nvSpPr>
          <p:cNvPr id="3" name="Footer Placeholder 2">
            <a:extLst>
              <a:ext uri="{FF2B5EF4-FFF2-40B4-BE49-F238E27FC236}">
                <a16:creationId xmlns:a16="http://schemas.microsoft.com/office/drawing/2014/main" id="{77337AB9-C96F-4CE6-970A-AD56C1226A7A}"/>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68418746-4929-4EA8-BDAA-30144F373080}"/>
              </a:ext>
            </a:extLst>
          </p:cNvPr>
          <p:cNvSpPr>
            <a:spLocks noGrp="1"/>
          </p:cNvSpPr>
          <p:nvPr>
            <p:ph type="sldNum" sz="quarter" idx="12"/>
          </p:nvPr>
        </p:nvSpPr>
        <p:spPr/>
        <p:txBody>
          <a:bodyPr/>
          <a:lstStyle/>
          <a:p>
            <a:fld id="{3342767F-C36F-43F3-A3EC-D3C6B44B9C04}" type="slidenum">
              <a:rPr lang="en-US" smtClean="0"/>
              <a:t>6</a:t>
            </a:fld>
            <a:endParaRPr lang="en-US"/>
          </a:p>
        </p:txBody>
      </p:sp>
    </p:spTree>
    <p:extLst>
      <p:ext uri="{BB962C8B-B14F-4D97-AF65-F5344CB8AC3E}">
        <p14:creationId xmlns:p14="http://schemas.microsoft.com/office/powerpoint/2010/main" val="127704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F4B3-B436-41D3-A384-B661A83FB247}"/>
              </a:ext>
            </a:extLst>
          </p:cNvPr>
          <p:cNvSpPr>
            <a:spLocks noGrp="1"/>
          </p:cNvSpPr>
          <p:nvPr>
            <p:ph type="title"/>
          </p:nvPr>
        </p:nvSpPr>
        <p:spPr/>
        <p:txBody>
          <a:bodyPr/>
          <a:lstStyle/>
          <a:p>
            <a:r>
              <a:rPr lang="en-US" dirty="0"/>
              <a:t>Discussion Question</a:t>
            </a:r>
          </a:p>
        </p:txBody>
      </p:sp>
      <p:sp>
        <p:nvSpPr>
          <p:cNvPr id="3" name="Content Placeholder 2">
            <a:extLst>
              <a:ext uri="{FF2B5EF4-FFF2-40B4-BE49-F238E27FC236}">
                <a16:creationId xmlns:a16="http://schemas.microsoft.com/office/drawing/2014/main" id="{8478AA04-13B0-426D-9E55-41840DC1DAE6}"/>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How do you deal with close loved ones who challenge your faith?</a:t>
            </a:r>
          </a:p>
        </p:txBody>
      </p:sp>
      <p:sp>
        <p:nvSpPr>
          <p:cNvPr id="4" name="Date Placeholder 3">
            <a:extLst>
              <a:ext uri="{FF2B5EF4-FFF2-40B4-BE49-F238E27FC236}">
                <a16:creationId xmlns:a16="http://schemas.microsoft.com/office/drawing/2014/main" id="{014FBE52-36FF-431B-8191-65C98C1EAAF0}"/>
              </a:ext>
            </a:extLst>
          </p:cNvPr>
          <p:cNvSpPr>
            <a:spLocks noGrp="1"/>
          </p:cNvSpPr>
          <p:nvPr>
            <p:ph type="dt" sz="half" idx="10"/>
          </p:nvPr>
        </p:nvSpPr>
        <p:spPr/>
        <p:txBody>
          <a:bodyPr/>
          <a:lstStyle/>
          <a:p>
            <a:r>
              <a:rPr lang="en-US"/>
              <a:t>9/13/18</a:t>
            </a:r>
          </a:p>
        </p:txBody>
      </p:sp>
      <p:sp>
        <p:nvSpPr>
          <p:cNvPr id="5" name="Footer Placeholder 4">
            <a:extLst>
              <a:ext uri="{FF2B5EF4-FFF2-40B4-BE49-F238E27FC236}">
                <a16:creationId xmlns:a16="http://schemas.microsoft.com/office/drawing/2014/main" id="{E10D61E4-8469-4769-8CB1-DC4D167D57D4}"/>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B2690FEE-4B77-46F8-A0B9-8FE5E6F53FEF}"/>
              </a:ext>
            </a:extLst>
          </p:cNvPr>
          <p:cNvSpPr>
            <a:spLocks noGrp="1"/>
          </p:cNvSpPr>
          <p:nvPr>
            <p:ph type="sldNum" sz="quarter" idx="12"/>
          </p:nvPr>
        </p:nvSpPr>
        <p:spPr/>
        <p:txBody>
          <a:bodyPr/>
          <a:lstStyle/>
          <a:p>
            <a:fld id="{3342767F-C36F-43F3-A3EC-D3C6B44B9C04}" type="slidenum">
              <a:rPr lang="en-US" smtClean="0"/>
              <a:t>7</a:t>
            </a:fld>
            <a:endParaRPr lang="en-US"/>
          </a:p>
        </p:txBody>
      </p:sp>
    </p:spTree>
    <p:extLst>
      <p:ext uri="{BB962C8B-B14F-4D97-AF65-F5344CB8AC3E}">
        <p14:creationId xmlns:p14="http://schemas.microsoft.com/office/powerpoint/2010/main" val="311540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1975-B4A9-4A68-83A1-D92657BFE80B}"/>
              </a:ext>
            </a:extLst>
          </p:cNvPr>
          <p:cNvSpPr>
            <a:spLocks noGrp="1"/>
          </p:cNvSpPr>
          <p:nvPr>
            <p:ph type="title"/>
          </p:nvPr>
        </p:nvSpPr>
        <p:spPr/>
        <p:txBody>
          <a:bodyPr/>
          <a:lstStyle/>
          <a:p>
            <a:r>
              <a:rPr lang="en-US" dirty="0"/>
              <a:t>“The Patience of Job”</a:t>
            </a:r>
          </a:p>
        </p:txBody>
      </p:sp>
      <p:sp>
        <p:nvSpPr>
          <p:cNvPr id="4" name="Content Placeholder 3">
            <a:extLst>
              <a:ext uri="{FF2B5EF4-FFF2-40B4-BE49-F238E27FC236}">
                <a16:creationId xmlns:a16="http://schemas.microsoft.com/office/drawing/2014/main" id="{6BE5F603-2B71-4C5E-8DBF-0F00C95C57E3}"/>
              </a:ext>
            </a:extLst>
          </p:cNvPr>
          <p:cNvSpPr>
            <a:spLocks noGrp="1"/>
          </p:cNvSpPr>
          <p:nvPr>
            <p:ph sz="quarter" idx="14"/>
          </p:nvPr>
        </p:nvSpPr>
        <p:spPr>
          <a:xfrm>
            <a:off x="6221186" y="2122487"/>
            <a:ext cx="5132614" cy="4370387"/>
          </a:xfrm>
        </p:spPr>
        <p:txBody>
          <a:bodyPr>
            <a:normAutofit/>
          </a:bodyPr>
          <a:lstStyle/>
          <a:p>
            <a:r>
              <a:rPr lang="en-US" dirty="0"/>
              <a:t>Overview</a:t>
            </a:r>
          </a:p>
          <a:p>
            <a:pPr lvl="1">
              <a:spcBef>
                <a:spcPts val="0"/>
              </a:spcBef>
              <a:spcAft>
                <a:spcPts val="0"/>
              </a:spcAft>
              <a:buFont typeface="Wingdings" panose="05000000000000000000" pitchFamily="2" charset="2"/>
              <a:buChar char="Ø"/>
            </a:pPr>
            <a:r>
              <a:rPr lang="en-US" dirty="0"/>
              <a:t>Our wilderness can be used to bring glory to God (Matthew 5:16)</a:t>
            </a:r>
          </a:p>
          <a:p>
            <a:pPr lvl="1">
              <a:spcBef>
                <a:spcPts val="0"/>
              </a:spcBef>
              <a:spcAft>
                <a:spcPts val="0"/>
              </a:spcAft>
              <a:buFont typeface="Wingdings" panose="05000000000000000000" pitchFamily="2" charset="2"/>
              <a:buChar char="Ø"/>
            </a:pPr>
            <a:r>
              <a:rPr lang="en-US" dirty="0"/>
              <a:t>No one can take your wilderness test for or with you. </a:t>
            </a:r>
          </a:p>
          <a:p>
            <a:pPr lvl="2">
              <a:spcBef>
                <a:spcPts val="0"/>
              </a:spcBef>
              <a:buFont typeface="Wingdings" panose="05000000000000000000" pitchFamily="2" charset="2"/>
              <a:buChar char="Ø"/>
            </a:pPr>
            <a:r>
              <a:rPr lang="en-US" dirty="0"/>
              <a:t>Jobs friends came to console, but could not stand the fire.</a:t>
            </a:r>
          </a:p>
          <a:p>
            <a:pPr lvl="1">
              <a:spcBef>
                <a:spcPts val="0"/>
              </a:spcBef>
              <a:spcAft>
                <a:spcPts val="0"/>
              </a:spcAft>
              <a:buFont typeface="Wingdings" panose="05000000000000000000" pitchFamily="2" charset="2"/>
              <a:buChar char="Ø"/>
            </a:pPr>
            <a:r>
              <a:rPr lang="en-US" dirty="0"/>
              <a:t>Job was faced with the choice to believe God and his righteousness or his close friends and wife. (Job 2:9)</a:t>
            </a:r>
          </a:p>
          <a:p>
            <a:pPr lvl="1">
              <a:spcBef>
                <a:spcPts val="0"/>
              </a:spcBef>
              <a:spcAft>
                <a:spcPts val="0"/>
              </a:spcAft>
              <a:buFont typeface="Wingdings" panose="05000000000000000000" pitchFamily="2" charset="2"/>
              <a:buChar char="Ø"/>
            </a:pPr>
            <a:r>
              <a:rPr lang="en-US" dirty="0"/>
              <a:t>The fruit is not just to pass, but to last.</a:t>
            </a:r>
          </a:p>
          <a:p>
            <a:pPr lvl="2">
              <a:spcBef>
                <a:spcPts val="0"/>
              </a:spcBef>
              <a:buFont typeface="Wingdings" panose="05000000000000000000" pitchFamily="2" charset="2"/>
              <a:buChar char="Ø"/>
            </a:pPr>
            <a:r>
              <a:rPr lang="en-US" dirty="0"/>
              <a:t>Evidence of Job’s fruit was his ability to forgive his friends (Job 42:10)</a:t>
            </a:r>
          </a:p>
        </p:txBody>
      </p:sp>
      <p:sp>
        <p:nvSpPr>
          <p:cNvPr id="9" name="Date Placeholder 8">
            <a:extLst>
              <a:ext uri="{FF2B5EF4-FFF2-40B4-BE49-F238E27FC236}">
                <a16:creationId xmlns:a16="http://schemas.microsoft.com/office/drawing/2014/main" id="{C0521CDE-57A9-4087-914F-6EC868C1BFA1}"/>
              </a:ext>
            </a:extLst>
          </p:cNvPr>
          <p:cNvSpPr>
            <a:spLocks noGrp="1"/>
          </p:cNvSpPr>
          <p:nvPr>
            <p:ph type="dt" sz="half" idx="10"/>
          </p:nvPr>
        </p:nvSpPr>
        <p:spPr/>
        <p:txBody>
          <a:bodyPr/>
          <a:lstStyle/>
          <a:p>
            <a:r>
              <a:rPr lang="en-US"/>
              <a:t>9/13/18</a:t>
            </a:r>
          </a:p>
        </p:txBody>
      </p:sp>
      <p:sp>
        <p:nvSpPr>
          <p:cNvPr id="10" name="Footer Placeholder 9">
            <a:extLst>
              <a:ext uri="{FF2B5EF4-FFF2-40B4-BE49-F238E27FC236}">
                <a16:creationId xmlns:a16="http://schemas.microsoft.com/office/drawing/2014/main" id="{6B320CDE-B3C1-4626-920F-93DF2A5B01AD}"/>
              </a:ext>
            </a:extLst>
          </p:cNvPr>
          <p:cNvSpPr>
            <a:spLocks noGrp="1"/>
          </p:cNvSpPr>
          <p:nvPr>
            <p:ph type="ftr" sz="quarter" idx="11"/>
          </p:nvPr>
        </p:nvSpPr>
        <p:spPr/>
        <p:txBody>
          <a:bodyPr/>
          <a:lstStyle/>
          <a:p>
            <a:r>
              <a:rPr lang="en-US"/>
              <a:t>Winning in the Wilderness</a:t>
            </a:r>
          </a:p>
        </p:txBody>
      </p:sp>
      <p:sp>
        <p:nvSpPr>
          <p:cNvPr id="11" name="Slide Number Placeholder 10">
            <a:extLst>
              <a:ext uri="{FF2B5EF4-FFF2-40B4-BE49-F238E27FC236}">
                <a16:creationId xmlns:a16="http://schemas.microsoft.com/office/drawing/2014/main" id="{01277D25-2B27-48B1-8E90-56D759AF3655}"/>
              </a:ext>
            </a:extLst>
          </p:cNvPr>
          <p:cNvSpPr>
            <a:spLocks noGrp="1"/>
          </p:cNvSpPr>
          <p:nvPr>
            <p:ph type="sldNum" sz="quarter" idx="12"/>
          </p:nvPr>
        </p:nvSpPr>
        <p:spPr/>
        <p:txBody>
          <a:bodyPr/>
          <a:lstStyle/>
          <a:p>
            <a:fld id="{3342767F-C36F-43F3-A3EC-D3C6B44B9C04}" type="slidenum">
              <a:rPr lang="en-US" smtClean="0"/>
              <a:t>8</a:t>
            </a:fld>
            <a:endParaRPr lang="en-US"/>
          </a:p>
        </p:txBody>
      </p:sp>
      <p:pic>
        <p:nvPicPr>
          <p:cNvPr id="8" name="Content Placeholder 7">
            <a:extLst>
              <a:ext uri="{FF2B5EF4-FFF2-40B4-BE49-F238E27FC236}">
                <a16:creationId xmlns:a16="http://schemas.microsoft.com/office/drawing/2014/main" id="{EAA68F89-1D68-4320-9018-FF934D08A10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8200" y="2239367"/>
            <a:ext cx="5132388" cy="3849291"/>
          </a:xfrm>
        </p:spPr>
      </p:pic>
    </p:spTree>
    <p:extLst>
      <p:ext uri="{BB962C8B-B14F-4D97-AF65-F5344CB8AC3E}">
        <p14:creationId xmlns:p14="http://schemas.microsoft.com/office/powerpoint/2010/main" val="174459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0079-1AE5-4C33-A92B-606421EE5911}"/>
              </a:ext>
            </a:extLst>
          </p:cNvPr>
          <p:cNvSpPr>
            <a:spLocks noGrp="1"/>
          </p:cNvSpPr>
          <p:nvPr>
            <p:ph type="title"/>
          </p:nvPr>
        </p:nvSpPr>
        <p:spPr/>
        <p:txBody>
          <a:bodyPr/>
          <a:lstStyle/>
          <a:p>
            <a:r>
              <a:rPr lang="en-US" dirty="0"/>
              <a:t>Three Takeaways</a:t>
            </a:r>
          </a:p>
        </p:txBody>
      </p:sp>
      <p:grpSp>
        <p:nvGrpSpPr>
          <p:cNvPr id="23" name="Directions" descr="To Insert a 3D Model: 1. From the Ribbon, go to Insert, 3D Models; or, go to Insert, 3D Models from Online Sources. That will open the Online 3D Models Window where you can search or browse categories of various 3D models, right from within PowerPoint.&#10;&#10;Hint: You need to be online when you add the model.&#10;&#10;2. Search by keyword: Type &quot;Triceratops&quot; into the search box at the top of the window and press enter.&#10;&#10;3. To insert a 3D Model, click or tap on the model, and press Insert. The 3D model will now be downloaded and placed onto your PowerPoint slide.">
            <a:extLst>
              <a:ext uri="{FF2B5EF4-FFF2-40B4-BE49-F238E27FC236}">
                <a16:creationId xmlns:a16="http://schemas.microsoft.com/office/drawing/2014/main" id="{F480B293-6238-4122-9F7C-45763A0793B6}"/>
              </a:ext>
            </a:extLst>
          </p:cNvPr>
          <p:cNvGrpSpPr/>
          <p:nvPr/>
        </p:nvGrpSpPr>
        <p:grpSpPr>
          <a:xfrm>
            <a:off x="6096000" y="2126883"/>
            <a:ext cx="5803900" cy="4227814"/>
            <a:chOff x="6096000" y="2042400"/>
            <a:chExt cx="5803900" cy="4227814"/>
          </a:xfrm>
        </p:grpSpPr>
        <p:sp>
          <p:nvSpPr>
            <p:cNvPr id="24" name="Text Placeholder 6">
              <a:extLst>
                <a:ext uri="{FF2B5EF4-FFF2-40B4-BE49-F238E27FC236}">
                  <a16:creationId xmlns:a16="http://schemas.microsoft.com/office/drawing/2014/main" id="{D8FC2856-6005-484E-9BD8-374251047016}"/>
                </a:ext>
                <a:ext uri="{C183D7F6-B498-43B3-948B-1728B52AA6E4}">
                  <adec:decorative xmlns:adec="http://schemas.microsoft.com/office/drawing/2017/decorative" val="1"/>
                </a:ext>
              </a:extLst>
            </p:cNvPr>
            <p:cNvSpPr txBox="1">
              <a:spLocks/>
            </p:cNvSpPr>
            <p:nvPr/>
          </p:nvSpPr>
          <p:spPr>
            <a:xfrm>
              <a:off x="6663132" y="2042400"/>
              <a:ext cx="2565400" cy="220313"/>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US" sz="1800" b="1" dirty="0">
                  <a:solidFill>
                    <a:schemeClr val="accent1"/>
                  </a:solidFill>
                </a:rPr>
                <a:t>Fighting with Faith:</a:t>
              </a:r>
            </a:p>
            <a:p>
              <a:pPr>
                <a:lnSpc>
                  <a:spcPct val="100000"/>
                </a:lnSpc>
              </a:pPr>
              <a:endParaRPr lang="en-US" sz="1800" b="1" dirty="0">
                <a:solidFill>
                  <a:schemeClr val="accent1"/>
                </a:solidFill>
              </a:endParaRPr>
            </a:p>
          </p:txBody>
        </p:sp>
        <p:sp>
          <p:nvSpPr>
            <p:cNvPr id="25" name="Content Placeholder 17">
              <a:extLst>
                <a:ext uri="{FF2B5EF4-FFF2-40B4-BE49-F238E27FC236}">
                  <a16:creationId xmlns:a16="http://schemas.microsoft.com/office/drawing/2014/main" id="{3F6A26C6-2785-443F-8CD3-AEE62B09D01A}"/>
                </a:ext>
                <a:ext uri="{C183D7F6-B498-43B3-948B-1728B52AA6E4}">
                  <adec:decorative xmlns:adec="http://schemas.microsoft.com/office/drawing/2017/decorative" val="1"/>
                </a:ext>
              </a:extLst>
            </p:cNvPr>
            <p:cNvSpPr txBox="1">
              <a:spLocks/>
            </p:cNvSpPr>
            <p:nvPr/>
          </p:nvSpPr>
          <p:spPr>
            <a:xfrm>
              <a:off x="6582565" y="2550066"/>
              <a:ext cx="5317335" cy="141870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0"/>
                </a:spcAft>
                <a:buNone/>
                <a:defRPr/>
              </a:pPr>
              <a:r>
                <a:rPr lang="en-US" sz="1400" dirty="0">
                  <a:solidFill>
                    <a:schemeClr val="tx1"/>
                  </a:solidFill>
                  <a:latin typeface="Segoe UI" panose="020B0502040204020203" pitchFamily="34" charset="0"/>
                  <a:cs typeface="Segoe UI" panose="020B0502040204020203" pitchFamily="34" charset="0"/>
                </a:rPr>
                <a:t>We learn from the accounts of Jesus and Job that the wilderness has nothing to do with a person’s behavior.  Job was a man who feared God and hated evil and faced a rough wilderness season.  Jesus lead a sinless life and was lead into the wilderness, by the Holy Ghost, to be tempted by Satan    </a:t>
              </a:r>
              <a:br>
                <a:rPr lang="en-US" sz="1400" dirty="0">
                  <a:solidFill>
                    <a:schemeClr val="tx1"/>
                  </a:solidFill>
                  <a:latin typeface="Segoe UI" panose="020B0502040204020203" pitchFamily="34" charset="0"/>
                  <a:cs typeface="Segoe UI" panose="020B0502040204020203" pitchFamily="34" charset="0"/>
                </a:rPr>
              </a:br>
              <a:endParaRPr lang="en-US" sz="1400" dirty="0">
                <a:solidFill>
                  <a:schemeClr val="tx1"/>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03091DD3-88FB-4133-AC93-CDC3866EB02E}"/>
                </a:ext>
                <a:ext uri="{C183D7F6-B498-43B3-948B-1728B52AA6E4}">
                  <adec:decorative xmlns:adec="http://schemas.microsoft.com/office/drawing/2017/decorative" val="1"/>
                </a:ext>
              </a:extLst>
            </p:cNvPr>
            <p:cNvSpPr txBox="1">
              <a:spLocks noChangeAspect="1"/>
            </p:cNvSpPr>
            <p:nvPr/>
          </p:nvSpPr>
          <p:spPr bwMode="blackWhite">
            <a:xfrm>
              <a:off x="6096000" y="2389810"/>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1</a:t>
              </a:r>
            </a:p>
          </p:txBody>
        </p:sp>
        <p:grpSp>
          <p:nvGrpSpPr>
            <p:cNvPr id="27" name="Group 26">
              <a:extLst>
                <a:ext uri="{FF2B5EF4-FFF2-40B4-BE49-F238E27FC236}">
                  <a16:creationId xmlns:a16="http://schemas.microsoft.com/office/drawing/2014/main" id="{94B212C6-20E1-4B34-8628-1709B57BBFD9}"/>
                </a:ext>
              </a:extLst>
            </p:cNvPr>
            <p:cNvGrpSpPr/>
            <p:nvPr/>
          </p:nvGrpSpPr>
          <p:grpSpPr>
            <a:xfrm>
              <a:off x="6096000" y="3883662"/>
              <a:ext cx="5803900" cy="1342409"/>
              <a:chOff x="453232" y="3075479"/>
              <a:chExt cx="5803900" cy="1342409"/>
            </a:xfrm>
          </p:grpSpPr>
          <p:sp>
            <p:nvSpPr>
              <p:cNvPr id="31" name="Content Placeholder 17">
                <a:extLst>
                  <a:ext uri="{FF2B5EF4-FFF2-40B4-BE49-F238E27FC236}">
                    <a16:creationId xmlns:a16="http://schemas.microsoft.com/office/drawing/2014/main" id="{5974AE11-DE7B-4767-97DE-228DE5751BFD}"/>
                  </a:ext>
                  <a:ext uri="{C183D7F6-B498-43B3-948B-1728B52AA6E4}">
                    <adec:decorative xmlns:adec="http://schemas.microsoft.com/office/drawing/2017/decorative" val="1"/>
                  </a:ext>
                </a:extLst>
              </p:cNvPr>
              <p:cNvSpPr txBox="1">
                <a:spLocks/>
              </p:cNvSpPr>
              <p:nvPr/>
            </p:nvSpPr>
            <p:spPr>
              <a:xfrm>
                <a:off x="939797" y="3161923"/>
                <a:ext cx="5317335" cy="125596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400" dirty="0">
                    <a:solidFill>
                      <a:schemeClr val="tx1"/>
                    </a:solidFill>
                    <a:latin typeface="Segoe UI" panose="020B0502040204020203" pitchFamily="34" charset="0"/>
                    <a:cs typeface="Segoe UI" panose="020B0502040204020203" pitchFamily="34" charset="0"/>
                  </a:rPr>
                  <a:t>God never sends us into the wilderness without equipping us first.  God opened up heaven and baptized Jesus with the Holy Ghost before He began His active three years of ministry.  Jesus’s knowledge and faith in the word of God was activated by the power of the Holy Ghost, empowered Him to prevail.</a:t>
                </a:r>
                <a:endParaRPr lang="en-US" sz="1400" dirty="0">
                  <a:solidFill>
                    <a:schemeClr val="tx1"/>
                  </a:solidFill>
                  <a:cs typeface="Segoe UI"/>
                </a:endParaRPr>
              </a:p>
            </p:txBody>
          </p:sp>
          <p:sp>
            <p:nvSpPr>
              <p:cNvPr id="32" name="TextBox 31">
                <a:extLst>
                  <a:ext uri="{FF2B5EF4-FFF2-40B4-BE49-F238E27FC236}">
                    <a16:creationId xmlns:a16="http://schemas.microsoft.com/office/drawing/2014/main" id="{212B3793-A149-4770-AA37-F763B0EADA72}"/>
                  </a:ext>
                  <a:ext uri="{C183D7F6-B498-43B3-948B-1728B52AA6E4}">
                    <adec:decorative xmlns:adec="http://schemas.microsoft.com/office/drawing/2017/decorative" val="1"/>
                  </a:ext>
                </a:extLst>
              </p:cNvPr>
              <p:cNvSpPr txBox="1">
                <a:spLocks noChangeAspect="1"/>
              </p:cNvSpPr>
              <p:nvPr/>
            </p:nvSpPr>
            <p:spPr bwMode="blackWhite">
              <a:xfrm>
                <a:off x="453232" y="3075479"/>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2</a:t>
                </a:r>
              </a:p>
            </p:txBody>
          </p:sp>
        </p:grpSp>
        <p:grpSp>
          <p:nvGrpSpPr>
            <p:cNvPr id="28" name="Group 27">
              <a:extLst>
                <a:ext uri="{FF2B5EF4-FFF2-40B4-BE49-F238E27FC236}">
                  <a16:creationId xmlns:a16="http://schemas.microsoft.com/office/drawing/2014/main" id="{2C06BAAB-8D75-4799-A249-21AFF21CFE2B}"/>
                </a:ext>
              </a:extLst>
            </p:cNvPr>
            <p:cNvGrpSpPr/>
            <p:nvPr/>
          </p:nvGrpSpPr>
          <p:grpSpPr>
            <a:xfrm>
              <a:off x="6096000" y="5226071"/>
              <a:ext cx="5803900" cy="1044143"/>
              <a:chOff x="453232" y="4299299"/>
              <a:chExt cx="5803900" cy="1044143"/>
            </a:xfrm>
          </p:grpSpPr>
          <p:sp>
            <p:nvSpPr>
              <p:cNvPr id="29" name="TextBox 28">
                <a:extLst>
                  <a:ext uri="{FF2B5EF4-FFF2-40B4-BE49-F238E27FC236}">
                    <a16:creationId xmlns:a16="http://schemas.microsoft.com/office/drawing/2014/main" id="{EA806214-689F-4DBF-AF1C-68D943B14FCA}"/>
                  </a:ext>
                  <a:ext uri="{C183D7F6-B498-43B3-948B-1728B52AA6E4}">
                    <adec:decorative xmlns:adec="http://schemas.microsoft.com/office/drawing/2017/decorative" val="1"/>
                  </a:ext>
                </a:extLst>
              </p:cNvPr>
              <p:cNvSpPr txBox="1">
                <a:spLocks noChangeAspect="1"/>
              </p:cNvSpPr>
              <p:nvPr/>
            </p:nvSpPr>
            <p:spPr bwMode="blackWhite">
              <a:xfrm>
                <a:off x="453232" y="4299299"/>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3</a:t>
                </a:r>
              </a:p>
            </p:txBody>
          </p:sp>
          <p:sp>
            <p:nvSpPr>
              <p:cNvPr id="30" name="Content Placeholder 17">
                <a:extLst>
                  <a:ext uri="{FF2B5EF4-FFF2-40B4-BE49-F238E27FC236}">
                    <a16:creationId xmlns:a16="http://schemas.microsoft.com/office/drawing/2014/main" id="{2AA41A1F-55A6-4F18-9838-3989D9FC839F}"/>
                  </a:ext>
                  <a:ext uri="{C183D7F6-B498-43B3-948B-1728B52AA6E4}">
                    <adec:decorative xmlns:adec="http://schemas.microsoft.com/office/drawing/2017/decorative" val="1"/>
                  </a:ext>
                </a:extLst>
              </p:cNvPr>
              <p:cNvSpPr txBox="1">
                <a:spLocks/>
              </p:cNvSpPr>
              <p:nvPr/>
            </p:nvSpPr>
            <p:spPr>
              <a:xfrm>
                <a:off x="939797" y="4359932"/>
                <a:ext cx="5317335" cy="98351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400" dirty="0">
                    <a:solidFill>
                      <a:schemeClr val="tx1"/>
                    </a:solidFill>
                    <a:latin typeface="Segoe UI" panose="020B0502040204020203" pitchFamily="34" charset="0"/>
                    <a:cs typeface="Segoe UI" panose="020B0502040204020203" pitchFamily="34" charset="0"/>
                  </a:rPr>
                  <a:t>In addition to fighting with the word of God, we must also use faith to produce patience.  The wilderness season is usually a marathon and not a sprint.  It will remove what you are prone to depend on and thrust you into dependence on God.</a:t>
                </a:r>
                <a:endParaRPr lang="en-US" sz="1400" dirty="0">
                  <a:solidFill>
                    <a:schemeClr val="tx1"/>
                  </a:solidFill>
                  <a:cs typeface="Segoe UI"/>
                </a:endParaRPr>
              </a:p>
            </p:txBody>
          </p:sp>
        </p:grpSp>
      </p:grpSp>
      <p:sp>
        <p:nvSpPr>
          <p:cNvPr id="7" name="Date Placeholder 6">
            <a:extLst>
              <a:ext uri="{FF2B5EF4-FFF2-40B4-BE49-F238E27FC236}">
                <a16:creationId xmlns:a16="http://schemas.microsoft.com/office/drawing/2014/main" id="{20079753-0C4B-4C1A-B773-97828F7A9C93}"/>
              </a:ext>
            </a:extLst>
          </p:cNvPr>
          <p:cNvSpPr>
            <a:spLocks noGrp="1"/>
          </p:cNvSpPr>
          <p:nvPr>
            <p:ph type="dt" sz="half" idx="10"/>
          </p:nvPr>
        </p:nvSpPr>
        <p:spPr/>
        <p:txBody>
          <a:bodyPr/>
          <a:lstStyle/>
          <a:p>
            <a:r>
              <a:rPr lang="en-US"/>
              <a:t>9/13/18</a:t>
            </a:r>
          </a:p>
        </p:txBody>
      </p:sp>
      <p:sp>
        <p:nvSpPr>
          <p:cNvPr id="8" name="Footer Placeholder 7">
            <a:extLst>
              <a:ext uri="{FF2B5EF4-FFF2-40B4-BE49-F238E27FC236}">
                <a16:creationId xmlns:a16="http://schemas.microsoft.com/office/drawing/2014/main" id="{C2441C12-CD42-4D7C-BFBF-4A56C6837989}"/>
              </a:ext>
            </a:extLst>
          </p:cNvPr>
          <p:cNvSpPr>
            <a:spLocks noGrp="1"/>
          </p:cNvSpPr>
          <p:nvPr>
            <p:ph type="ftr" sz="quarter" idx="11"/>
          </p:nvPr>
        </p:nvSpPr>
        <p:spPr/>
        <p:txBody>
          <a:bodyPr/>
          <a:lstStyle/>
          <a:p>
            <a:r>
              <a:rPr lang="en-US"/>
              <a:t>Winning in the Wilderness</a:t>
            </a:r>
          </a:p>
        </p:txBody>
      </p:sp>
      <p:sp>
        <p:nvSpPr>
          <p:cNvPr id="9" name="Slide Number Placeholder 8">
            <a:extLst>
              <a:ext uri="{FF2B5EF4-FFF2-40B4-BE49-F238E27FC236}">
                <a16:creationId xmlns:a16="http://schemas.microsoft.com/office/drawing/2014/main" id="{43BA0D43-AC97-4DB9-9A10-59865F2B6EF5}"/>
              </a:ext>
            </a:extLst>
          </p:cNvPr>
          <p:cNvSpPr>
            <a:spLocks noGrp="1"/>
          </p:cNvSpPr>
          <p:nvPr>
            <p:ph type="sldNum" sz="quarter" idx="12"/>
          </p:nvPr>
        </p:nvSpPr>
        <p:spPr/>
        <p:txBody>
          <a:bodyPr/>
          <a:lstStyle/>
          <a:p>
            <a:fld id="{3342767F-C36F-43F3-A3EC-D3C6B44B9C04}" type="slidenum">
              <a:rPr lang="en-US" smtClean="0"/>
              <a:t>9</a:t>
            </a:fld>
            <a:endParaRPr lang="en-US" dirty="0"/>
          </a:p>
        </p:txBody>
      </p:sp>
      <p:pic>
        <p:nvPicPr>
          <p:cNvPr id="4" name="Picture 3">
            <a:extLst>
              <a:ext uri="{FF2B5EF4-FFF2-40B4-BE49-F238E27FC236}">
                <a16:creationId xmlns:a16="http://schemas.microsoft.com/office/drawing/2014/main" id="{F3EF619E-B0E8-4CDF-9A75-B0A1C721C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27" y="1735796"/>
            <a:ext cx="4694555" cy="4344199"/>
          </a:xfrm>
          <a:prstGeom prst="rect">
            <a:avLst/>
          </a:prstGeom>
        </p:spPr>
      </p:pic>
    </p:spTree>
    <p:extLst>
      <p:ext uri="{BB962C8B-B14F-4D97-AF65-F5344CB8AC3E}">
        <p14:creationId xmlns:p14="http://schemas.microsoft.com/office/powerpoint/2010/main" val="1926185022"/>
      </p:ext>
    </p:extLst>
  </p:cSld>
  <p:clrMapOvr>
    <a:masterClrMapping/>
  </p:clrMapOvr>
</p:sld>
</file>

<file path=ppt/theme/theme1.xml><?xml version="1.0" encoding="utf-8"?>
<a:theme xmlns:a="http://schemas.openxmlformats.org/drawingml/2006/main" name="Amaze Theme">
  <a:themeElements>
    <a:clrScheme name="Amaze">
      <a:dk1>
        <a:sysClr val="windowText" lastClr="000000"/>
      </a:dk1>
      <a:lt1>
        <a:sysClr val="window" lastClr="FFFFFF"/>
      </a:lt1>
      <a:dk2>
        <a:srgbClr val="455F51"/>
      </a:dk2>
      <a:lt2>
        <a:srgbClr val="E3DED1"/>
      </a:lt2>
      <a:accent1>
        <a:srgbClr val="107C10"/>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nt to Amaze Your Students-steps.potx" id="{DDF82B36-D49E-4FEB-AA4C-8FF22CACDE9E}" vid="{960F9124-D33D-4D54-87F8-D9AD1F4A77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0FA0FAA1F40A48AFF9B83E7A8535C8" ma:contentTypeVersion="6" ma:contentTypeDescription="Create a new document." ma:contentTypeScope="" ma:versionID="a29564c4913de883a27ffdcfd458aeb5">
  <xsd:schema xmlns:xsd="http://www.w3.org/2001/XMLSchema" xmlns:xs="http://www.w3.org/2001/XMLSchema" xmlns:p="http://schemas.microsoft.com/office/2006/metadata/properties" xmlns:ns2="b348f026-0623-4e77-bd1b-15beed583077" xmlns:ns3="59f4de77-fb23-43c4-8afd-72bf968a030f" targetNamespace="http://schemas.microsoft.com/office/2006/metadata/properties" ma:root="true" ma:fieldsID="474b71ccdbfe1ec76872f436b686490d" ns2:_="" ns3:_="">
    <xsd:import namespace="b348f026-0623-4e77-bd1b-15beed583077"/>
    <xsd:import namespace="59f4de77-fb23-43c4-8afd-72bf968a03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48f026-0623-4e77-bd1b-15beed5830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f4de77-fb23-43c4-8afd-72bf968a03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33DB80-C74E-47C7-BCEB-241650229159}">
  <ds:schemaRefs>
    <ds:schemaRef ds:uri="b348f026-0623-4e77-bd1b-15beed583077"/>
    <ds:schemaRef ds:uri="http://purl.org/dc/terms/"/>
    <ds:schemaRef ds:uri="http://schemas.openxmlformats.org/package/2006/metadata/core-properties"/>
    <ds:schemaRef ds:uri="59f4de77-fb23-43c4-8afd-72bf968a030f"/>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7948B32-DA92-4A42-8187-3DC078F9D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48f026-0623-4e77-bd1b-15beed583077"/>
    <ds:schemaRef ds:uri="59f4de77-fb23-43c4-8afd-72bf968a03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4F41DF-2C0E-4B10-85A9-6FC1BFD1B4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Want to amaze your students </Template>
  <TotalTime>0</TotalTime>
  <Words>1010</Words>
  <Application>Microsoft Office PowerPoint</Application>
  <PresentationFormat>Widescreen</PresentationFormat>
  <Paragraphs>74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Segoe UI</vt:lpstr>
      <vt:lpstr>Segoe UI Black</vt:lpstr>
      <vt:lpstr>Segoe UI Light</vt:lpstr>
      <vt:lpstr>Wingdings</vt:lpstr>
      <vt:lpstr>Amaze Theme</vt:lpstr>
      <vt:lpstr>Winning in the Wilderness</vt:lpstr>
      <vt:lpstr>Is Faith a Weapon?</vt:lpstr>
      <vt:lpstr>Discussion Question</vt:lpstr>
      <vt:lpstr>Matthew 3:13-17</vt:lpstr>
      <vt:lpstr>Matthew 4:1-5</vt:lpstr>
      <vt:lpstr>Matthew 4:6-11</vt:lpstr>
      <vt:lpstr>Discussion Question</vt:lpstr>
      <vt:lpstr>“The Patience of Job”</vt:lpstr>
      <vt:lpstr>Three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2018-09-06T13:48:28Z</dcterms:created>
  <dcterms:modified xsi:type="dcterms:W3CDTF">2018-09-12T22:07:45Z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0x010100500FA0FAA1F40A48AFF9B83E7A8535C8</vt:lpwstr>
  </property>
</Properties>
</file>