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8" r:id="rId2"/>
    <p:sldId id="260" r:id="rId3"/>
    <p:sldId id="273" r:id="rId4"/>
    <p:sldId id="271" r:id="rId5"/>
    <p:sldId id="270" r:id="rId6"/>
    <p:sldId id="264"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dgm:spPr/>
      <dgm:t>
        <a:bodyPr/>
        <a:lstStyle/>
        <a:p>
          <a:pPr algn="ctr"/>
          <a:r>
            <a:rPr lang="en-US" dirty="0"/>
            <a:t>The Anointing</a:t>
          </a:r>
        </a:p>
        <a:p>
          <a:pPr algn="l"/>
          <a:r>
            <a:rPr lang="en-US" dirty="0"/>
            <a:t>Jehu was anointed by God in the manner in which he’d carry out his work. Jehu had to see himself as God saw Him. Those around him recognized the anointing on his life because God’s anointing comes with God’s authority. </a:t>
          </a:r>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B6E26FFC-9977-4BBC-BEC7-3D6B63754E52}">
      <dgm:prSet phldrT="[Text]"/>
      <dgm:spPr/>
      <dgm:t>
        <a:bodyPr/>
        <a:lstStyle/>
        <a:p>
          <a:pPr algn="ctr"/>
          <a:r>
            <a:rPr lang="en-US" dirty="0"/>
            <a:t>The Accomplishment</a:t>
          </a:r>
        </a:p>
        <a:p>
          <a:pPr algn="l"/>
          <a:r>
            <a:rPr lang="en-US" dirty="0"/>
            <a:t>Jehu carried out his task relentlessly and had unwavering success. He was able to utilize every gift that he had to accomplish God’s will.  Jehu was not persuaded by emotion, but walked according to God’s word.  </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6D0E5D9F-7263-4526-A227-51301233F549}">
      <dgm:prSet phldrT="[Text]"/>
      <dgm:spPr/>
      <dgm:t>
        <a:bodyPr/>
        <a:lstStyle/>
        <a:p>
          <a:pPr algn="ctr"/>
          <a:r>
            <a:rPr lang="en-US" dirty="0"/>
            <a:t>The Aftermath</a:t>
          </a:r>
        </a:p>
        <a:p>
          <a:pPr algn="l"/>
          <a:r>
            <a:rPr lang="en-US" dirty="0"/>
            <a:t>Jehu became enamored with idolatry when he became king.  He forgot where he came from because he fell into the very same activity that he was sent to destroy. Jehu’s status and lust allowed him to override the voice of the Lord.</a:t>
          </a:r>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3">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3">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3">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77BD0D2D-7C4E-49B3-9A72-0FD33F32D294}" type="presOf" srcId="{6D0E5D9F-7263-4526-A227-51301233F549}" destId="{25A33852-3C4B-4406-8856-3A4D6201948C}" srcOrd="0" destOrd="0"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2986897A-7787-444F-B6C8-41F3823EF3C1}" srcId="{CF9055CF-8DEB-4A02-949A-DE72B6AC5D37}" destId="{082E8A29-955A-4C7C-A174-3E9DCD4DC89B}" srcOrd="0" destOrd="0" parTransId="{BA7938E6-8DFA-40B7-B4C4-EACC6D85FC31}" sibTransId="{C2176686-D23E-48EB-9D1B-1A1B46236638}"/>
    <dgm:cxn modelId="{C8C462C6-33A3-4E8B-91FE-36DBE92F1C4A}" srcId="{CF9055CF-8DEB-4A02-949A-DE72B6AC5D37}" destId="{6D0E5D9F-7263-4526-A227-51301233F549}" srcOrd="2" destOrd="0" parTransId="{23416D07-25F8-426C-BC65-639E6BCF4D6D}" sibTransId="{DE289E29-1989-4D8E-8AA6-F030105B3F13}"/>
    <dgm:cxn modelId="{24179AE2-AA7E-4702-A358-E95F80152CCA}" type="presOf" srcId="{CF9055CF-8DEB-4A02-949A-DE72B6AC5D37}" destId="{6F1872F4-A030-4D64-A17C-72EA1ABBD62E}" srcOrd="0" destOrd="0"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463768"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280" bIns="0" numCol="1" spcCol="1270" anchor="ctr" anchorCtr="0">
          <a:noAutofit/>
        </a:bodyPr>
        <a:lstStyle/>
        <a:p>
          <a:pPr marL="0" lvl="0" indent="0" algn="ctr" defTabSz="755650">
            <a:lnSpc>
              <a:spcPct val="90000"/>
            </a:lnSpc>
            <a:spcBef>
              <a:spcPct val="0"/>
            </a:spcBef>
            <a:spcAft>
              <a:spcPct val="35000"/>
            </a:spcAft>
            <a:buNone/>
          </a:pPr>
          <a:r>
            <a:rPr lang="en-US" sz="1700" kern="1200" dirty="0"/>
            <a:t>The Anointing</a:t>
          </a:r>
        </a:p>
        <a:p>
          <a:pPr marL="0" lvl="0" indent="0" algn="l" defTabSz="755650">
            <a:lnSpc>
              <a:spcPct val="90000"/>
            </a:lnSpc>
            <a:spcBef>
              <a:spcPct val="0"/>
            </a:spcBef>
            <a:spcAft>
              <a:spcPct val="35000"/>
            </a:spcAft>
            <a:buNone/>
          </a:pPr>
          <a:r>
            <a:rPr lang="en-US" sz="1700" kern="1200" dirty="0"/>
            <a:t>Jehu was anointed by God in the manner in which he’d carry out his work. Jehu had to see himself as God saw Him. Those around him recognized the anointing on his life because God’s anointing comes with God’s authority. </a:t>
          </a:r>
        </a:p>
      </dsp:txBody>
      <dsp:txXfrm rot="5400000">
        <a:off x="1176" y="797242"/>
        <a:ext cx="3056325" cy="2391727"/>
      </dsp:txXfrm>
    </dsp:sp>
    <dsp:sp modelId="{DAD9059A-916A-4916-A2A8-B42491568DD3}">
      <dsp:nvSpPr>
        <dsp:cNvPr id="0" name=""/>
        <dsp:cNvSpPr/>
      </dsp:nvSpPr>
      <dsp:spPr>
        <a:xfrm rot="16200000">
          <a:off x="2821780"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280" bIns="0" numCol="1" spcCol="1270" anchor="ctr" anchorCtr="0">
          <a:noAutofit/>
        </a:bodyPr>
        <a:lstStyle/>
        <a:p>
          <a:pPr marL="0" lvl="0" indent="0" algn="ctr" defTabSz="755650">
            <a:lnSpc>
              <a:spcPct val="90000"/>
            </a:lnSpc>
            <a:spcBef>
              <a:spcPct val="0"/>
            </a:spcBef>
            <a:spcAft>
              <a:spcPct val="35000"/>
            </a:spcAft>
            <a:buNone/>
          </a:pPr>
          <a:r>
            <a:rPr lang="en-US" sz="1700" kern="1200" dirty="0"/>
            <a:t>The Accomplishment</a:t>
          </a:r>
        </a:p>
        <a:p>
          <a:pPr marL="0" lvl="0" indent="0" algn="l" defTabSz="755650">
            <a:lnSpc>
              <a:spcPct val="90000"/>
            </a:lnSpc>
            <a:spcBef>
              <a:spcPct val="0"/>
            </a:spcBef>
            <a:spcAft>
              <a:spcPct val="35000"/>
            </a:spcAft>
            <a:buNone/>
          </a:pPr>
          <a:r>
            <a:rPr lang="en-US" sz="1700" kern="1200" dirty="0"/>
            <a:t>Jehu carried out his task relentlessly and had unwavering success. He was able to utilize every gift that he had to accomplish God’s will.  Jehu was not persuaded by emotion, but walked according to God’s word.  </a:t>
          </a:r>
        </a:p>
      </dsp:txBody>
      <dsp:txXfrm rot="5400000">
        <a:off x="3286724" y="797242"/>
        <a:ext cx="3056325" cy="2391727"/>
      </dsp:txXfrm>
    </dsp:sp>
    <dsp:sp modelId="{25A33852-3C4B-4406-8856-3A4D6201948C}">
      <dsp:nvSpPr>
        <dsp:cNvPr id="0" name=""/>
        <dsp:cNvSpPr/>
      </dsp:nvSpPr>
      <dsp:spPr>
        <a:xfrm rot="16200000">
          <a:off x="6107330"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280" bIns="0" numCol="1" spcCol="1270" anchor="ctr" anchorCtr="0">
          <a:noAutofit/>
        </a:bodyPr>
        <a:lstStyle/>
        <a:p>
          <a:pPr marL="0" lvl="0" indent="0" algn="ctr" defTabSz="755650">
            <a:lnSpc>
              <a:spcPct val="90000"/>
            </a:lnSpc>
            <a:spcBef>
              <a:spcPct val="0"/>
            </a:spcBef>
            <a:spcAft>
              <a:spcPct val="35000"/>
            </a:spcAft>
            <a:buNone/>
          </a:pPr>
          <a:r>
            <a:rPr lang="en-US" sz="1700" kern="1200" dirty="0"/>
            <a:t>The Aftermath</a:t>
          </a:r>
        </a:p>
        <a:p>
          <a:pPr marL="0" lvl="0" indent="0" algn="l" defTabSz="755650">
            <a:lnSpc>
              <a:spcPct val="90000"/>
            </a:lnSpc>
            <a:spcBef>
              <a:spcPct val="0"/>
            </a:spcBef>
            <a:spcAft>
              <a:spcPct val="35000"/>
            </a:spcAft>
            <a:buNone/>
          </a:pPr>
          <a:r>
            <a:rPr lang="en-US" sz="1700" kern="1200" dirty="0"/>
            <a:t>Jehu became enamored with idolatry when he became king.  He forgot where he came from because he fell into the very same activity that he was sent to destroy. Jehu’s status and lust allowed him to override the voice of the Lord.</a:t>
          </a:r>
        </a:p>
      </dsp:txBody>
      <dsp:txXfrm rot="5400000">
        <a:off x="6572274" y="797242"/>
        <a:ext cx="3056325"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10/25/2018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10/25/2018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10/25/2018</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10/25/2018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10/25/2018</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10/25/2018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10/25/2018</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10/25/2018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10/25/2018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10/25/2018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10/25/2018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10/25/2018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10/25/2018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10/25/2018</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Jehu Examined</a:t>
            </a:r>
          </a:p>
        </p:txBody>
      </p:sp>
      <p:sp>
        <p:nvSpPr>
          <p:cNvPr id="3" name="Subtitle 2"/>
          <p:cNvSpPr>
            <a:spLocks noGrp="1"/>
          </p:cNvSpPr>
          <p:nvPr>
            <p:ph type="subTitle" idx="1"/>
          </p:nvPr>
        </p:nvSpPr>
        <p:spPr/>
        <p:txBody>
          <a:bodyPr/>
          <a:lstStyle/>
          <a:p>
            <a:r>
              <a:rPr lang="en-US" dirty="0"/>
              <a:t>The Anointing, The Accomplishment, &amp; The Aftermath</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Anointing: Equipped for the Assignment</a:t>
            </a:r>
          </a:p>
        </p:txBody>
      </p:sp>
      <p:sp>
        <p:nvSpPr>
          <p:cNvPr id="14" name="Content Placeholder 2"/>
          <p:cNvSpPr>
            <a:spLocks noGrp="1"/>
          </p:cNvSpPr>
          <p:nvPr>
            <p:ph idx="1"/>
          </p:nvPr>
        </p:nvSpPr>
        <p:spPr/>
        <p:txBody>
          <a:bodyPr>
            <a:normAutofit/>
          </a:bodyPr>
          <a:lstStyle/>
          <a:p>
            <a:r>
              <a:rPr lang="en-US" dirty="0"/>
              <a:t>Jehu’s anointing was quick and covert, which was reflective of his assignment. (2 Kings 9:1-3)</a:t>
            </a:r>
          </a:p>
          <a:p>
            <a:r>
              <a:rPr lang="en-US" dirty="0"/>
              <a:t>Jehu was hesitant to walk in his God given identity (2 Kings 9:11-12)</a:t>
            </a:r>
          </a:p>
          <a:p>
            <a:r>
              <a:rPr lang="en-US" dirty="0"/>
              <a:t>The anointing causes others to recognize the authority that God has placed over your life (2 Kings 9:13)</a:t>
            </a:r>
          </a:p>
          <a:p>
            <a:r>
              <a:rPr lang="en-US" dirty="0"/>
              <a:t>God will prepare the way for the calling He has over your life (2 Kings 9:15)</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Discussion Question</a:t>
            </a:r>
          </a:p>
        </p:txBody>
      </p:sp>
      <p:sp>
        <p:nvSpPr>
          <p:cNvPr id="14" name="Text Placeholder 2"/>
          <p:cNvSpPr>
            <a:spLocks noGrp="1"/>
          </p:cNvSpPr>
          <p:nvPr>
            <p:ph type="body" idx="1"/>
          </p:nvPr>
        </p:nvSpPr>
        <p:spPr/>
        <p:txBody>
          <a:bodyPr/>
          <a:lstStyle/>
          <a:p>
            <a:r>
              <a:rPr lang="en-US" dirty="0"/>
              <a:t>How have you grown in seeing yourself how God sees you?</a:t>
            </a:r>
          </a:p>
        </p:txBody>
      </p:sp>
    </p:spTree>
    <p:extLst>
      <p:ext uri="{BB962C8B-B14F-4D97-AF65-F5344CB8AC3E}">
        <p14:creationId xmlns:p14="http://schemas.microsoft.com/office/powerpoint/2010/main" val="45218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Accomplishment:  The Rise to Success</a:t>
            </a:r>
          </a:p>
        </p:txBody>
      </p:sp>
      <p:sp>
        <p:nvSpPr>
          <p:cNvPr id="14" name="Content Placeholder 2"/>
          <p:cNvSpPr>
            <a:spLocks noGrp="1"/>
          </p:cNvSpPr>
          <p:nvPr>
            <p:ph idx="1"/>
          </p:nvPr>
        </p:nvSpPr>
        <p:spPr/>
        <p:txBody>
          <a:bodyPr>
            <a:normAutofit/>
          </a:bodyPr>
          <a:lstStyle/>
          <a:p>
            <a:r>
              <a:rPr lang="en-US" dirty="0"/>
              <a:t>Jehu was able to focus on his task and not his feelings:</a:t>
            </a:r>
          </a:p>
          <a:p>
            <a:pPr lvl="1"/>
            <a:r>
              <a:rPr lang="en-US" dirty="0" err="1"/>
              <a:t>Joram</a:t>
            </a:r>
            <a:r>
              <a:rPr lang="en-US" dirty="0"/>
              <a:t> &amp; Ahaziah campaigning for peace (2 Kings 9:17-22)</a:t>
            </a:r>
          </a:p>
          <a:p>
            <a:pPr lvl="1"/>
            <a:r>
              <a:rPr lang="en-US" dirty="0"/>
              <a:t>Jezebel’s seduction (2 Kings 9:30-31)</a:t>
            </a:r>
          </a:p>
          <a:p>
            <a:r>
              <a:rPr lang="en-US" dirty="0"/>
              <a:t>Jehu’s rise to success was met with resistance, but no failure.  We should learn to appreciate failure.</a:t>
            </a:r>
          </a:p>
          <a:p>
            <a:r>
              <a:rPr lang="en-US" dirty="0"/>
              <a:t>Jehu utilized each one of his gifts in order to walk in the ordination that God gave.</a:t>
            </a:r>
          </a:p>
          <a:p>
            <a:endParaRPr lang="en-US" dirty="0"/>
          </a:p>
        </p:txBody>
      </p:sp>
    </p:spTree>
    <p:extLst>
      <p:ext uri="{BB962C8B-B14F-4D97-AF65-F5344CB8AC3E}">
        <p14:creationId xmlns:p14="http://schemas.microsoft.com/office/powerpoint/2010/main" val="2647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Aftermath:  The Seductiveness of Success</a:t>
            </a:r>
          </a:p>
        </p:txBody>
      </p:sp>
      <p:sp>
        <p:nvSpPr>
          <p:cNvPr id="14" name="Content Placeholder 2"/>
          <p:cNvSpPr>
            <a:spLocks noGrp="1"/>
          </p:cNvSpPr>
          <p:nvPr>
            <p:ph idx="1"/>
          </p:nvPr>
        </p:nvSpPr>
        <p:spPr/>
        <p:txBody>
          <a:bodyPr>
            <a:normAutofit/>
          </a:bodyPr>
          <a:lstStyle/>
          <a:p>
            <a:r>
              <a:rPr lang="en-US" dirty="0"/>
              <a:t>Jehu was attracted to the lust of the flesh, lust of the eyes, and the pride of life.</a:t>
            </a:r>
          </a:p>
          <a:p>
            <a:r>
              <a:rPr lang="en-US" dirty="0"/>
              <a:t>Jehu may have been self righteous because the golden calf was marketed to be associated with the true and living God. This may have been latent idolatry.</a:t>
            </a:r>
          </a:p>
          <a:p>
            <a:r>
              <a:rPr lang="en-US" dirty="0"/>
              <a:t>Jehu forgot where he came from. He ended up committing the very same sin that he was sent to abolish (2 Kings 9:9; 2 Kings 10:29).</a:t>
            </a:r>
          </a:p>
          <a:p>
            <a:r>
              <a:rPr lang="en-US" dirty="0"/>
              <a:t>The lust that Jehu for his idols was enough for him to override the voice of the Lord.  (2 Kings 10:30-31).</a:t>
            </a:r>
          </a:p>
        </p:txBody>
      </p:sp>
    </p:spTree>
    <p:extLst>
      <p:ext uri="{BB962C8B-B14F-4D97-AF65-F5344CB8AC3E}">
        <p14:creationId xmlns:p14="http://schemas.microsoft.com/office/powerpoint/2010/main" val="138940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Discussion Question</a:t>
            </a:r>
          </a:p>
        </p:txBody>
      </p:sp>
      <p:sp>
        <p:nvSpPr>
          <p:cNvPr id="14" name="Text Placeholder 2"/>
          <p:cNvSpPr>
            <a:spLocks noGrp="1"/>
          </p:cNvSpPr>
          <p:nvPr>
            <p:ph type="body" idx="1"/>
          </p:nvPr>
        </p:nvSpPr>
        <p:spPr/>
        <p:txBody>
          <a:bodyPr/>
          <a:lstStyle/>
          <a:p>
            <a:r>
              <a:rPr lang="en-US" dirty="0"/>
              <a:t>What strategies do you use to prevent you from succumbing to the seductiveness of success?</a:t>
            </a:r>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Takeaways</a:t>
            </a:r>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273289607"/>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642</TotalTime>
  <Words>445</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Wingdings</vt:lpstr>
      <vt:lpstr>Educational subjects 16x9</vt:lpstr>
      <vt:lpstr>Jehu Examined</vt:lpstr>
      <vt:lpstr>The Anointing: Equipped for the Assignment</vt:lpstr>
      <vt:lpstr>Discussion Question</vt:lpstr>
      <vt:lpstr>The Accomplishment:  The Rise to Success</vt:lpstr>
      <vt:lpstr>The Aftermath:  The Seductiveness of Success</vt:lpstr>
      <vt:lpstr>Discussion Question</vt:lpstr>
      <vt:lpstr>3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Centurion Examined</dc:title>
  <dc:creator>USER</dc:creator>
  <cp:lastModifiedBy>USER</cp:lastModifiedBy>
  <cp:revision>31</cp:revision>
  <dcterms:created xsi:type="dcterms:W3CDTF">2018-10-11T13:56:09Z</dcterms:created>
  <dcterms:modified xsi:type="dcterms:W3CDTF">2018-10-25T22:32:48Z</dcterms:modified>
</cp:coreProperties>
</file>