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4"/>
  </p:notesMasterIdLst>
  <p:handoutMasterIdLst>
    <p:handoutMasterId r:id="rId15"/>
  </p:handoutMasterIdLst>
  <p:sldIdLst>
    <p:sldId id="256" r:id="rId5"/>
    <p:sldId id="268" r:id="rId6"/>
    <p:sldId id="262" r:id="rId7"/>
    <p:sldId id="264" r:id="rId8"/>
    <p:sldId id="263" r:id="rId9"/>
    <p:sldId id="266" r:id="rId10"/>
    <p:sldId id="269" r:id="rId11"/>
    <p:sldId id="267"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7" y="46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6/6/2019</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6/6/2019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6/6/2019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6/6/2019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4"/>
            <a:ext cx="6858000" cy="1367896"/>
          </a:xfrm>
        </p:spPr>
        <p:txBody>
          <a:bodyPr anchor="ctr">
            <a:normAutofit/>
          </a:bodyPr>
          <a:lstStyle/>
          <a:p>
            <a:pPr algn="ctr"/>
            <a:r>
              <a:rPr lang="en-US" dirty="0"/>
              <a:t>The Silent Treatment</a:t>
            </a:r>
          </a:p>
        </p:txBody>
      </p:sp>
      <p:sp>
        <p:nvSpPr>
          <p:cNvPr id="3" name="Subtitle 2">
            <a:extLst>
              <a:ext uri="{FF2B5EF4-FFF2-40B4-BE49-F238E27FC236}">
                <a16:creationId xmlns:a16="http://schemas.microsoft.com/office/drawing/2014/main" id="{1841851F-203A-4F8E-AA75-478526ABA894}"/>
              </a:ext>
            </a:extLst>
          </p:cNvPr>
          <p:cNvSpPr>
            <a:spLocks noGrp="1"/>
          </p:cNvSpPr>
          <p:nvPr>
            <p:ph type="subTitle" idx="1"/>
          </p:nvPr>
        </p:nvSpPr>
        <p:spPr>
          <a:xfrm>
            <a:off x="2667001" y="3602038"/>
            <a:ext cx="6857999" cy="953029"/>
          </a:xfrm>
        </p:spPr>
        <p:txBody>
          <a:bodyPr>
            <a:normAutofit/>
          </a:bodyPr>
          <a:lstStyle/>
          <a:p>
            <a:pPr algn="ctr"/>
            <a:r>
              <a:rPr lang="en-US" dirty="0"/>
              <a:t>Walking In Your Purpose</a:t>
            </a:r>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18587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6C21-A3A4-4AE7-B34A-F406DA3282BF}"/>
              </a:ext>
            </a:extLst>
          </p:cNvPr>
          <p:cNvSpPr>
            <a:spLocks noGrp="1"/>
          </p:cNvSpPr>
          <p:nvPr>
            <p:ph type="title"/>
          </p:nvPr>
        </p:nvSpPr>
        <p:spPr/>
        <p:txBody>
          <a:bodyPr/>
          <a:lstStyle/>
          <a:p>
            <a:r>
              <a:rPr lang="en-US" dirty="0"/>
              <a:t>What are some of the biggest challenges with discovering and walking in your purpose?</a:t>
            </a:r>
          </a:p>
        </p:txBody>
      </p:sp>
      <p:sp>
        <p:nvSpPr>
          <p:cNvPr id="3" name="Text Placeholder 2">
            <a:extLst>
              <a:ext uri="{FF2B5EF4-FFF2-40B4-BE49-F238E27FC236}">
                <a16:creationId xmlns:a16="http://schemas.microsoft.com/office/drawing/2014/main" id="{A31D90EE-DDD3-4C5F-9F2F-2FC37F2E891B}"/>
              </a:ext>
            </a:extLst>
          </p:cNvPr>
          <p:cNvSpPr>
            <a:spLocks noGrp="1"/>
          </p:cNvSpPr>
          <p:nvPr>
            <p:ph type="body" idx="1"/>
          </p:nvPr>
        </p:nvSpPr>
        <p:spPr/>
        <p:txBody>
          <a:bodyPr/>
          <a:lstStyle/>
          <a:p>
            <a:r>
              <a:rPr lang="en-US" dirty="0"/>
              <a:t>Discussion Question</a:t>
            </a:r>
          </a:p>
        </p:txBody>
      </p:sp>
    </p:spTree>
    <p:extLst>
      <p:ext uri="{BB962C8B-B14F-4D97-AF65-F5344CB8AC3E}">
        <p14:creationId xmlns:p14="http://schemas.microsoft.com/office/powerpoint/2010/main" val="69556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B442-CDEB-45EE-B372-70DFE11F1EFB}"/>
              </a:ext>
            </a:extLst>
          </p:cNvPr>
          <p:cNvSpPr>
            <a:spLocks noGrp="1"/>
          </p:cNvSpPr>
          <p:nvPr>
            <p:ph type="title"/>
          </p:nvPr>
        </p:nvSpPr>
        <p:spPr>
          <a:xfrm>
            <a:off x="1141413" y="0"/>
            <a:ext cx="9905998" cy="1478570"/>
          </a:xfrm>
        </p:spPr>
        <p:txBody>
          <a:bodyPr/>
          <a:lstStyle/>
          <a:p>
            <a:r>
              <a:rPr lang="en-US" dirty="0"/>
              <a:t>The Silent Treatment (Luke 1:5-22)</a:t>
            </a:r>
          </a:p>
        </p:txBody>
      </p:sp>
      <p:sp>
        <p:nvSpPr>
          <p:cNvPr id="3" name="Content Placeholder 2">
            <a:extLst>
              <a:ext uri="{FF2B5EF4-FFF2-40B4-BE49-F238E27FC236}">
                <a16:creationId xmlns:a16="http://schemas.microsoft.com/office/drawing/2014/main" id="{20A9519E-241A-4DD5-B6F0-8B09B6F4E0A2}"/>
              </a:ext>
            </a:extLst>
          </p:cNvPr>
          <p:cNvSpPr>
            <a:spLocks noGrp="1"/>
          </p:cNvSpPr>
          <p:nvPr>
            <p:ph idx="1"/>
          </p:nvPr>
        </p:nvSpPr>
        <p:spPr>
          <a:xfrm>
            <a:off x="1141412" y="1007708"/>
            <a:ext cx="9905999" cy="5415669"/>
          </a:xfrm>
        </p:spPr>
        <p:txBody>
          <a:bodyPr>
            <a:noAutofit/>
          </a:bodyPr>
          <a:lstStyle/>
          <a:p>
            <a:pPr marL="0" indent="0" algn="just">
              <a:buNone/>
            </a:pPr>
            <a:r>
              <a:rPr lang="en-US" sz="2200" dirty="0"/>
              <a:t>There was in the days of Herod, the king of Judaea, a certain priest named Zacharias, of the course of </a:t>
            </a:r>
            <a:r>
              <a:rPr lang="en-US" sz="2200" dirty="0" err="1"/>
              <a:t>Abia</a:t>
            </a:r>
            <a:r>
              <a:rPr lang="en-US" sz="2200" dirty="0"/>
              <a:t>: and his wife was of the daughters of Aaron, and her name was Elisabeth. And they were both righteous before God, walking in all the commandments and ordinances of the Lord blameless. And they had no child, because that </a:t>
            </a:r>
            <a:r>
              <a:rPr lang="en-US" sz="2200" dirty="0">
                <a:solidFill>
                  <a:schemeClr val="accent1"/>
                </a:solidFill>
              </a:rPr>
              <a:t>Elisabeth was barren,</a:t>
            </a:r>
            <a:r>
              <a:rPr lang="en-US" sz="2200" dirty="0"/>
              <a:t> and they both were now well stricken in years. And it came to pass, that while he executed the priest's office before God in the order of his course, According to the custom of the priest's office, his lot was to burn incense when he went into the temple of the Lord. And the whole multitude of the people were praying without at the time of incense. And there appeared unto him an angel of the Lord standing on the right side of the altar of incense. And when Zacharias saw him, he was troubled, and fear fell upon him. But the angel said unto him, Fear not, Zacharias: </a:t>
            </a:r>
            <a:r>
              <a:rPr lang="en-US" sz="2200" dirty="0">
                <a:solidFill>
                  <a:schemeClr val="accent1"/>
                </a:solidFill>
              </a:rPr>
              <a:t>for thy prayer is heard;</a:t>
            </a:r>
            <a:r>
              <a:rPr lang="en-US" sz="2200" dirty="0"/>
              <a:t> and thy wife </a:t>
            </a:r>
            <a:r>
              <a:rPr lang="en-US" sz="2200" dirty="0">
                <a:solidFill>
                  <a:schemeClr val="accent1"/>
                </a:solidFill>
              </a:rPr>
              <a:t>Elisabeth shall bear thee a son,</a:t>
            </a:r>
            <a:r>
              <a:rPr lang="en-US" sz="2200" dirty="0"/>
              <a:t> and thou shalt call his name John. And thou shalt have joy and gladness; and many shall rejoice at his birth. </a:t>
            </a:r>
          </a:p>
        </p:txBody>
      </p:sp>
    </p:spTree>
    <p:extLst>
      <p:ext uri="{BB962C8B-B14F-4D97-AF65-F5344CB8AC3E}">
        <p14:creationId xmlns:p14="http://schemas.microsoft.com/office/powerpoint/2010/main" val="282365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B442-CDEB-45EE-B372-70DFE11F1EFB}"/>
              </a:ext>
            </a:extLst>
          </p:cNvPr>
          <p:cNvSpPr>
            <a:spLocks noGrp="1"/>
          </p:cNvSpPr>
          <p:nvPr>
            <p:ph type="title"/>
          </p:nvPr>
        </p:nvSpPr>
        <p:spPr>
          <a:xfrm>
            <a:off x="1141413" y="0"/>
            <a:ext cx="9905998" cy="1478570"/>
          </a:xfrm>
        </p:spPr>
        <p:txBody>
          <a:bodyPr/>
          <a:lstStyle/>
          <a:p>
            <a:r>
              <a:rPr lang="en-US" dirty="0"/>
              <a:t>The Silent Treatment (Luke 1:5-22)</a:t>
            </a:r>
          </a:p>
        </p:txBody>
      </p:sp>
      <p:sp>
        <p:nvSpPr>
          <p:cNvPr id="3" name="Content Placeholder 2">
            <a:extLst>
              <a:ext uri="{FF2B5EF4-FFF2-40B4-BE49-F238E27FC236}">
                <a16:creationId xmlns:a16="http://schemas.microsoft.com/office/drawing/2014/main" id="{20A9519E-241A-4DD5-B6F0-8B09B6F4E0A2}"/>
              </a:ext>
            </a:extLst>
          </p:cNvPr>
          <p:cNvSpPr>
            <a:spLocks noGrp="1"/>
          </p:cNvSpPr>
          <p:nvPr>
            <p:ph idx="1"/>
          </p:nvPr>
        </p:nvSpPr>
        <p:spPr>
          <a:xfrm>
            <a:off x="1141412" y="1007709"/>
            <a:ext cx="9905999" cy="5201180"/>
          </a:xfrm>
        </p:spPr>
        <p:txBody>
          <a:bodyPr>
            <a:noAutofit/>
          </a:bodyPr>
          <a:lstStyle/>
          <a:p>
            <a:pPr marL="0" indent="0" algn="just">
              <a:buNone/>
            </a:pPr>
            <a:r>
              <a:rPr lang="en-US" sz="2000" dirty="0"/>
              <a:t>For he shall be great in the sight of the Lord, and shall </a:t>
            </a:r>
            <a:r>
              <a:rPr lang="en-US" sz="2000" dirty="0">
                <a:solidFill>
                  <a:schemeClr val="accent1"/>
                </a:solidFill>
              </a:rPr>
              <a:t>drink neither wine nor strong drink;</a:t>
            </a:r>
            <a:r>
              <a:rPr lang="en-US" sz="2000" dirty="0"/>
              <a:t> and </a:t>
            </a:r>
            <a:r>
              <a:rPr lang="en-US" sz="2000" dirty="0">
                <a:solidFill>
                  <a:schemeClr val="accent1"/>
                </a:solidFill>
              </a:rPr>
              <a:t>he shall be filled with the Holy Ghost,</a:t>
            </a:r>
            <a:r>
              <a:rPr lang="en-US" sz="2000" dirty="0"/>
              <a:t> even </a:t>
            </a:r>
            <a:r>
              <a:rPr lang="en-US" sz="2000" dirty="0">
                <a:solidFill>
                  <a:schemeClr val="accent1"/>
                </a:solidFill>
              </a:rPr>
              <a:t>from his mother's womb.</a:t>
            </a:r>
            <a:r>
              <a:rPr lang="en-US" sz="2000" dirty="0"/>
              <a:t> And many of the children of Israel shall he turn to the Lord their God. And he shall go before him </a:t>
            </a:r>
            <a:r>
              <a:rPr lang="en-US" sz="2000" dirty="0">
                <a:solidFill>
                  <a:schemeClr val="accent1"/>
                </a:solidFill>
              </a:rPr>
              <a:t>in the spirit and power of Elias,</a:t>
            </a:r>
            <a:r>
              <a:rPr lang="en-US" sz="2000" dirty="0"/>
              <a:t> to turn the hearts of the fathers to the children, and the disobedient to the wisdom of the just; to make ready a people prepared for the Lord. And Zacharias said unto the angel, Whereby shall I know this? for </a:t>
            </a:r>
            <a:r>
              <a:rPr lang="en-US" sz="2000" dirty="0">
                <a:solidFill>
                  <a:schemeClr val="accent1"/>
                </a:solidFill>
              </a:rPr>
              <a:t>I am an old man, and my wife well stricken in years.</a:t>
            </a:r>
            <a:r>
              <a:rPr lang="en-US" sz="2000" dirty="0"/>
              <a:t> And the angel answering said unto him, </a:t>
            </a:r>
            <a:r>
              <a:rPr lang="en-US" sz="2000" dirty="0">
                <a:solidFill>
                  <a:schemeClr val="accent1"/>
                </a:solidFill>
              </a:rPr>
              <a:t>I am Gabriel, that stand in the presence of God;</a:t>
            </a:r>
            <a:r>
              <a:rPr lang="en-US" sz="2000" dirty="0"/>
              <a:t> and am sent to speak unto thee, and to shew thee these glad tidings. And, behold, </a:t>
            </a:r>
            <a:r>
              <a:rPr lang="en-US" sz="2000" dirty="0">
                <a:solidFill>
                  <a:schemeClr val="accent1"/>
                </a:solidFill>
              </a:rPr>
              <a:t>thou shalt be dumb, and not able to speak,</a:t>
            </a:r>
            <a:r>
              <a:rPr lang="en-US" sz="2000" dirty="0"/>
              <a:t> until the day that these things shall be performed, </a:t>
            </a:r>
            <a:r>
              <a:rPr lang="en-US" sz="2000" dirty="0">
                <a:solidFill>
                  <a:schemeClr val="accent1"/>
                </a:solidFill>
              </a:rPr>
              <a:t>because thou </a:t>
            </a:r>
            <a:r>
              <a:rPr lang="en-US" sz="2000" dirty="0" err="1">
                <a:solidFill>
                  <a:schemeClr val="accent1"/>
                </a:solidFill>
              </a:rPr>
              <a:t>believest</a:t>
            </a:r>
            <a:r>
              <a:rPr lang="en-US" sz="2000" dirty="0">
                <a:solidFill>
                  <a:schemeClr val="accent1"/>
                </a:solidFill>
              </a:rPr>
              <a:t> not my words,</a:t>
            </a:r>
            <a:r>
              <a:rPr lang="en-US" sz="2000" dirty="0"/>
              <a:t> which shall be fulfilled in their season. And the people waited for Zacharias, and </a:t>
            </a:r>
            <a:r>
              <a:rPr lang="en-US" sz="2000" dirty="0" err="1"/>
              <a:t>marvelled</a:t>
            </a:r>
            <a:r>
              <a:rPr lang="en-US" sz="2000" dirty="0"/>
              <a:t> that he tarried so long in the temple. And when he came out, he could not speak unto them: and they perceived that he had seen a vision in the temple: for he beckoned unto them, and </a:t>
            </a:r>
            <a:r>
              <a:rPr lang="en-US" sz="2000" dirty="0">
                <a:solidFill>
                  <a:schemeClr val="accent1"/>
                </a:solidFill>
              </a:rPr>
              <a:t>remained speechless.</a:t>
            </a:r>
          </a:p>
        </p:txBody>
      </p:sp>
    </p:spTree>
    <p:extLst>
      <p:ext uri="{BB962C8B-B14F-4D97-AF65-F5344CB8AC3E}">
        <p14:creationId xmlns:p14="http://schemas.microsoft.com/office/powerpoint/2010/main" val="231033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8B4A-9FA7-40A8-9F73-7F8CAFFA3861}"/>
              </a:ext>
            </a:extLst>
          </p:cNvPr>
          <p:cNvSpPr>
            <a:spLocks noGrp="1"/>
          </p:cNvSpPr>
          <p:nvPr>
            <p:ph type="title"/>
          </p:nvPr>
        </p:nvSpPr>
        <p:spPr>
          <a:xfrm>
            <a:off x="1141413" y="20207"/>
            <a:ext cx="9905998" cy="1478570"/>
          </a:xfrm>
        </p:spPr>
        <p:txBody>
          <a:bodyPr/>
          <a:lstStyle/>
          <a:p>
            <a:r>
              <a:rPr lang="en-US" dirty="0"/>
              <a:t>A word carrying Life (Luke 1:35-45)</a:t>
            </a:r>
          </a:p>
        </p:txBody>
      </p:sp>
      <p:sp>
        <p:nvSpPr>
          <p:cNvPr id="3" name="Content Placeholder 2">
            <a:extLst>
              <a:ext uri="{FF2B5EF4-FFF2-40B4-BE49-F238E27FC236}">
                <a16:creationId xmlns:a16="http://schemas.microsoft.com/office/drawing/2014/main" id="{CDE7209F-9E5E-4B3A-875A-F49EED1FC10C}"/>
              </a:ext>
            </a:extLst>
          </p:cNvPr>
          <p:cNvSpPr>
            <a:spLocks noGrp="1"/>
          </p:cNvSpPr>
          <p:nvPr>
            <p:ph idx="1"/>
          </p:nvPr>
        </p:nvSpPr>
        <p:spPr>
          <a:xfrm>
            <a:off x="1141413" y="1161432"/>
            <a:ext cx="9905999" cy="5295812"/>
          </a:xfrm>
        </p:spPr>
        <p:txBody>
          <a:bodyPr>
            <a:normAutofit fontScale="92500" lnSpcReduction="20000"/>
          </a:bodyPr>
          <a:lstStyle/>
          <a:p>
            <a:pPr marL="0" indent="0">
              <a:buNone/>
            </a:pPr>
            <a:r>
              <a:rPr lang="en-US" dirty="0"/>
              <a:t>And the angel answered and said unto her, The Holy Ghost shall come upon thee, and the power of the Highest shall overshadow thee: therefore also that holy thing which shall be born of thee shall be called </a:t>
            </a:r>
            <a:r>
              <a:rPr lang="en-US" dirty="0">
                <a:solidFill>
                  <a:schemeClr val="accent1"/>
                </a:solidFill>
              </a:rPr>
              <a:t>the Son of God.</a:t>
            </a:r>
            <a:r>
              <a:rPr lang="en-US" dirty="0"/>
              <a:t> And, behold, thy cousin Elisabeth, she hath also conceived a son in her old age: and this is the sixth month with her, </a:t>
            </a:r>
            <a:r>
              <a:rPr lang="en-US" dirty="0">
                <a:solidFill>
                  <a:schemeClr val="accent1"/>
                </a:solidFill>
              </a:rPr>
              <a:t>who was called barren.</a:t>
            </a:r>
            <a:r>
              <a:rPr lang="en-US" dirty="0"/>
              <a:t> For </a:t>
            </a:r>
            <a:r>
              <a:rPr lang="en-US" dirty="0">
                <a:solidFill>
                  <a:schemeClr val="accent1"/>
                </a:solidFill>
              </a:rPr>
              <a:t>with God nothing shall be impossible.</a:t>
            </a:r>
            <a:r>
              <a:rPr lang="en-US" dirty="0"/>
              <a:t> And Mary said, Behold the handmaid of the Lord; be it unto me according to thy word. And the angel departed from her. And Mary arose in those days, and went into the hill country with haste, into a city of Juda; And entered into the house of Zacharias, and saluted Elisabeth. And it came to pass, that, </a:t>
            </a:r>
            <a:r>
              <a:rPr lang="en-US" dirty="0">
                <a:solidFill>
                  <a:schemeClr val="accent1"/>
                </a:solidFill>
              </a:rPr>
              <a:t>when Elisabeth heard the salutation of Mary,</a:t>
            </a:r>
            <a:r>
              <a:rPr lang="en-US" dirty="0"/>
              <a:t> </a:t>
            </a:r>
            <a:r>
              <a:rPr lang="en-US" dirty="0">
                <a:solidFill>
                  <a:schemeClr val="accent1"/>
                </a:solidFill>
              </a:rPr>
              <a:t>the babe leaped in her womb; and Elisabeth was filled with the Holy Ghost:</a:t>
            </a:r>
            <a:r>
              <a:rPr lang="en-US" dirty="0"/>
              <a:t> And she </a:t>
            </a:r>
            <a:r>
              <a:rPr lang="en-US" dirty="0" err="1"/>
              <a:t>spake</a:t>
            </a:r>
            <a:r>
              <a:rPr lang="en-US" dirty="0"/>
              <a:t> out with a loud voice, and said, Blessed art thou among women, and blessed is the fruit of thy womb. And whence is this to me, </a:t>
            </a:r>
            <a:r>
              <a:rPr lang="en-US" dirty="0">
                <a:solidFill>
                  <a:schemeClr val="accent1"/>
                </a:solidFill>
              </a:rPr>
              <a:t>that the mother of my Lord should come to me?</a:t>
            </a:r>
            <a:r>
              <a:rPr lang="en-US" dirty="0"/>
              <a:t> For, lo, </a:t>
            </a:r>
            <a:r>
              <a:rPr lang="en-US" dirty="0">
                <a:solidFill>
                  <a:schemeClr val="accent1"/>
                </a:solidFill>
              </a:rPr>
              <a:t>as soon as the voice of thy salutation sounded in mine ears, the babe leaped in my womb for joy.</a:t>
            </a:r>
            <a:r>
              <a:rPr lang="en-US" dirty="0"/>
              <a:t> And blessed is she that believed: for there shall be a performance of those things which were told her from the Lord.</a:t>
            </a:r>
          </a:p>
        </p:txBody>
      </p:sp>
    </p:spTree>
    <p:extLst>
      <p:ext uri="{BB962C8B-B14F-4D97-AF65-F5344CB8AC3E}">
        <p14:creationId xmlns:p14="http://schemas.microsoft.com/office/powerpoint/2010/main" val="328119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0873-D269-4352-BFFD-1741DD9C2F14}"/>
              </a:ext>
            </a:extLst>
          </p:cNvPr>
          <p:cNvSpPr>
            <a:spLocks noGrp="1"/>
          </p:cNvSpPr>
          <p:nvPr>
            <p:ph type="title"/>
          </p:nvPr>
        </p:nvSpPr>
        <p:spPr/>
        <p:txBody>
          <a:bodyPr/>
          <a:lstStyle/>
          <a:p>
            <a:r>
              <a:rPr lang="en-US" dirty="0"/>
              <a:t>Contrary Words</a:t>
            </a:r>
          </a:p>
        </p:txBody>
      </p:sp>
      <p:sp>
        <p:nvSpPr>
          <p:cNvPr id="4" name="Text Placeholder 3">
            <a:extLst>
              <a:ext uri="{FF2B5EF4-FFF2-40B4-BE49-F238E27FC236}">
                <a16:creationId xmlns:a16="http://schemas.microsoft.com/office/drawing/2014/main" id="{CDAA5E67-8052-40D1-A14D-54B0A4679AB9}"/>
              </a:ext>
            </a:extLst>
          </p:cNvPr>
          <p:cNvSpPr>
            <a:spLocks noGrp="1"/>
          </p:cNvSpPr>
          <p:nvPr>
            <p:ph type="body" sz="half" idx="2"/>
          </p:nvPr>
        </p:nvSpPr>
        <p:spPr>
          <a:xfrm>
            <a:off x="1141410" y="2249486"/>
            <a:ext cx="6467301" cy="3541714"/>
          </a:xfrm>
        </p:spPr>
        <p:txBody>
          <a:bodyPr/>
          <a:lstStyle/>
          <a:p>
            <a:pPr marL="285750" indent="-285750">
              <a:buFont typeface="Arial" panose="020B0604020202020204" pitchFamily="34" charset="0"/>
              <a:buChar char="•"/>
            </a:pPr>
            <a:r>
              <a:rPr lang="en-US" dirty="0"/>
              <a:t>Words have the power to form. (Heb. 11:3; Prov. 18:21)</a:t>
            </a:r>
          </a:p>
          <a:p>
            <a:pPr marL="285750" indent="-285750">
              <a:buFont typeface="Arial" panose="020B0604020202020204" pitchFamily="34" charset="0"/>
              <a:buChar char="•"/>
            </a:pPr>
            <a:r>
              <a:rPr lang="en-US" dirty="0"/>
              <a:t>To realize God’s promises, we must give the silent treatment to contrary words.</a:t>
            </a:r>
          </a:p>
          <a:p>
            <a:pPr marL="742950" lvl="1" indent="-285750">
              <a:buFont typeface="Arial" panose="020B0604020202020204" pitchFamily="34" charset="0"/>
              <a:buChar char="•"/>
            </a:pPr>
            <a:r>
              <a:rPr lang="en-US" dirty="0"/>
              <a:t>Contrary words can come from lies that have been planted in us from the past. (2 Cor. 10:3-5)</a:t>
            </a:r>
          </a:p>
          <a:p>
            <a:pPr marL="742950" lvl="1" indent="-285750">
              <a:buFont typeface="Arial" panose="020B0604020202020204" pitchFamily="34" charset="0"/>
              <a:buChar char="•"/>
            </a:pPr>
            <a:r>
              <a:rPr lang="en-US" dirty="0"/>
              <a:t>Contrary words can come from self-doubt. (Exo. 4:11; Jer. 1:6-7)</a:t>
            </a:r>
          </a:p>
          <a:p>
            <a:pPr marL="742950" lvl="1" indent="-285750">
              <a:buFont typeface="Arial" panose="020B0604020202020204" pitchFamily="34" charset="0"/>
              <a:buChar char="•"/>
            </a:pPr>
            <a:r>
              <a:rPr lang="en-US" dirty="0"/>
              <a:t>Contrary words can come from family. Job’s wife (Job 2:9-10) Joseph’s brothers (Gen 37:18-20)</a:t>
            </a:r>
          </a:p>
          <a:p>
            <a:pPr marL="742950" lvl="1" indent="-285750">
              <a:buFont typeface="Arial" panose="020B0604020202020204" pitchFamily="34" charset="0"/>
              <a:buChar char="•"/>
            </a:pPr>
            <a:r>
              <a:rPr lang="en-US" dirty="0"/>
              <a:t>Contrary words can come from putting our trust in man (1 Kings 13:17-21)</a:t>
            </a:r>
          </a:p>
          <a:p>
            <a:pPr marL="285750" indent="-285750">
              <a:buFont typeface="Arial" panose="020B0604020202020204" pitchFamily="34" charset="0"/>
              <a:buChar char="•"/>
            </a:pPr>
            <a:r>
              <a:rPr lang="en-US" dirty="0"/>
              <a:t>Unbelief can halt the move of God. (Matt. 13:55-58)</a:t>
            </a:r>
          </a:p>
        </p:txBody>
      </p:sp>
      <p:pic>
        <p:nvPicPr>
          <p:cNvPr id="10" name="Picture Placeholder 9">
            <a:extLst>
              <a:ext uri="{FF2B5EF4-FFF2-40B4-BE49-F238E27FC236}">
                <a16:creationId xmlns:a16="http://schemas.microsoft.com/office/drawing/2014/main" id="{ECF7D54A-C14F-4F02-B489-A748B723DC6C}"/>
              </a:ext>
            </a:extLst>
          </p:cNvPr>
          <p:cNvPicPr>
            <a:picLocks noGrp="1" noChangeAspect="1"/>
          </p:cNvPicPr>
          <p:nvPr>
            <p:ph type="pic" idx="1"/>
          </p:nvPr>
        </p:nvPicPr>
        <p:blipFill rotWithShape="1">
          <a:blip r:embed="rId2"/>
          <a:srcRect l="38076" r="14731"/>
          <a:stretch/>
        </p:blipFill>
        <p:spPr>
          <a:xfrm>
            <a:off x="7753255" y="609601"/>
            <a:ext cx="3666690" cy="5181599"/>
          </a:xfrm>
        </p:spPr>
      </p:pic>
    </p:spTree>
    <p:extLst>
      <p:ext uri="{BB962C8B-B14F-4D97-AF65-F5344CB8AC3E}">
        <p14:creationId xmlns:p14="http://schemas.microsoft.com/office/powerpoint/2010/main" val="12015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6C21-A3A4-4AE7-B34A-F406DA3282BF}"/>
              </a:ext>
            </a:extLst>
          </p:cNvPr>
          <p:cNvSpPr>
            <a:spLocks noGrp="1"/>
          </p:cNvSpPr>
          <p:nvPr>
            <p:ph type="title"/>
          </p:nvPr>
        </p:nvSpPr>
        <p:spPr/>
        <p:txBody>
          <a:bodyPr/>
          <a:lstStyle/>
          <a:p>
            <a:r>
              <a:rPr lang="en-US" dirty="0"/>
              <a:t>What Steps Can We Take to Silence Negative Opinions and Thoughts and focus on Good things?</a:t>
            </a:r>
          </a:p>
        </p:txBody>
      </p:sp>
      <p:sp>
        <p:nvSpPr>
          <p:cNvPr id="3" name="Text Placeholder 2">
            <a:extLst>
              <a:ext uri="{FF2B5EF4-FFF2-40B4-BE49-F238E27FC236}">
                <a16:creationId xmlns:a16="http://schemas.microsoft.com/office/drawing/2014/main" id="{A31D90EE-DDD3-4C5F-9F2F-2FC37F2E891B}"/>
              </a:ext>
            </a:extLst>
          </p:cNvPr>
          <p:cNvSpPr>
            <a:spLocks noGrp="1"/>
          </p:cNvSpPr>
          <p:nvPr>
            <p:ph type="body" idx="1"/>
          </p:nvPr>
        </p:nvSpPr>
        <p:spPr/>
        <p:txBody>
          <a:bodyPr/>
          <a:lstStyle/>
          <a:p>
            <a:r>
              <a:rPr lang="en-US" dirty="0"/>
              <a:t>Discussion Question</a:t>
            </a:r>
          </a:p>
        </p:txBody>
      </p:sp>
    </p:spTree>
    <p:extLst>
      <p:ext uri="{BB962C8B-B14F-4D97-AF65-F5344CB8AC3E}">
        <p14:creationId xmlns:p14="http://schemas.microsoft.com/office/powerpoint/2010/main" val="21110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0873-D269-4352-BFFD-1741DD9C2F14}"/>
              </a:ext>
            </a:extLst>
          </p:cNvPr>
          <p:cNvSpPr>
            <a:spLocks noGrp="1"/>
          </p:cNvSpPr>
          <p:nvPr>
            <p:ph type="title"/>
          </p:nvPr>
        </p:nvSpPr>
        <p:spPr/>
        <p:txBody>
          <a:bodyPr/>
          <a:lstStyle/>
          <a:p>
            <a:r>
              <a:rPr lang="en-US" dirty="0"/>
              <a:t>Confirming Words</a:t>
            </a:r>
          </a:p>
        </p:txBody>
      </p:sp>
      <p:sp>
        <p:nvSpPr>
          <p:cNvPr id="4" name="Text Placeholder 3">
            <a:extLst>
              <a:ext uri="{FF2B5EF4-FFF2-40B4-BE49-F238E27FC236}">
                <a16:creationId xmlns:a16="http://schemas.microsoft.com/office/drawing/2014/main" id="{CDAA5E67-8052-40D1-A14D-54B0A4679AB9}"/>
              </a:ext>
            </a:extLst>
          </p:cNvPr>
          <p:cNvSpPr>
            <a:spLocks noGrp="1"/>
          </p:cNvSpPr>
          <p:nvPr>
            <p:ph type="body" sz="half" idx="2"/>
          </p:nvPr>
        </p:nvSpPr>
        <p:spPr>
          <a:xfrm>
            <a:off x="1141410" y="2249486"/>
            <a:ext cx="6467301" cy="3541714"/>
          </a:xfrm>
        </p:spPr>
        <p:txBody>
          <a:bodyPr/>
          <a:lstStyle/>
          <a:p>
            <a:pPr marL="285750" indent="-285750">
              <a:buFont typeface="Arial" panose="020B0604020202020204" pitchFamily="34" charset="0"/>
              <a:buChar char="•"/>
            </a:pPr>
            <a:r>
              <a:rPr lang="en-US" dirty="0"/>
              <a:t>A confirming word from God will life to your purpose. (Jn. 6:63)</a:t>
            </a:r>
          </a:p>
          <a:p>
            <a:pPr marL="285750" indent="-285750">
              <a:buFont typeface="Arial" panose="020B0604020202020204" pitchFamily="34" charset="0"/>
              <a:buChar char="•"/>
            </a:pPr>
            <a:r>
              <a:rPr lang="en-US" dirty="0"/>
              <a:t>Every idea starts with conception. After conception is nurturing and protection (incubation/gestation). After conception and nurture is birth (manifestation).  </a:t>
            </a:r>
          </a:p>
          <a:p>
            <a:pPr marL="285750" indent="-285750">
              <a:buFont typeface="Arial" panose="020B0604020202020204" pitchFamily="34" charset="0"/>
              <a:buChar char="•"/>
            </a:pPr>
            <a:r>
              <a:rPr lang="en-US" dirty="0"/>
              <a:t>God desires our meditation to be on truth and good things. (Phi. 4:8)</a:t>
            </a:r>
          </a:p>
          <a:p>
            <a:pPr marL="285750" indent="-285750">
              <a:buFont typeface="Arial" panose="020B0604020202020204" pitchFamily="34" charset="0"/>
              <a:buChar char="•"/>
            </a:pPr>
            <a:r>
              <a:rPr lang="en-US" dirty="0"/>
              <a:t>What God has for you may be something that people have never seen or heard of before. (Luke 1:57-66)</a:t>
            </a:r>
          </a:p>
        </p:txBody>
      </p:sp>
      <p:pic>
        <p:nvPicPr>
          <p:cNvPr id="7" name="Picture Placeholder 6">
            <a:extLst>
              <a:ext uri="{FF2B5EF4-FFF2-40B4-BE49-F238E27FC236}">
                <a16:creationId xmlns:a16="http://schemas.microsoft.com/office/drawing/2014/main" id="{3C049449-ACAF-4F82-9EBE-6F4DF8407DCE}"/>
              </a:ext>
            </a:extLst>
          </p:cNvPr>
          <p:cNvPicPr>
            <a:picLocks noGrp="1" noChangeAspect="1"/>
          </p:cNvPicPr>
          <p:nvPr>
            <p:ph type="pic" idx="1"/>
          </p:nvPr>
        </p:nvPicPr>
        <p:blipFill>
          <a:blip r:embed="rId2"/>
          <a:srcRect l="25307" r="25307"/>
          <a:stretch>
            <a:fillRect/>
          </a:stretch>
        </p:blipFill>
        <p:spPr>
          <a:xfrm>
            <a:off x="7967744" y="609600"/>
            <a:ext cx="3666690" cy="5181599"/>
          </a:xfrm>
        </p:spPr>
      </p:pic>
    </p:spTree>
    <p:extLst>
      <p:ext uri="{BB962C8B-B14F-4D97-AF65-F5344CB8AC3E}">
        <p14:creationId xmlns:p14="http://schemas.microsoft.com/office/powerpoint/2010/main" val="423774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C8C8-A9DB-4F72-B85F-8776CDFF3140}"/>
              </a:ext>
            </a:extLst>
          </p:cNvPr>
          <p:cNvSpPr>
            <a:spLocks noGrp="1"/>
          </p:cNvSpPr>
          <p:nvPr>
            <p:ph type="title"/>
          </p:nvPr>
        </p:nvSpPr>
        <p:spPr/>
        <p:txBody>
          <a:bodyPr/>
          <a:lstStyle/>
          <a:p>
            <a:r>
              <a:rPr lang="en-US" dirty="0"/>
              <a:t>3 Takeaways</a:t>
            </a:r>
          </a:p>
        </p:txBody>
      </p:sp>
      <p:sp>
        <p:nvSpPr>
          <p:cNvPr id="3" name="Text Placeholder 2">
            <a:extLst>
              <a:ext uri="{FF2B5EF4-FFF2-40B4-BE49-F238E27FC236}">
                <a16:creationId xmlns:a16="http://schemas.microsoft.com/office/drawing/2014/main" id="{F83865C2-486A-4AA8-AB48-2CB0AEFF7E2D}"/>
              </a:ext>
            </a:extLst>
          </p:cNvPr>
          <p:cNvSpPr>
            <a:spLocks noGrp="1"/>
          </p:cNvSpPr>
          <p:nvPr>
            <p:ph type="body" idx="1"/>
          </p:nvPr>
        </p:nvSpPr>
        <p:spPr/>
        <p:txBody>
          <a:bodyPr/>
          <a:lstStyle/>
          <a:p>
            <a:r>
              <a:rPr lang="en-US" dirty="0"/>
              <a:t>The Silencing</a:t>
            </a:r>
          </a:p>
        </p:txBody>
      </p:sp>
      <p:sp>
        <p:nvSpPr>
          <p:cNvPr id="4" name="Text Placeholder 3">
            <a:extLst>
              <a:ext uri="{FF2B5EF4-FFF2-40B4-BE49-F238E27FC236}">
                <a16:creationId xmlns:a16="http://schemas.microsoft.com/office/drawing/2014/main" id="{3211AEDB-B966-4DE9-9BB3-367CBB958D49}"/>
              </a:ext>
            </a:extLst>
          </p:cNvPr>
          <p:cNvSpPr>
            <a:spLocks noGrp="1"/>
          </p:cNvSpPr>
          <p:nvPr>
            <p:ph type="body" sz="half" idx="15"/>
          </p:nvPr>
        </p:nvSpPr>
        <p:spPr/>
        <p:txBody>
          <a:bodyPr>
            <a:normAutofit/>
          </a:bodyPr>
          <a:lstStyle/>
          <a:p>
            <a:pPr algn="just"/>
            <a:r>
              <a:rPr lang="en-US" sz="1600" dirty="0"/>
              <a:t>Zacharias was silenced by the angel Gabriel because of his unbelief. Unbelief is designed to stop the move of God. When Mary came to visit Elisabeth, Elisabeth was filled with the Holy Ghost the moment she spoke to her. This is because Mary was carrying life. </a:t>
            </a:r>
          </a:p>
        </p:txBody>
      </p:sp>
      <p:sp>
        <p:nvSpPr>
          <p:cNvPr id="5" name="Text Placeholder 4">
            <a:extLst>
              <a:ext uri="{FF2B5EF4-FFF2-40B4-BE49-F238E27FC236}">
                <a16:creationId xmlns:a16="http://schemas.microsoft.com/office/drawing/2014/main" id="{FF33617E-97BF-4F5B-A74A-E5ECFAF8591A}"/>
              </a:ext>
            </a:extLst>
          </p:cNvPr>
          <p:cNvSpPr>
            <a:spLocks noGrp="1"/>
          </p:cNvSpPr>
          <p:nvPr>
            <p:ph type="body" sz="quarter" idx="3"/>
          </p:nvPr>
        </p:nvSpPr>
        <p:spPr/>
        <p:txBody>
          <a:bodyPr/>
          <a:lstStyle/>
          <a:p>
            <a:r>
              <a:rPr lang="en-US" dirty="0"/>
              <a:t>The quickening</a:t>
            </a:r>
          </a:p>
        </p:txBody>
      </p:sp>
      <p:sp>
        <p:nvSpPr>
          <p:cNvPr id="6" name="Text Placeholder 5">
            <a:extLst>
              <a:ext uri="{FF2B5EF4-FFF2-40B4-BE49-F238E27FC236}">
                <a16:creationId xmlns:a16="http://schemas.microsoft.com/office/drawing/2014/main" id="{12F294EC-903C-42B9-A771-B36AC4A643A1}"/>
              </a:ext>
            </a:extLst>
          </p:cNvPr>
          <p:cNvSpPr>
            <a:spLocks noGrp="1"/>
          </p:cNvSpPr>
          <p:nvPr>
            <p:ph type="body" sz="half" idx="16"/>
          </p:nvPr>
        </p:nvSpPr>
        <p:spPr/>
        <p:txBody>
          <a:bodyPr>
            <a:normAutofit fontScale="92500"/>
          </a:bodyPr>
          <a:lstStyle/>
          <a:p>
            <a:pPr algn="just"/>
            <a:r>
              <a:rPr lang="en-US" sz="1600" dirty="0"/>
              <a:t>In order to realize our purpose, we have to eliminate all contrary words. Some of these words have been planted in us from childhood and were placed there for us to never realize our full potential. We must transcend all contrary views from friends, family, haters, and even ourselves. </a:t>
            </a:r>
          </a:p>
        </p:txBody>
      </p:sp>
      <p:sp>
        <p:nvSpPr>
          <p:cNvPr id="7" name="Text Placeholder 6">
            <a:extLst>
              <a:ext uri="{FF2B5EF4-FFF2-40B4-BE49-F238E27FC236}">
                <a16:creationId xmlns:a16="http://schemas.microsoft.com/office/drawing/2014/main" id="{A51FD869-3741-40F4-B0F0-AD7319635D2D}"/>
              </a:ext>
            </a:extLst>
          </p:cNvPr>
          <p:cNvSpPr>
            <a:spLocks noGrp="1"/>
          </p:cNvSpPr>
          <p:nvPr>
            <p:ph type="body" sz="quarter" idx="13"/>
          </p:nvPr>
        </p:nvSpPr>
        <p:spPr/>
        <p:txBody>
          <a:bodyPr/>
          <a:lstStyle/>
          <a:p>
            <a:r>
              <a:rPr lang="en-US" dirty="0"/>
              <a:t>The birthing</a:t>
            </a:r>
          </a:p>
        </p:txBody>
      </p:sp>
      <p:sp>
        <p:nvSpPr>
          <p:cNvPr id="8" name="Text Placeholder 7">
            <a:extLst>
              <a:ext uri="{FF2B5EF4-FFF2-40B4-BE49-F238E27FC236}">
                <a16:creationId xmlns:a16="http://schemas.microsoft.com/office/drawing/2014/main" id="{D328AAF9-014B-432B-8723-E258E0F1BD77}"/>
              </a:ext>
            </a:extLst>
          </p:cNvPr>
          <p:cNvSpPr>
            <a:spLocks noGrp="1"/>
          </p:cNvSpPr>
          <p:nvPr>
            <p:ph type="body" sz="half" idx="17"/>
          </p:nvPr>
        </p:nvSpPr>
        <p:spPr/>
        <p:txBody>
          <a:bodyPr>
            <a:normAutofit/>
          </a:bodyPr>
          <a:lstStyle/>
          <a:p>
            <a:pPr algn="just"/>
            <a:r>
              <a:rPr lang="en-US" sz="1600" dirty="0"/>
              <a:t>God will give a confirming word to quicken whatever he has placed on the inside of you. Scripture says that out of the mouth of 2 or 3 witnesses shall every word be established. Ideas go through a process of conception, then gestation, and finally manifestation.</a:t>
            </a:r>
          </a:p>
        </p:txBody>
      </p:sp>
    </p:spTree>
    <p:extLst>
      <p:ext uri="{BB962C8B-B14F-4D97-AF65-F5344CB8AC3E}">
        <p14:creationId xmlns:p14="http://schemas.microsoft.com/office/powerpoint/2010/main" val="839625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M22898775_Modern Circuit design_SL_V1.potx" id="{D7AD0F58-4DF1-4655-B454-893348AD7998}" vid="{1E267F19-E5ED-48D3-B7A8-11832F35D4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938410-2173-430A-9B92-20257D39BD88}">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16c05727-aa75-4e4a-9b5f-8a80a1165891"/>
    <ds:schemaRef ds:uri="http://purl.org/dc/term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80B6055E-F2DC-412A-8B07-D3793807DA86}">
  <ds:schemaRefs>
    <ds:schemaRef ds:uri="http://schemas.microsoft.com/sharepoint/v3/contenttype/forms"/>
  </ds:schemaRefs>
</ds:datastoreItem>
</file>

<file path=customXml/itemProps3.xml><?xml version="1.0" encoding="utf-8"?>
<ds:datastoreItem xmlns:ds="http://schemas.openxmlformats.org/officeDocument/2006/customXml" ds:itemID="{E1BF91BB-6045-4869-8145-5C20AAEE9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Circuit design</Template>
  <TotalTime>0</TotalTime>
  <Words>1199</Words>
  <Application>Microsoft Office PowerPoint</Application>
  <PresentationFormat>Widescreen</PresentationFormat>
  <Paragraphs>33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 Cen MT</vt:lpstr>
      <vt:lpstr>Circuit</vt:lpstr>
      <vt:lpstr>The Silent Treatment</vt:lpstr>
      <vt:lpstr>What are some of the biggest challenges with discovering and walking in your purpose?</vt:lpstr>
      <vt:lpstr>The Silent Treatment (Luke 1:5-22)</vt:lpstr>
      <vt:lpstr>The Silent Treatment (Luke 1:5-22)</vt:lpstr>
      <vt:lpstr>A word carrying Life (Luke 1:35-45)</vt:lpstr>
      <vt:lpstr>Contrary Words</vt:lpstr>
      <vt:lpstr>What Steps Can We Take to Silence Negative Opinions and Thoughts and focus on Good things?</vt:lpstr>
      <vt:lpstr>Confirming Words</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2019-06-06T14:13:03Z</dcterms:created>
  <dcterms:modified xsi:type="dcterms:W3CDTF">2019-06-06T20:20:23Z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