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62" r:id="rId4"/>
    <p:sldId id="264" r:id="rId5"/>
    <p:sldId id="263" r:id="rId6"/>
    <p:sldId id="257" r:id="rId7"/>
    <p:sldId id="259" r:id="rId8"/>
    <p:sldId id="260"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722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849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6841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2721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187821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237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8341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71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9024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51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6245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8833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083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700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520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2489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394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5/25/2018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646007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5F36F-980B-472E-B7D0-86655373D792}"/>
              </a:ext>
            </a:extLst>
          </p:cNvPr>
          <p:cNvSpPr>
            <a:spLocks noGrp="1"/>
          </p:cNvSpPr>
          <p:nvPr>
            <p:ph type="ctrTitle"/>
          </p:nvPr>
        </p:nvSpPr>
        <p:spPr/>
        <p:txBody>
          <a:bodyPr/>
          <a:lstStyle/>
          <a:p>
            <a:r>
              <a:rPr lang="en-US" dirty="0"/>
              <a:t>The Word of Our Testimony</a:t>
            </a:r>
          </a:p>
        </p:txBody>
      </p:sp>
      <p:sp>
        <p:nvSpPr>
          <p:cNvPr id="3" name="Subtitle 2">
            <a:extLst>
              <a:ext uri="{FF2B5EF4-FFF2-40B4-BE49-F238E27FC236}">
                <a16:creationId xmlns:a16="http://schemas.microsoft.com/office/drawing/2014/main" id="{F6814484-EE40-4A4E-ADA6-47E1F1841BEF}"/>
              </a:ext>
            </a:extLst>
          </p:cNvPr>
          <p:cNvSpPr>
            <a:spLocks noGrp="1"/>
          </p:cNvSpPr>
          <p:nvPr>
            <p:ph type="subTitle" idx="1"/>
          </p:nvPr>
        </p:nvSpPr>
        <p:spPr/>
        <p:txBody>
          <a:bodyPr/>
          <a:lstStyle/>
          <a:p>
            <a:r>
              <a:rPr lang="en-US" dirty="0"/>
              <a:t>Spiritual Weapons Series</a:t>
            </a:r>
          </a:p>
        </p:txBody>
      </p:sp>
    </p:spTree>
    <p:extLst>
      <p:ext uri="{BB962C8B-B14F-4D97-AF65-F5344CB8AC3E}">
        <p14:creationId xmlns:p14="http://schemas.microsoft.com/office/powerpoint/2010/main" val="2386927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C22A0-1364-4174-BA27-E17E704845F9}"/>
              </a:ext>
            </a:extLst>
          </p:cNvPr>
          <p:cNvSpPr>
            <a:spLocks noGrp="1"/>
          </p:cNvSpPr>
          <p:nvPr>
            <p:ph type="title"/>
          </p:nvPr>
        </p:nvSpPr>
        <p:spPr/>
        <p:txBody>
          <a:bodyPr/>
          <a:lstStyle/>
          <a:p>
            <a:r>
              <a:rPr lang="en-US" dirty="0"/>
              <a:t>What is a Testimony?</a:t>
            </a:r>
          </a:p>
        </p:txBody>
      </p:sp>
      <p:sp>
        <p:nvSpPr>
          <p:cNvPr id="3" name="Content Placeholder 2">
            <a:extLst>
              <a:ext uri="{FF2B5EF4-FFF2-40B4-BE49-F238E27FC236}">
                <a16:creationId xmlns:a16="http://schemas.microsoft.com/office/drawing/2014/main" id="{E4A61C87-6697-4AFD-A30F-DA1176778CD5}"/>
              </a:ext>
            </a:extLst>
          </p:cNvPr>
          <p:cNvSpPr>
            <a:spLocks noGrp="1"/>
          </p:cNvSpPr>
          <p:nvPr>
            <p:ph idx="1"/>
          </p:nvPr>
        </p:nvSpPr>
        <p:spPr/>
        <p:txBody>
          <a:bodyPr>
            <a:normAutofit fontScale="85000" lnSpcReduction="20000"/>
          </a:bodyPr>
          <a:lstStyle/>
          <a:p>
            <a:pPr marL="0" indent="0">
              <a:buNone/>
            </a:pPr>
            <a:r>
              <a:rPr lang="en-US" dirty="0"/>
              <a:t>Testimony (</a:t>
            </a:r>
            <a:r>
              <a:rPr lang="en-US" dirty="0" err="1"/>
              <a:t>marturia</a:t>
            </a:r>
            <a:r>
              <a:rPr lang="en-US" dirty="0"/>
              <a:t>) - witness, evidence, testimony, reputation.</a:t>
            </a:r>
          </a:p>
          <a:p>
            <a:pPr marL="0" indent="0">
              <a:buNone/>
            </a:pPr>
            <a:endParaRPr lang="en-US" dirty="0"/>
          </a:p>
          <a:p>
            <a:r>
              <a:rPr lang="en-US" dirty="0"/>
              <a:t>A legal matter</a:t>
            </a:r>
          </a:p>
          <a:p>
            <a:r>
              <a:rPr lang="en-US" dirty="0"/>
              <a:t>Justifies us </a:t>
            </a:r>
          </a:p>
          <a:p>
            <a:r>
              <a:rPr lang="en-US" dirty="0"/>
              <a:t>A proclamation</a:t>
            </a:r>
          </a:p>
          <a:p>
            <a:r>
              <a:rPr lang="en-US" dirty="0"/>
              <a:t>Fuels Faith</a:t>
            </a:r>
          </a:p>
          <a:p>
            <a:r>
              <a:rPr lang="en-US" dirty="0"/>
              <a:t>Frees Others</a:t>
            </a:r>
          </a:p>
          <a:p>
            <a:r>
              <a:rPr lang="en-US" dirty="0"/>
              <a:t>Bigger than Us</a:t>
            </a:r>
          </a:p>
        </p:txBody>
      </p:sp>
    </p:spTree>
    <p:extLst>
      <p:ext uri="{BB962C8B-B14F-4D97-AF65-F5344CB8AC3E}">
        <p14:creationId xmlns:p14="http://schemas.microsoft.com/office/powerpoint/2010/main" val="1691165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A5A8-6AB9-41C6-891E-59CDB368CBDD}"/>
              </a:ext>
            </a:extLst>
          </p:cNvPr>
          <p:cNvSpPr>
            <a:spLocks noGrp="1"/>
          </p:cNvSpPr>
          <p:nvPr>
            <p:ph type="title"/>
          </p:nvPr>
        </p:nvSpPr>
        <p:spPr/>
        <p:txBody>
          <a:bodyPr/>
          <a:lstStyle/>
          <a:p>
            <a:r>
              <a:rPr lang="en-US" dirty="0"/>
              <a:t>A Legal Matter</a:t>
            </a:r>
          </a:p>
        </p:txBody>
      </p:sp>
      <p:sp>
        <p:nvSpPr>
          <p:cNvPr id="3" name="Content Placeholder 2">
            <a:extLst>
              <a:ext uri="{FF2B5EF4-FFF2-40B4-BE49-F238E27FC236}">
                <a16:creationId xmlns:a16="http://schemas.microsoft.com/office/drawing/2014/main" id="{07D180F0-9213-47EC-886E-936054499956}"/>
              </a:ext>
            </a:extLst>
          </p:cNvPr>
          <p:cNvSpPr>
            <a:spLocks noGrp="1"/>
          </p:cNvSpPr>
          <p:nvPr>
            <p:ph idx="1"/>
          </p:nvPr>
        </p:nvSpPr>
        <p:spPr>
          <a:xfrm>
            <a:off x="1484311" y="2526322"/>
            <a:ext cx="10018713" cy="3768970"/>
          </a:xfrm>
        </p:spPr>
        <p:txBody>
          <a:bodyPr>
            <a:normAutofit fontScale="77500" lnSpcReduction="20000"/>
          </a:bodyPr>
          <a:lstStyle/>
          <a:p>
            <a:r>
              <a:rPr lang="en-US" dirty="0"/>
              <a:t>Testimony – noun a formal written or spoken statement, especially one given in a court of law. (synonyms: evidence, sworn statement, attestation, affidavit); b. evidence or proof provided by the existence or appearance of something. (synonyms: testament to, proof of, evidence of, attestation to, witness to) c. a public recounting of a religious conversion or experience.</a:t>
            </a:r>
          </a:p>
          <a:p>
            <a:pPr marL="0" indent="0">
              <a:buNone/>
            </a:pPr>
            <a:endParaRPr lang="en-US" dirty="0"/>
          </a:p>
          <a:p>
            <a:r>
              <a:rPr lang="en-US" dirty="0"/>
              <a:t>The Testimony of Christ Exonerates </a:t>
            </a:r>
          </a:p>
          <a:p>
            <a:pPr lvl="1"/>
            <a:r>
              <a:rPr lang="en-US" dirty="0"/>
              <a:t>Revelation 12:10-11 And I heard a loud voice saying in heaven, Now is come salvation, and strength, and the kingdom of our God, and the power of his Christ: for </a:t>
            </a:r>
            <a:r>
              <a:rPr lang="en-US" b="1" dirty="0"/>
              <a:t>the accuser of our brethren</a:t>
            </a:r>
            <a:r>
              <a:rPr lang="en-US" dirty="0"/>
              <a:t> is cast down, which </a:t>
            </a:r>
            <a:r>
              <a:rPr lang="en-US" b="1" dirty="0"/>
              <a:t>accused them before our God day and night</a:t>
            </a:r>
            <a:r>
              <a:rPr lang="en-US" dirty="0"/>
              <a:t>. 11 And they </a:t>
            </a:r>
            <a:r>
              <a:rPr lang="en-US" b="1" dirty="0"/>
              <a:t>overcame</a:t>
            </a:r>
            <a:r>
              <a:rPr lang="en-US" dirty="0"/>
              <a:t> him by the blood of the Lamb, and by the word of their testimony; and they loved not their lives unto the death.</a:t>
            </a:r>
          </a:p>
          <a:p>
            <a:endParaRPr lang="en-US" dirty="0"/>
          </a:p>
          <a:p>
            <a:r>
              <a:rPr lang="en-US" dirty="0"/>
              <a:t>The Defense: Isaiah 53:5 But he was wounded for our transgressions, he was bruised for our iniquities: the chastisement of our peace was upon him; and with his stripes we are healed.</a:t>
            </a:r>
          </a:p>
        </p:txBody>
      </p:sp>
    </p:spTree>
    <p:extLst>
      <p:ext uri="{BB962C8B-B14F-4D97-AF65-F5344CB8AC3E}">
        <p14:creationId xmlns:p14="http://schemas.microsoft.com/office/powerpoint/2010/main" val="129721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2AE8C-D2D7-4222-A678-8ADEBFFA5B15}"/>
              </a:ext>
            </a:extLst>
          </p:cNvPr>
          <p:cNvSpPr>
            <a:spLocks noGrp="1"/>
          </p:cNvSpPr>
          <p:nvPr>
            <p:ph type="title"/>
          </p:nvPr>
        </p:nvSpPr>
        <p:spPr/>
        <p:txBody>
          <a:bodyPr/>
          <a:lstStyle/>
          <a:p>
            <a:r>
              <a:rPr lang="en-US"/>
              <a:t>Evidence</a:t>
            </a:r>
            <a:endParaRPr lang="en-US" dirty="0"/>
          </a:p>
        </p:txBody>
      </p:sp>
      <p:sp>
        <p:nvSpPr>
          <p:cNvPr id="3" name="Content Placeholder 2">
            <a:extLst>
              <a:ext uri="{FF2B5EF4-FFF2-40B4-BE49-F238E27FC236}">
                <a16:creationId xmlns:a16="http://schemas.microsoft.com/office/drawing/2014/main" id="{603B8C53-3466-4B99-BDF1-B89445688148}"/>
              </a:ext>
            </a:extLst>
          </p:cNvPr>
          <p:cNvSpPr>
            <a:spLocks noGrp="1"/>
          </p:cNvSpPr>
          <p:nvPr>
            <p:ph idx="1"/>
          </p:nvPr>
        </p:nvSpPr>
        <p:spPr/>
        <p:txBody>
          <a:bodyPr>
            <a:normAutofit lnSpcReduction="10000"/>
          </a:bodyPr>
          <a:lstStyle/>
          <a:p>
            <a:endParaRPr lang="en-US" dirty="0"/>
          </a:p>
          <a:p>
            <a:r>
              <a:rPr lang="en-US" dirty="0"/>
              <a:t>Establishes Truth</a:t>
            </a:r>
          </a:p>
          <a:p>
            <a:r>
              <a:rPr lang="en-US" dirty="0"/>
              <a:t>Corroborated </a:t>
            </a:r>
          </a:p>
          <a:p>
            <a:pPr lvl="1"/>
            <a:r>
              <a:rPr lang="en-US" dirty="0"/>
              <a:t>Deuteronomy 19:15 One witness shall not rise up against a man for any iniquity, or for any sin, in any sin that he </a:t>
            </a:r>
            <a:r>
              <a:rPr lang="en-US" dirty="0" err="1"/>
              <a:t>sinneth</a:t>
            </a:r>
            <a:r>
              <a:rPr lang="en-US" dirty="0"/>
              <a:t>: </a:t>
            </a:r>
            <a:r>
              <a:rPr lang="en-US" b="1" dirty="0"/>
              <a:t>at the mouth of two witnesses, or at the mouth of three witnesses, shall the matter be established.</a:t>
            </a:r>
            <a:r>
              <a:rPr lang="en-US" dirty="0"/>
              <a:t> (2 Corinthians 13:1)</a:t>
            </a:r>
          </a:p>
          <a:p>
            <a:r>
              <a:rPr lang="en-US" dirty="0"/>
              <a:t>God Himself is His first Witness “I AM THAT I AM”</a:t>
            </a:r>
          </a:p>
          <a:p>
            <a:pPr lvl="1"/>
            <a:endParaRPr lang="en-US" dirty="0"/>
          </a:p>
        </p:txBody>
      </p:sp>
    </p:spTree>
    <p:extLst>
      <p:ext uri="{BB962C8B-B14F-4D97-AF65-F5344CB8AC3E}">
        <p14:creationId xmlns:p14="http://schemas.microsoft.com/office/powerpoint/2010/main" val="65335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2AE8C-D2D7-4222-A678-8ADEBFFA5B15}"/>
              </a:ext>
            </a:extLst>
          </p:cNvPr>
          <p:cNvSpPr>
            <a:spLocks noGrp="1"/>
          </p:cNvSpPr>
          <p:nvPr>
            <p:ph type="title"/>
          </p:nvPr>
        </p:nvSpPr>
        <p:spPr/>
        <p:txBody>
          <a:bodyPr/>
          <a:lstStyle/>
          <a:p>
            <a:r>
              <a:rPr lang="en-US" dirty="0"/>
              <a:t>Proclamation and Revelation</a:t>
            </a:r>
          </a:p>
        </p:txBody>
      </p:sp>
      <p:sp>
        <p:nvSpPr>
          <p:cNvPr id="3" name="Content Placeholder 2">
            <a:extLst>
              <a:ext uri="{FF2B5EF4-FFF2-40B4-BE49-F238E27FC236}">
                <a16:creationId xmlns:a16="http://schemas.microsoft.com/office/drawing/2014/main" id="{603B8C53-3466-4B99-BDF1-B89445688148}"/>
              </a:ext>
            </a:extLst>
          </p:cNvPr>
          <p:cNvSpPr>
            <a:spLocks noGrp="1"/>
          </p:cNvSpPr>
          <p:nvPr>
            <p:ph idx="1"/>
          </p:nvPr>
        </p:nvSpPr>
        <p:spPr/>
        <p:txBody>
          <a:bodyPr/>
          <a:lstStyle/>
          <a:p>
            <a:r>
              <a:rPr lang="en-US" dirty="0"/>
              <a:t>The 10 Commandments “The Testimony” </a:t>
            </a:r>
          </a:p>
          <a:p>
            <a:r>
              <a:rPr lang="en-US" dirty="0"/>
              <a:t>Arc of the Testimony (Exodus 25:22)</a:t>
            </a:r>
          </a:p>
          <a:p>
            <a:r>
              <a:rPr lang="en-US" dirty="0"/>
              <a:t>A Testimony Against (2 Chronicles 24:19; Mark 6:11)</a:t>
            </a:r>
          </a:p>
          <a:p>
            <a:endParaRPr lang="en-US" dirty="0"/>
          </a:p>
          <a:p>
            <a:endParaRPr lang="en-US" dirty="0"/>
          </a:p>
        </p:txBody>
      </p:sp>
    </p:spTree>
    <p:extLst>
      <p:ext uri="{BB962C8B-B14F-4D97-AF65-F5344CB8AC3E}">
        <p14:creationId xmlns:p14="http://schemas.microsoft.com/office/powerpoint/2010/main" val="1175080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A5A8-6AB9-41C6-891E-59CDB368CBDD}"/>
              </a:ext>
            </a:extLst>
          </p:cNvPr>
          <p:cNvSpPr>
            <a:spLocks noGrp="1"/>
          </p:cNvSpPr>
          <p:nvPr>
            <p:ph type="title"/>
          </p:nvPr>
        </p:nvSpPr>
        <p:spPr/>
        <p:txBody>
          <a:bodyPr/>
          <a:lstStyle/>
          <a:p>
            <a:r>
              <a:rPr lang="en-US" dirty="0"/>
              <a:t>Come See a Man (John 4:1-42)</a:t>
            </a:r>
          </a:p>
        </p:txBody>
      </p:sp>
      <p:sp>
        <p:nvSpPr>
          <p:cNvPr id="3" name="Content Placeholder 2">
            <a:extLst>
              <a:ext uri="{FF2B5EF4-FFF2-40B4-BE49-F238E27FC236}">
                <a16:creationId xmlns:a16="http://schemas.microsoft.com/office/drawing/2014/main" id="{07D180F0-9213-47EC-886E-936054499956}"/>
              </a:ext>
            </a:extLst>
          </p:cNvPr>
          <p:cNvSpPr>
            <a:spLocks noGrp="1"/>
          </p:cNvSpPr>
          <p:nvPr>
            <p:ph idx="1"/>
          </p:nvPr>
        </p:nvSpPr>
        <p:spPr/>
        <p:txBody>
          <a:bodyPr>
            <a:normAutofit fontScale="85000" lnSpcReduction="20000"/>
          </a:bodyPr>
          <a:lstStyle/>
          <a:p>
            <a:pPr marL="0" indent="0">
              <a:buNone/>
            </a:pPr>
            <a:r>
              <a:rPr lang="en-US" dirty="0"/>
              <a:t>When therefore the Lord knew how the Pharisees had heard that Jesus made and baptized more disciples than John,  2 (Though Jesus himself baptized not, but his disciples,)  3 He left Judaea, and departed again into Galilee. 4 And he </a:t>
            </a:r>
            <a:r>
              <a:rPr lang="en-US" b="1" dirty="0"/>
              <a:t>must needs go through Samaria</a:t>
            </a:r>
            <a:r>
              <a:rPr lang="en-US" dirty="0"/>
              <a:t>. 5 Then cometh he to a city of Samaria, which is called Sychar, near to the parcel of ground that Jacob gave to his son Joseph. 6 Now Jacob's well was there. Jesus therefore, being wearied with his journey, sat thus on the well: and it was about the sixth hour. 7 There cometh a woman of Samaria to draw water: Jesus saith unto her, Give me to drink. 8 (For his disciples were gone away unto the city to buy meat.) 9 Then saith the woman of Samaria unto him, </a:t>
            </a:r>
            <a:r>
              <a:rPr lang="en-US" b="1" dirty="0"/>
              <a:t>How</a:t>
            </a:r>
            <a:r>
              <a:rPr lang="en-US" dirty="0"/>
              <a:t> is it that thou, being a Jew, </a:t>
            </a:r>
            <a:r>
              <a:rPr lang="en-US" dirty="0" err="1"/>
              <a:t>askest</a:t>
            </a:r>
            <a:r>
              <a:rPr lang="en-US" dirty="0"/>
              <a:t> drink of me, which am a woman of Samaria? for the Jews have no dealings with the Samaritans. 10 Jesus answered and said unto her, If thou </a:t>
            </a:r>
            <a:r>
              <a:rPr lang="en-US" dirty="0" err="1"/>
              <a:t>knewest</a:t>
            </a:r>
            <a:r>
              <a:rPr lang="en-US" dirty="0"/>
              <a:t> the gift of God, and </a:t>
            </a:r>
            <a:r>
              <a:rPr lang="en-US" b="1" dirty="0"/>
              <a:t>who</a:t>
            </a:r>
            <a:r>
              <a:rPr lang="en-US" dirty="0"/>
              <a:t> it is that saith to thee, Give me to drink; thou </a:t>
            </a:r>
            <a:r>
              <a:rPr lang="en-US" dirty="0" err="1"/>
              <a:t>wouldest</a:t>
            </a:r>
            <a:r>
              <a:rPr lang="en-US" dirty="0"/>
              <a:t> have asked of him, and he would have given thee </a:t>
            </a:r>
            <a:r>
              <a:rPr lang="en-US" b="1" dirty="0"/>
              <a:t>living water</a:t>
            </a:r>
            <a:r>
              <a:rPr lang="en-US" dirty="0"/>
              <a:t>.</a:t>
            </a:r>
          </a:p>
        </p:txBody>
      </p:sp>
    </p:spTree>
    <p:extLst>
      <p:ext uri="{BB962C8B-B14F-4D97-AF65-F5344CB8AC3E}">
        <p14:creationId xmlns:p14="http://schemas.microsoft.com/office/powerpoint/2010/main" val="2941393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A5A8-6AB9-41C6-891E-59CDB368CBDD}"/>
              </a:ext>
            </a:extLst>
          </p:cNvPr>
          <p:cNvSpPr>
            <a:spLocks noGrp="1"/>
          </p:cNvSpPr>
          <p:nvPr>
            <p:ph type="title"/>
          </p:nvPr>
        </p:nvSpPr>
        <p:spPr/>
        <p:txBody>
          <a:bodyPr/>
          <a:lstStyle/>
          <a:p>
            <a:r>
              <a:rPr lang="en-US" dirty="0"/>
              <a:t>Come See a Man (John 4:1-42)</a:t>
            </a:r>
          </a:p>
        </p:txBody>
      </p:sp>
      <p:sp>
        <p:nvSpPr>
          <p:cNvPr id="3" name="Content Placeholder 2">
            <a:extLst>
              <a:ext uri="{FF2B5EF4-FFF2-40B4-BE49-F238E27FC236}">
                <a16:creationId xmlns:a16="http://schemas.microsoft.com/office/drawing/2014/main" id="{07D180F0-9213-47EC-886E-936054499956}"/>
              </a:ext>
            </a:extLst>
          </p:cNvPr>
          <p:cNvSpPr>
            <a:spLocks noGrp="1"/>
          </p:cNvSpPr>
          <p:nvPr>
            <p:ph idx="1"/>
          </p:nvPr>
        </p:nvSpPr>
        <p:spPr/>
        <p:txBody>
          <a:bodyPr>
            <a:normAutofit fontScale="85000" lnSpcReduction="20000"/>
          </a:bodyPr>
          <a:lstStyle/>
          <a:p>
            <a:pPr marL="0" indent="0">
              <a:buNone/>
            </a:pPr>
            <a:r>
              <a:rPr lang="en-US" dirty="0"/>
              <a:t>The woman saith unto him, Sir, thou hast nothing to draw with, and the well is deep: from whence then hast thou that living water?  12 Art thou greater than our father Jacob, which gave us the well, and drank thereof himself, and his children, and his cattle? 13 Jesus answered and said unto her, Whosoever </a:t>
            </a:r>
            <a:r>
              <a:rPr lang="en-US" dirty="0" err="1"/>
              <a:t>drinketh</a:t>
            </a:r>
            <a:r>
              <a:rPr lang="en-US" dirty="0"/>
              <a:t> of this water shall thirst again: 14 But whosoever </a:t>
            </a:r>
            <a:r>
              <a:rPr lang="en-US" dirty="0" err="1"/>
              <a:t>drinketh</a:t>
            </a:r>
            <a:r>
              <a:rPr lang="en-US" dirty="0"/>
              <a:t> of the water that I shall give him shall </a:t>
            </a:r>
            <a:r>
              <a:rPr lang="en-US" b="1" dirty="0"/>
              <a:t>never thirst</a:t>
            </a:r>
            <a:r>
              <a:rPr lang="en-US" dirty="0"/>
              <a:t>; but the water that I shall give him shall be in him a well of water springing up into </a:t>
            </a:r>
            <a:r>
              <a:rPr lang="en-US" b="1" dirty="0"/>
              <a:t>everlasting life</a:t>
            </a:r>
            <a:r>
              <a:rPr lang="en-US" dirty="0"/>
              <a:t>. 15 The woman saith unto him, Sir, give me this water, that I thirst not, neither come hither to draw. 16 Jesus saith unto her, Go, call thy husband, and come hither. 17 The woman answered and said, I have no husband. Jesus said unto her, Thou hast well said, I have no husband: 18 For thou hast had five husbands; and he whom thou now hast is not thy husband: in that </a:t>
            </a:r>
            <a:r>
              <a:rPr lang="en-US" dirty="0" err="1"/>
              <a:t>saidst</a:t>
            </a:r>
            <a:r>
              <a:rPr lang="en-US" dirty="0"/>
              <a:t> thou truly. 19 The woman saith unto him, Sir, I perceive that thou art a prophet. 20 Our fathers worshipped in this mountain; and ye say, that in Jerusalem is the place where men ought to worship.</a:t>
            </a:r>
          </a:p>
        </p:txBody>
      </p:sp>
    </p:spTree>
    <p:extLst>
      <p:ext uri="{BB962C8B-B14F-4D97-AF65-F5344CB8AC3E}">
        <p14:creationId xmlns:p14="http://schemas.microsoft.com/office/powerpoint/2010/main" val="1277182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A5A8-6AB9-41C6-891E-59CDB368CBDD}"/>
              </a:ext>
            </a:extLst>
          </p:cNvPr>
          <p:cNvSpPr>
            <a:spLocks noGrp="1"/>
          </p:cNvSpPr>
          <p:nvPr>
            <p:ph type="title"/>
          </p:nvPr>
        </p:nvSpPr>
        <p:spPr/>
        <p:txBody>
          <a:bodyPr/>
          <a:lstStyle/>
          <a:p>
            <a:r>
              <a:rPr lang="en-US" dirty="0"/>
              <a:t>Come See a Man (John 4:1-42)</a:t>
            </a:r>
          </a:p>
        </p:txBody>
      </p:sp>
      <p:sp>
        <p:nvSpPr>
          <p:cNvPr id="3" name="Content Placeholder 2">
            <a:extLst>
              <a:ext uri="{FF2B5EF4-FFF2-40B4-BE49-F238E27FC236}">
                <a16:creationId xmlns:a16="http://schemas.microsoft.com/office/drawing/2014/main" id="{07D180F0-9213-47EC-886E-936054499956}"/>
              </a:ext>
            </a:extLst>
          </p:cNvPr>
          <p:cNvSpPr>
            <a:spLocks noGrp="1"/>
          </p:cNvSpPr>
          <p:nvPr>
            <p:ph idx="1"/>
          </p:nvPr>
        </p:nvSpPr>
        <p:spPr/>
        <p:txBody>
          <a:bodyPr>
            <a:normAutofit fontScale="85000" lnSpcReduction="20000"/>
          </a:bodyPr>
          <a:lstStyle/>
          <a:p>
            <a:pPr marL="0" indent="0">
              <a:buNone/>
            </a:pPr>
            <a:r>
              <a:rPr lang="en-US" dirty="0"/>
              <a:t>Jesus saith unto her, Woman, believe me, the hour cometh, when ye shall neither in this mountain, nor yet at Jerusalem, worship the Father. 22 Ye worship ye know not what: we know what we worship: for salvation is of the Jews. 23 But the hour cometh, and now is, when the </a:t>
            </a:r>
            <a:r>
              <a:rPr lang="en-US" b="1" dirty="0"/>
              <a:t>true worshippers</a:t>
            </a:r>
            <a:r>
              <a:rPr lang="en-US" dirty="0"/>
              <a:t> shall worship the Father in spirit and in truth: for the Father </a:t>
            </a:r>
            <a:r>
              <a:rPr lang="en-US" dirty="0" err="1"/>
              <a:t>seeketh</a:t>
            </a:r>
            <a:r>
              <a:rPr lang="en-US" dirty="0"/>
              <a:t> such to worship him. 24 God is a Spirit: and they that worship him must worship him in spirit and in truth. 25 The woman saith unto him, I know that </a:t>
            </a:r>
            <a:r>
              <a:rPr lang="en-US" dirty="0" err="1"/>
              <a:t>Messias</a:t>
            </a:r>
            <a:r>
              <a:rPr lang="en-US" dirty="0"/>
              <a:t> cometh, which is called Christ: when he is come, he will tell us all things. 26 Jesus saith unto her, I that speak unto thee am he. 27 And upon this came his disciples, and </a:t>
            </a:r>
            <a:r>
              <a:rPr lang="en-US" dirty="0" err="1"/>
              <a:t>marvelled</a:t>
            </a:r>
            <a:r>
              <a:rPr lang="en-US" dirty="0"/>
              <a:t> that he talked with the woman: yet no man said, What </a:t>
            </a:r>
            <a:r>
              <a:rPr lang="en-US" dirty="0" err="1"/>
              <a:t>seekest</a:t>
            </a:r>
            <a:r>
              <a:rPr lang="en-US" dirty="0"/>
              <a:t> thou? or, Why </a:t>
            </a:r>
            <a:r>
              <a:rPr lang="en-US" dirty="0" err="1"/>
              <a:t>talkest</a:t>
            </a:r>
            <a:r>
              <a:rPr lang="en-US" dirty="0"/>
              <a:t> thou with her? 28 The woman then left her </a:t>
            </a:r>
            <a:r>
              <a:rPr lang="en-US" dirty="0" err="1"/>
              <a:t>waterpot</a:t>
            </a:r>
            <a:r>
              <a:rPr lang="en-US" dirty="0"/>
              <a:t>, and went her way into the city, and saith to the men, 29 </a:t>
            </a:r>
            <a:r>
              <a:rPr lang="en-US" b="1" dirty="0"/>
              <a:t>Come, see a man</a:t>
            </a:r>
            <a:r>
              <a:rPr lang="en-US" dirty="0"/>
              <a:t>, which told me all things that ever I did: is not this the Christ? 30 Then they went out of the city, and came unto him.</a:t>
            </a:r>
          </a:p>
        </p:txBody>
      </p:sp>
    </p:spTree>
    <p:extLst>
      <p:ext uri="{BB962C8B-B14F-4D97-AF65-F5344CB8AC3E}">
        <p14:creationId xmlns:p14="http://schemas.microsoft.com/office/powerpoint/2010/main" val="2833541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BA5A8-6AB9-41C6-891E-59CDB368CBDD}"/>
              </a:ext>
            </a:extLst>
          </p:cNvPr>
          <p:cNvSpPr>
            <a:spLocks noGrp="1"/>
          </p:cNvSpPr>
          <p:nvPr>
            <p:ph type="title"/>
          </p:nvPr>
        </p:nvSpPr>
        <p:spPr/>
        <p:txBody>
          <a:bodyPr/>
          <a:lstStyle/>
          <a:p>
            <a:r>
              <a:rPr lang="en-US" dirty="0"/>
              <a:t>Discussion Question</a:t>
            </a:r>
          </a:p>
        </p:txBody>
      </p:sp>
      <p:sp>
        <p:nvSpPr>
          <p:cNvPr id="3" name="Content Placeholder 2">
            <a:extLst>
              <a:ext uri="{FF2B5EF4-FFF2-40B4-BE49-F238E27FC236}">
                <a16:creationId xmlns:a16="http://schemas.microsoft.com/office/drawing/2014/main" id="{07D180F0-9213-47EC-886E-936054499956}"/>
              </a:ext>
            </a:extLst>
          </p:cNvPr>
          <p:cNvSpPr>
            <a:spLocks noGrp="1"/>
          </p:cNvSpPr>
          <p:nvPr>
            <p:ph idx="1"/>
          </p:nvPr>
        </p:nvSpPr>
        <p:spPr/>
        <p:txBody>
          <a:bodyPr>
            <a:normAutofit/>
          </a:bodyPr>
          <a:lstStyle/>
          <a:p>
            <a:pPr marL="0" indent="0">
              <a:buNone/>
            </a:pPr>
            <a:r>
              <a:rPr lang="en-US" sz="4800" dirty="0"/>
              <a:t>Has there been a testimony that has impacted your faith?</a:t>
            </a:r>
          </a:p>
        </p:txBody>
      </p:sp>
    </p:spTree>
    <p:extLst>
      <p:ext uri="{BB962C8B-B14F-4D97-AF65-F5344CB8AC3E}">
        <p14:creationId xmlns:p14="http://schemas.microsoft.com/office/powerpoint/2010/main" val="1861207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1437</TotalTime>
  <Words>1104</Words>
  <Application>Microsoft Office PowerPoint</Application>
  <PresentationFormat>Widescreen</PresentationFormat>
  <Paragraphs>36</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Corbel</vt:lpstr>
      <vt:lpstr>Parallax</vt:lpstr>
      <vt:lpstr>The Word of Our Testimony</vt:lpstr>
      <vt:lpstr>What is a Testimony?</vt:lpstr>
      <vt:lpstr>A Legal Matter</vt:lpstr>
      <vt:lpstr>Evidence</vt:lpstr>
      <vt:lpstr>Proclamation and Revelation</vt:lpstr>
      <vt:lpstr>Come See a Man (John 4:1-42)</vt:lpstr>
      <vt:lpstr>Come See a Man (John 4:1-42)</vt:lpstr>
      <vt:lpstr>Come See a Man (John 4:1-42)</vt:lpstr>
      <vt:lpstr>Discussion Question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Word of Your Testimony</dc:title>
  <dc:creator>USER</dc:creator>
  <cp:lastModifiedBy>USER</cp:lastModifiedBy>
  <cp:revision>14</cp:revision>
  <dcterms:created xsi:type="dcterms:W3CDTF">2018-05-25T15:55:00Z</dcterms:created>
  <dcterms:modified xsi:type="dcterms:W3CDTF">2018-05-26T15:52:02Z</dcterms:modified>
</cp:coreProperties>
</file>