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1" r:id="rId3"/>
    <p:sldId id="269" r:id="rId4"/>
    <p:sldId id="257" r:id="rId5"/>
    <p:sldId id="273" r:id="rId6"/>
    <p:sldId id="274" r:id="rId7"/>
    <p:sldId id="275" r:id="rId8"/>
    <p:sldId id="276" r:id="rId9"/>
    <p:sldId id="277" r:id="rId10"/>
    <p:sldId id="27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91" autoAdjust="0"/>
  </p:normalViewPr>
  <p:slideViewPr>
    <p:cSldViewPr snapToGrid="0" showGuides="1">
      <p:cViewPr varScale="1">
        <p:scale>
          <a:sx n="86" d="100"/>
          <a:sy n="86" d="100"/>
        </p:scale>
        <p:origin x="562" y="62"/>
      </p:cViewPr>
      <p:guideLst>
        <p:guide pos="3840"/>
        <p:guide orient="horz" pos="250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09.01.2020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ru-RU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+7 678-555-0128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Alexander </a:t>
            </a:r>
            <a:r>
              <a:rPr lang="en-US" dirty="0" err="1"/>
              <a:t>Martensson</a:t>
            </a:r>
            <a:endParaRPr lang="en-US" dirty="0"/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martensson@example.com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0A1271-E1E7-40AB-9552-9B4249544008}"/>
              </a:ext>
            </a:extLst>
          </p:cNvPr>
          <p:cNvSpPr/>
          <p:nvPr userDrawn="1"/>
        </p:nvSpPr>
        <p:spPr>
          <a:xfrm>
            <a:off x="3156204" y="2421953"/>
            <a:ext cx="5879592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1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ru-RU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55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1B00995-C0FC-4EC6-A9B0-828FB28FC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11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22F4F2-F130-4DBE-B244-1D59BBE5C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4CE5575-876A-4335-83ED-6B346DA1B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03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F82F6E-10E8-4A58-9655-E18D14D79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40863"/>
            <a:ext cx="5157787" cy="66421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6C18E-5BCB-42EF-9310-5BD6E011D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A2923F-D123-40C6-A193-B86D683D5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40863"/>
            <a:ext cx="5183188" cy="6642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305C175-94AC-44DD-9321-0A8DBDF22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99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9FEF38-E3A7-4527-97CB-AF528BAE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457200"/>
            <a:ext cx="6172200" cy="54086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94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B69B4CE-EB2F-46CF-9A80-64E44E5E9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30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HOW TO USE THIS TEMPLATE</a:t>
            </a:r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2535" y="1984171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7939" y="1984171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64052" y="2001950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0059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18684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3" y="3103993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6955" y="3102450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57040" y="5751926"/>
            <a:ext cx="8877920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94791" y="5070254"/>
            <a:ext cx="259919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90713" y="5070254"/>
            <a:ext cx="371266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976866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4041034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4041034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F6DD4A-6071-4D11-ABDB-28EA5AC87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1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36036"/>
            <a:ext cx="5285914" cy="85709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99258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100269"/>
            <a:ext cx="5288963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2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060240"/>
            <a:ext cx="5320386" cy="882524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4693" y="1916790"/>
            <a:ext cx="45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B6CBCCA-9781-462D-AF43-C6AAE3D1AA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17897" y="1125545"/>
            <a:ext cx="4707842" cy="1849304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9649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4111752" y="1667974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CHART SLIDE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6" name="Chart Placeholder 18">
            <a:extLst>
              <a:ext uri="{FF2B5EF4-FFF2-40B4-BE49-F238E27FC236}">
                <a16:creationId xmlns:a16="http://schemas.microsoft.com/office/drawing/2014/main" id="{BE9C98A7-B145-402E-BADA-CE785E3BA99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34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3563" y="3359239"/>
            <a:ext cx="2596896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8683563" y="3191969"/>
            <a:ext cx="154533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Table Placeholder 17">
            <a:extLst>
              <a:ext uri="{FF2B5EF4-FFF2-40B4-BE49-F238E27FC236}">
                <a16:creationId xmlns:a16="http://schemas.microsoft.com/office/drawing/2014/main" id="{62814DE5-26B2-4A8E-BA8D-A2E4C5547E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05433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table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 SLIDE</a:t>
            </a:r>
            <a:endParaRPr lang="ru-R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68B9DC-C6AF-45D4-BBA3-A5EF781EAB7F}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VIDEO SLIDE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media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87" r:id="rId17"/>
    <p:sldLayoutId id="2147483695" r:id="rId18"/>
    <p:sldLayoutId id="214748368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7 Churches of Revelation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3514F-9C9F-4868-A7D9-66CAA07E6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Revelation Chapters 2 &amp;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316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5C44CF-8997-4E94-891F-A313C243AA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CDBECB-D3BC-4549-85BD-77B6A339798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The Manifestation Movement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784EF-56FC-415D-A91F-387A1F4C8F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F9B92C-6610-42DB-88AB-CBDE0798C6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“These things saith the Amen, the faithful and true witness, the beginning of the creation of God;”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1F42AF-F5EE-4AB9-900A-6AD734B1FFF8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en-US" dirty="0"/>
              <a:t>Cons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8812B2-4A07-4942-85AA-914ABDD493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9649" y="3428501"/>
            <a:ext cx="4365625" cy="1676159"/>
          </a:xfrm>
        </p:spPr>
        <p:txBody>
          <a:bodyPr/>
          <a:lstStyle/>
          <a:p>
            <a:r>
              <a:rPr lang="en-US" dirty="0"/>
              <a:t>Has Not Denied Christ</a:t>
            </a:r>
          </a:p>
          <a:p>
            <a:r>
              <a:rPr lang="en-US" dirty="0"/>
              <a:t>Kept the Word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5BA000-38B0-4C53-89DE-6FA81C6681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Lukewarm</a:t>
            </a:r>
          </a:p>
          <a:p>
            <a:r>
              <a:rPr lang="en-US" dirty="0"/>
              <a:t>Physically Rich but Spiritually Naked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D2BDB9E-1F5A-46CF-A315-F54402980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Laodicea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9FFFE1-498B-4CB8-BD14-306C4E37A883}"/>
              </a:ext>
            </a:extLst>
          </p:cNvPr>
          <p:cNvSpPr txBox="1"/>
          <p:nvPr/>
        </p:nvSpPr>
        <p:spPr>
          <a:xfrm>
            <a:off x="1709335" y="4651605"/>
            <a:ext cx="8773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Consequences: </a:t>
            </a:r>
            <a:r>
              <a:rPr lang="en-US" dirty="0">
                <a:solidFill>
                  <a:schemeClr val="bg1"/>
                </a:solidFill>
              </a:rPr>
              <a:t>Christ will spew them out of his mouth.</a:t>
            </a:r>
          </a:p>
          <a:p>
            <a:r>
              <a:rPr lang="en-US" b="1" dirty="0">
                <a:solidFill>
                  <a:schemeClr val="bg1"/>
                </a:solidFill>
              </a:rPr>
              <a:t>Promise:</a:t>
            </a:r>
            <a:r>
              <a:rPr lang="en-US" dirty="0">
                <a:solidFill>
                  <a:schemeClr val="bg1"/>
                </a:solidFill>
              </a:rPr>
              <a:t> If any man opens the door for Christ, He will come in and dine with them. Christ promises them to sit with him in His throne</a:t>
            </a:r>
          </a:p>
          <a:p>
            <a:r>
              <a:rPr lang="en-US" b="1" dirty="0">
                <a:solidFill>
                  <a:schemeClr val="bg1"/>
                </a:solidFill>
              </a:rPr>
              <a:t>Notes:</a:t>
            </a:r>
            <a:r>
              <a:rPr lang="en-US" dirty="0">
                <a:solidFill>
                  <a:schemeClr val="bg1"/>
                </a:solidFill>
              </a:rPr>
              <a:t> Even though Christ is rebuking many of these churches, it’s out of love.</a:t>
            </a:r>
          </a:p>
        </p:txBody>
      </p:sp>
    </p:spTree>
    <p:extLst>
      <p:ext uri="{BB962C8B-B14F-4D97-AF65-F5344CB8AC3E}">
        <p14:creationId xmlns:p14="http://schemas.microsoft.com/office/powerpoint/2010/main" val="1502821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CD5045-4B34-4A38-86A7-84FFF0BA72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B4B159-7470-4084-89E8-2107B995D56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The Manifestation Movement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F5285-FCAC-486E-9AF5-CB4F4A3C25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81B7717-9158-445D-80E9-E46982FA2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7 Churches of Revelation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A128FC-4ED5-4CE4-827D-15040D488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00" y="2534575"/>
            <a:ext cx="6858000" cy="415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3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5C44CF-8997-4E94-891F-A313C243AA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CDBECB-D3BC-4549-85BD-77B6A339798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The Manifestation Movement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784EF-56FC-415D-A91F-387A1F4C8F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F9B92C-6610-42DB-88AB-CBDE0798C6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“These things saith he that </a:t>
            </a:r>
            <a:r>
              <a:rPr lang="en-US" dirty="0" err="1"/>
              <a:t>holdeth</a:t>
            </a:r>
            <a:r>
              <a:rPr lang="en-US" dirty="0"/>
              <a:t> the seven stars in his right hand, who walketh in the midst of the </a:t>
            </a:r>
            <a:r>
              <a:rPr lang="en-US" dirty="0" err="1"/>
              <a:t>sevel</a:t>
            </a:r>
            <a:r>
              <a:rPr lang="en-US" dirty="0"/>
              <a:t> golden candlesticks;”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1F42AF-F5EE-4AB9-900A-6AD734B1FFF8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en-US" dirty="0"/>
              <a:t>Cons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8812B2-4A07-4942-85AA-914ABDD493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9649" y="3428501"/>
            <a:ext cx="4365625" cy="1676159"/>
          </a:xfrm>
        </p:spPr>
        <p:txBody>
          <a:bodyPr/>
          <a:lstStyle/>
          <a:p>
            <a:r>
              <a:rPr lang="en-US" dirty="0"/>
              <a:t>Hates Evil</a:t>
            </a:r>
          </a:p>
          <a:p>
            <a:r>
              <a:rPr lang="en-US" dirty="0"/>
              <a:t>Tried the spirits</a:t>
            </a:r>
          </a:p>
          <a:p>
            <a:r>
              <a:rPr lang="en-US" dirty="0"/>
              <a:t>Not Grown Weary</a:t>
            </a:r>
          </a:p>
          <a:p>
            <a:r>
              <a:rPr lang="en-US" dirty="0"/>
              <a:t>Hates the deeds of the Nicolaitans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5BA000-38B0-4C53-89DE-6FA81C6681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Left thy First Love</a:t>
            </a:r>
          </a:p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D2BDB9E-1F5A-46CF-A315-F54402980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9FFFE1-498B-4CB8-BD14-306C4E37A883}"/>
              </a:ext>
            </a:extLst>
          </p:cNvPr>
          <p:cNvSpPr txBox="1"/>
          <p:nvPr/>
        </p:nvSpPr>
        <p:spPr>
          <a:xfrm>
            <a:off x="1709335" y="4928604"/>
            <a:ext cx="8773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Consequences:</a:t>
            </a:r>
            <a:r>
              <a:rPr lang="en-US" dirty="0">
                <a:solidFill>
                  <a:schemeClr val="bg1"/>
                </a:solidFill>
              </a:rPr>
              <a:t> Remove thy candlestick</a:t>
            </a:r>
          </a:p>
          <a:p>
            <a:r>
              <a:rPr lang="en-US" b="1" dirty="0">
                <a:solidFill>
                  <a:schemeClr val="bg1"/>
                </a:solidFill>
              </a:rPr>
              <a:t>Promise:</a:t>
            </a:r>
            <a:r>
              <a:rPr lang="en-US" dirty="0">
                <a:solidFill>
                  <a:schemeClr val="bg1"/>
                </a:solidFill>
              </a:rPr>
              <a:t> The tree of life, in the midst of the paradise of God</a:t>
            </a:r>
          </a:p>
          <a:p>
            <a:r>
              <a:rPr lang="en-US" b="1" dirty="0">
                <a:solidFill>
                  <a:schemeClr val="bg1"/>
                </a:solidFill>
              </a:rPr>
              <a:t>Notes:</a:t>
            </a:r>
            <a:r>
              <a:rPr lang="en-US" dirty="0">
                <a:solidFill>
                  <a:schemeClr val="bg1"/>
                </a:solidFill>
              </a:rPr>
              <a:t> Ephesus is laboring, but left their First Love. Does this represent religious works? </a:t>
            </a:r>
          </a:p>
        </p:txBody>
      </p:sp>
    </p:spTree>
    <p:extLst>
      <p:ext uri="{BB962C8B-B14F-4D97-AF65-F5344CB8AC3E}">
        <p14:creationId xmlns:p14="http://schemas.microsoft.com/office/powerpoint/2010/main" val="3295250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ADF0-23DD-491B-8755-2E19692F9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People Leave Their First Love?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E7209B-EA97-4E46-B935-409525612C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E3D7C1-6919-4785-9AEE-1F6673CA07C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The Manifestation Movement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A006E-2552-45AA-81E6-9D6D26A503C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38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5C44CF-8997-4E94-891F-A313C243AA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CDBECB-D3BC-4549-85BD-77B6A339798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The Manifestation Movement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784EF-56FC-415D-A91F-387A1F4C8F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F9B92C-6610-42DB-88AB-CBDE0798C6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“These things saith the first and the last, which was dead, and is alive;”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1F42AF-F5EE-4AB9-900A-6AD734B1FFF8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en-US" dirty="0"/>
              <a:t>Cons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8812B2-4A07-4942-85AA-914ABDD493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9649" y="3428501"/>
            <a:ext cx="4365625" cy="1676159"/>
          </a:xfrm>
        </p:spPr>
        <p:txBody>
          <a:bodyPr/>
          <a:lstStyle/>
          <a:p>
            <a:r>
              <a:rPr lang="en-US" dirty="0"/>
              <a:t>Spiritually Rich (Not physically)</a:t>
            </a:r>
          </a:p>
          <a:p>
            <a:r>
              <a:rPr lang="en-US" dirty="0"/>
              <a:t>Will Go Through Persecution for “10 Days”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5BA000-38B0-4C53-89DE-6FA81C6681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None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D2BDB9E-1F5A-46CF-A315-F54402980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Smyrna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9FFFE1-498B-4CB8-BD14-306C4E37A883}"/>
              </a:ext>
            </a:extLst>
          </p:cNvPr>
          <p:cNvSpPr txBox="1"/>
          <p:nvPr/>
        </p:nvSpPr>
        <p:spPr>
          <a:xfrm>
            <a:off x="1709335" y="4928604"/>
            <a:ext cx="8773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Consequences:</a:t>
            </a:r>
            <a:r>
              <a:rPr lang="en-US" dirty="0">
                <a:solidFill>
                  <a:schemeClr val="bg1"/>
                </a:solidFill>
              </a:rPr>
              <a:t> None</a:t>
            </a:r>
          </a:p>
          <a:p>
            <a:r>
              <a:rPr lang="en-US" b="1" dirty="0">
                <a:solidFill>
                  <a:schemeClr val="bg1"/>
                </a:solidFill>
              </a:rPr>
              <a:t>Promise:</a:t>
            </a:r>
            <a:r>
              <a:rPr lang="en-US" dirty="0">
                <a:solidFill>
                  <a:schemeClr val="bg1"/>
                </a:solidFill>
              </a:rPr>
              <a:t> Shall not be hurt of the second death.</a:t>
            </a:r>
          </a:p>
          <a:p>
            <a:r>
              <a:rPr lang="en-US" b="1" dirty="0">
                <a:solidFill>
                  <a:schemeClr val="bg1"/>
                </a:solidFill>
              </a:rPr>
              <a:t>Notes:</a:t>
            </a:r>
            <a:r>
              <a:rPr lang="en-US" dirty="0">
                <a:solidFill>
                  <a:schemeClr val="bg1"/>
                </a:solidFill>
              </a:rPr>
              <a:t> Jesus is aware of fake Jews, “the synagogue of Satan.”</a:t>
            </a:r>
          </a:p>
        </p:txBody>
      </p:sp>
    </p:spTree>
    <p:extLst>
      <p:ext uri="{BB962C8B-B14F-4D97-AF65-F5344CB8AC3E}">
        <p14:creationId xmlns:p14="http://schemas.microsoft.com/office/powerpoint/2010/main" val="159685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5C44CF-8997-4E94-891F-A313C243AA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CDBECB-D3BC-4549-85BD-77B6A339798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The Manifestation Movement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784EF-56FC-415D-A91F-387A1F4C8F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F9B92C-6610-42DB-88AB-CBDE0798C6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“These things saith he which hath the sharp sword with two edges;”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1F42AF-F5EE-4AB9-900A-6AD734B1FFF8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en-US" dirty="0"/>
              <a:t>Cons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8812B2-4A07-4942-85AA-914ABDD493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9649" y="3428501"/>
            <a:ext cx="4365625" cy="1676159"/>
          </a:xfrm>
        </p:spPr>
        <p:txBody>
          <a:bodyPr/>
          <a:lstStyle/>
          <a:p>
            <a:r>
              <a:rPr lang="en-US" dirty="0"/>
              <a:t>Keeps the Faith Despite Being Located Where Satan’s Great Seat is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5BA000-38B0-4C53-89DE-6FA81C6681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Following the Doctrine of Balaam; Eating Things Sacrificed Unto Idols and Fornication</a:t>
            </a:r>
          </a:p>
          <a:p>
            <a:r>
              <a:rPr lang="en-US" dirty="0"/>
              <a:t>Follow the Nicolaitans</a:t>
            </a:r>
          </a:p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D2BDB9E-1F5A-46CF-A315-F54402980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Pergamos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9FFFE1-498B-4CB8-BD14-306C4E37A883}"/>
              </a:ext>
            </a:extLst>
          </p:cNvPr>
          <p:cNvSpPr txBox="1"/>
          <p:nvPr/>
        </p:nvSpPr>
        <p:spPr>
          <a:xfrm>
            <a:off x="1689533" y="4324934"/>
            <a:ext cx="87733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Consequences:</a:t>
            </a:r>
            <a:r>
              <a:rPr lang="en-US" dirty="0">
                <a:solidFill>
                  <a:schemeClr val="bg1"/>
                </a:solidFill>
              </a:rPr>
              <a:t> Christ will come quickly and fight against them.</a:t>
            </a:r>
          </a:p>
          <a:p>
            <a:r>
              <a:rPr lang="en-US" b="1" dirty="0">
                <a:solidFill>
                  <a:schemeClr val="bg1"/>
                </a:solidFill>
              </a:rPr>
              <a:t>Promise:</a:t>
            </a:r>
            <a:r>
              <a:rPr lang="en-US" dirty="0">
                <a:solidFill>
                  <a:schemeClr val="bg1"/>
                </a:solidFill>
              </a:rPr>
              <a:t> Shall eat of the hidden manna, get a white stone, and receive a new name.</a:t>
            </a:r>
          </a:p>
          <a:p>
            <a:r>
              <a:rPr lang="en-US" b="1" dirty="0">
                <a:solidFill>
                  <a:schemeClr val="bg1"/>
                </a:solidFill>
              </a:rPr>
              <a:t>Notes:</a:t>
            </a:r>
            <a:r>
              <a:rPr lang="en-US" dirty="0">
                <a:solidFill>
                  <a:schemeClr val="bg1"/>
                </a:solidFill>
              </a:rPr>
              <a:t> Antipas was martyred during the time of Nero (54-68) for preaching the gospel casting out demons.</a:t>
            </a:r>
          </a:p>
          <a:p>
            <a:r>
              <a:rPr lang="en-US" dirty="0">
                <a:solidFill>
                  <a:schemeClr val="bg1"/>
                </a:solidFill>
              </a:rPr>
              <a:t>Nicolaitans: One theory is a heretic group of false Christians. Another theory is that it comes from the Greek word </a:t>
            </a:r>
            <a:r>
              <a:rPr lang="en-US" dirty="0" err="1">
                <a:solidFill>
                  <a:schemeClr val="bg1"/>
                </a:solidFill>
              </a:rPr>
              <a:t>Nicolah</a:t>
            </a:r>
            <a:r>
              <a:rPr lang="en-US" dirty="0">
                <a:solidFill>
                  <a:schemeClr val="bg1"/>
                </a:solidFill>
              </a:rPr>
              <a:t> “let us eat” and promotes licentiousness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5C44CF-8997-4E94-891F-A313C243AA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CDBECB-D3BC-4549-85BD-77B6A339798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The Manifestation Movement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784EF-56FC-415D-A91F-387A1F4C8F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F9B92C-6610-42DB-88AB-CBDE0798C6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“These things saith the Son of God, who hath his eyes like unto a flame of fire, and his feet are like fine brass;”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1F42AF-F5EE-4AB9-900A-6AD734B1FFF8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en-US" dirty="0"/>
              <a:t>Cons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8812B2-4A07-4942-85AA-914ABDD493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9649" y="3428501"/>
            <a:ext cx="4365625" cy="1676159"/>
          </a:xfrm>
        </p:spPr>
        <p:txBody>
          <a:bodyPr/>
          <a:lstStyle/>
          <a:p>
            <a:r>
              <a:rPr lang="en-US" dirty="0"/>
              <a:t>Charity (Love) </a:t>
            </a:r>
          </a:p>
          <a:p>
            <a:r>
              <a:rPr lang="en-US" dirty="0"/>
              <a:t>Service </a:t>
            </a:r>
          </a:p>
          <a:p>
            <a:r>
              <a:rPr lang="en-US" dirty="0"/>
              <a:t>Faith</a:t>
            </a:r>
          </a:p>
          <a:p>
            <a:r>
              <a:rPr lang="en-US" dirty="0"/>
              <a:t>Patience</a:t>
            </a:r>
          </a:p>
          <a:p>
            <a:r>
              <a:rPr lang="en-US" dirty="0"/>
              <a:t>Works, Humility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5BA000-38B0-4C53-89DE-6FA81C6681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Tolerates Jezebel</a:t>
            </a:r>
          </a:p>
          <a:p>
            <a:r>
              <a:rPr lang="en-US" dirty="0"/>
              <a:t>Fornication</a:t>
            </a:r>
          </a:p>
          <a:p>
            <a:r>
              <a:rPr lang="en-US" dirty="0"/>
              <a:t>Eat Things Sacrificed unto Idols</a:t>
            </a:r>
          </a:p>
          <a:p>
            <a:r>
              <a:rPr lang="en-US" dirty="0"/>
              <a:t>Unrepentant</a:t>
            </a:r>
          </a:p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D2BDB9E-1F5A-46CF-A315-F54402980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Thyatira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9FFFE1-498B-4CB8-BD14-306C4E37A883}"/>
              </a:ext>
            </a:extLst>
          </p:cNvPr>
          <p:cNvSpPr txBox="1"/>
          <p:nvPr/>
        </p:nvSpPr>
        <p:spPr>
          <a:xfrm>
            <a:off x="1709335" y="5074733"/>
            <a:ext cx="8773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Consequences:</a:t>
            </a:r>
            <a:r>
              <a:rPr lang="en-US" dirty="0">
                <a:solidFill>
                  <a:schemeClr val="bg1"/>
                </a:solidFill>
              </a:rPr>
              <a:t> Christ will cast her (and those with her) into a bed and kill her children.</a:t>
            </a:r>
          </a:p>
          <a:p>
            <a:r>
              <a:rPr lang="en-US" b="1" dirty="0">
                <a:solidFill>
                  <a:schemeClr val="bg1"/>
                </a:solidFill>
              </a:rPr>
              <a:t>Promise:</a:t>
            </a:r>
            <a:r>
              <a:rPr lang="en-US" dirty="0">
                <a:solidFill>
                  <a:schemeClr val="bg1"/>
                </a:solidFill>
              </a:rPr>
              <a:t> Christ will give him power over the nations, a rod of iron, and the morning star.</a:t>
            </a:r>
          </a:p>
          <a:p>
            <a:r>
              <a:rPr lang="en-US" b="1" dirty="0">
                <a:solidFill>
                  <a:schemeClr val="bg1"/>
                </a:solidFill>
              </a:rPr>
              <a:t>Notes:</a:t>
            </a:r>
            <a:r>
              <a:rPr lang="en-US" dirty="0">
                <a:solidFill>
                  <a:schemeClr val="bg1"/>
                </a:solidFill>
              </a:rPr>
              <a:t> Jezebel taught and seduced Christ’s servants. How do we prevent this seduction?</a:t>
            </a:r>
          </a:p>
        </p:txBody>
      </p:sp>
    </p:spTree>
    <p:extLst>
      <p:ext uri="{BB962C8B-B14F-4D97-AF65-F5344CB8AC3E}">
        <p14:creationId xmlns:p14="http://schemas.microsoft.com/office/powerpoint/2010/main" val="2204689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5C44CF-8997-4E94-891F-A313C243AA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CDBECB-D3BC-4549-85BD-77B6A339798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The Manifestation Movement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784EF-56FC-415D-A91F-387A1F4C8F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F9B92C-6610-42DB-88AB-CBDE0798C6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“These things saith he that hath the seven Spirits of God, and the seven stars;”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1F42AF-F5EE-4AB9-900A-6AD734B1FFF8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en-US" dirty="0"/>
              <a:t>Cons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8812B2-4A07-4942-85AA-914ABDD493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9649" y="3428501"/>
            <a:ext cx="4365625" cy="1676159"/>
          </a:xfrm>
        </p:spPr>
        <p:txBody>
          <a:bodyPr/>
          <a:lstStyle/>
          <a:p>
            <a:r>
              <a:rPr lang="en-US" dirty="0"/>
              <a:t>A Few People Have Not Defiled Their Garments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5BA000-38B0-4C53-89DE-6FA81C6681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Dead Works (Religious zeal, but Spiritually Dead)</a:t>
            </a:r>
          </a:p>
          <a:p>
            <a:r>
              <a:rPr lang="en-US" dirty="0"/>
              <a:t>Forgotten and Fallen Away from what they Received and Heard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D2BDB9E-1F5A-46CF-A315-F54402980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Sardis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9FFFE1-498B-4CB8-BD14-306C4E37A883}"/>
              </a:ext>
            </a:extLst>
          </p:cNvPr>
          <p:cNvSpPr txBox="1"/>
          <p:nvPr/>
        </p:nvSpPr>
        <p:spPr>
          <a:xfrm>
            <a:off x="1709335" y="4826867"/>
            <a:ext cx="8773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Consequences:</a:t>
            </a:r>
            <a:r>
              <a:rPr lang="en-US" dirty="0">
                <a:solidFill>
                  <a:schemeClr val="bg1"/>
                </a:solidFill>
              </a:rPr>
              <a:t> Christ will come like a thief in the night upon them.</a:t>
            </a:r>
          </a:p>
          <a:p>
            <a:r>
              <a:rPr lang="en-US" b="1" dirty="0">
                <a:solidFill>
                  <a:schemeClr val="bg1"/>
                </a:solidFill>
              </a:rPr>
              <a:t>Promise:</a:t>
            </a:r>
            <a:r>
              <a:rPr lang="en-US" dirty="0">
                <a:solidFill>
                  <a:schemeClr val="bg1"/>
                </a:solidFill>
              </a:rPr>
              <a:t> Clothed in white raiment. Name will NOT be blotted out of the book of life, but will confess his name.</a:t>
            </a:r>
          </a:p>
          <a:p>
            <a:r>
              <a:rPr lang="en-US" b="1" dirty="0">
                <a:solidFill>
                  <a:schemeClr val="bg1"/>
                </a:solidFill>
              </a:rPr>
              <a:t>Notes:</a:t>
            </a:r>
            <a:r>
              <a:rPr lang="en-US" dirty="0">
                <a:solidFill>
                  <a:schemeClr val="bg1"/>
                </a:solidFill>
              </a:rPr>
              <a:t> How do we keep our garment clean?</a:t>
            </a:r>
          </a:p>
        </p:txBody>
      </p:sp>
    </p:spTree>
    <p:extLst>
      <p:ext uri="{BB962C8B-B14F-4D97-AF65-F5344CB8AC3E}">
        <p14:creationId xmlns:p14="http://schemas.microsoft.com/office/powerpoint/2010/main" val="253573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5C44CF-8997-4E94-891F-A313C243AA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CDBECB-D3BC-4549-85BD-77B6A339798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The Manifestation Movement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784EF-56FC-415D-A91F-387A1F4C8F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F9B92C-6610-42DB-88AB-CBDE0798C6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“These things saith he that is holy, he that is true, he that hath the key of David, he that opened, and no man </a:t>
            </a:r>
            <a:r>
              <a:rPr lang="en-US" dirty="0" err="1"/>
              <a:t>shutteth</a:t>
            </a:r>
            <a:r>
              <a:rPr lang="en-US" dirty="0"/>
              <a:t>; and </a:t>
            </a:r>
            <a:r>
              <a:rPr lang="en-US" dirty="0" err="1"/>
              <a:t>shutteth</a:t>
            </a:r>
            <a:r>
              <a:rPr lang="en-US" dirty="0"/>
              <a:t>, and no man </a:t>
            </a:r>
            <a:r>
              <a:rPr lang="en-US" dirty="0" err="1"/>
              <a:t>openeth</a:t>
            </a:r>
            <a:r>
              <a:rPr lang="en-US" dirty="0"/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1F42AF-F5EE-4AB9-900A-6AD734B1FFF8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en-US" dirty="0"/>
              <a:t>Cons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8812B2-4A07-4942-85AA-914ABDD493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9649" y="3428501"/>
            <a:ext cx="4365625" cy="1676159"/>
          </a:xfrm>
        </p:spPr>
        <p:txBody>
          <a:bodyPr/>
          <a:lstStyle/>
          <a:p>
            <a:r>
              <a:rPr lang="en-US" dirty="0"/>
              <a:t>Has Not Denied Christ</a:t>
            </a:r>
          </a:p>
          <a:p>
            <a:r>
              <a:rPr lang="en-US" dirty="0"/>
              <a:t>Kept the Word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5BA000-38B0-4C53-89DE-6FA81C6681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None Listed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D2BDB9E-1F5A-46CF-A315-F54402980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Philadelphia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9FFFE1-498B-4CB8-BD14-306C4E37A883}"/>
              </a:ext>
            </a:extLst>
          </p:cNvPr>
          <p:cNvSpPr txBox="1"/>
          <p:nvPr/>
        </p:nvSpPr>
        <p:spPr>
          <a:xfrm>
            <a:off x="1709335" y="4651605"/>
            <a:ext cx="87733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Consequences:</a:t>
            </a:r>
            <a:r>
              <a:rPr lang="en-US" dirty="0">
                <a:solidFill>
                  <a:schemeClr val="bg1"/>
                </a:solidFill>
              </a:rPr>
              <a:t> None</a:t>
            </a:r>
          </a:p>
          <a:p>
            <a:r>
              <a:rPr lang="en-US" b="1" dirty="0">
                <a:solidFill>
                  <a:schemeClr val="bg1"/>
                </a:solidFill>
              </a:rPr>
              <a:t>Promise:</a:t>
            </a:r>
            <a:r>
              <a:rPr lang="en-US" dirty="0">
                <a:solidFill>
                  <a:schemeClr val="bg1"/>
                </a:solidFill>
              </a:rPr>
              <a:t> Fake Jews will worship before their feet. Will be kept from the hour of temptation. Christ will make them a pillar in the temple of God and write the name of God, the city of God (New Jerusalem), and Christ’s new name.</a:t>
            </a:r>
          </a:p>
          <a:p>
            <a:r>
              <a:rPr lang="en-US" b="1" dirty="0">
                <a:solidFill>
                  <a:schemeClr val="bg1"/>
                </a:solidFill>
              </a:rPr>
              <a:t>Notes:</a:t>
            </a:r>
            <a:r>
              <a:rPr lang="en-US" dirty="0">
                <a:solidFill>
                  <a:schemeClr val="bg1"/>
                </a:solidFill>
              </a:rPr>
              <a:t> Names are significant. They represent authority and identity.</a:t>
            </a:r>
          </a:p>
        </p:txBody>
      </p:sp>
    </p:spTree>
    <p:extLst>
      <p:ext uri="{BB962C8B-B14F-4D97-AF65-F5344CB8AC3E}">
        <p14:creationId xmlns:p14="http://schemas.microsoft.com/office/powerpoint/2010/main" val="2830219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4">
      <a:dk1>
        <a:sysClr val="windowText" lastClr="000000"/>
      </a:dk1>
      <a:lt1>
        <a:sysClr val="window" lastClr="FFFFFF"/>
      </a:lt1>
      <a:dk2>
        <a:srgbClr val="64AC00"/>
      </a:dk2>
      <a:lt2>
        <a:srgbClr val="CBFF00"/>
      </a:lt2>
      <a:accent1>
        <a:srgbClr val="002E62"/>
      </a:accent1>
      <a:accent2>
        <a:srgbClr val="004CB9"/>
      </a:accent2>
      <a:accent3>
        <a:srgbClr val="005500"/>
      </a:accent3>
      <a:accent4>
        <a:srgbClr val="16B3DC"/>
      </a:accent4>
      <a:accent5>
        <a:srgbClr val="F9DC5C"/>
      </a:accent5>
      <a:accent6>
        <a:srgbClr val="EF626C"/>
      </a:accent6>
      <a:hlink>
        <a:srgbClr val="FFFFFF"/>
      </a:hlink>
      <a:folHlink>
        <a:srgbClr val="FFFFFF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NonBusiness Presentation Layout_Nature_MO - v4.potx" id="{20ED95C4-FC77-4325-ADE4-6B61169EE19C}" vid="{A4071738-43E8-4B3B-A646-9FFE68819E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Outdoors presentation</Template>
  <TotalTime>0</TotalTime>
  <Words>756</Words>
  <Application>Microsoft Office PowerPoint</Application>
  <PresentationFormat>Widescreen</PresentationFormat>
  <Paragraphs>108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Franklin Gothic Book</vt:lpstr>
      <vt:lpstr>Gill Sans MT</vt:lpstr>
      <vt:lpstr>Office Theme</vt:lpstr>
      <vt:lpstr>The 7 Churches of Revelation</vt:lpstr>
      <vt:lpstr>The 7 Churches of Revelation</vt:lpstr>
      <vt:lpstr>Ephesus</vt:lpstr>
      <vt:lpstr>Why Do People Leave Their First Love?</vt:lpstr>
      <vt:lpstr>Smyrna</vt:lpstr>
      <vt:lpstr>Pergamos</vt:lpstr>
      <vt:lpstr>Thyatira</vt:lpstr>
      <vt:lpstr>Sardis</vt:lpstr>
      <vt:lpstr>Philadelphia</vt:lpstr>
      <vt:lpstr>Laodicea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2020-01-09T21:17:57Z</dcterms:created>
  <dcterms:modified xsi:type="dcterms:W3CDTF">2020-01-10T03:19:12Z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2018-08-01T18:52:35.0353158Z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