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4" r:id="rId3"/>
    <p:sldId id="271" r:id="rId4"/>
    <p:sldId id="276" r:id="rId5"/>
    <p:sldId id="275" r:id="rId6"/>
    <p:sldId id="277"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3/28/2019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3/28/2019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3/28/2019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3/28/2019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3/28/2019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3/28/2019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3/28/2019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3/28/2019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False Prophets and Deception</a:t>
            </a:r>
          </a:p>
        </p:txBody>
      </p:sp>
      <p:sp>
        <p:nvSpPr>
          <p:cNvPr id="3" name="Subtitle 2"/>
          <p:cNvSpPr>
            <a:spLocks noGrp="1"/>
          </p:cNvSpPr>
          <p:nvPr>
            <p:ph type="subTitle" idx="1"/>
          </p:nvPr>
        </p:nvSpPr>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Why is deception so widespread and capturing so many people?</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13:1-12</a:t>
            </a:r>
          </a:p>
        </p:txBody>
      </p:sp>
      <p:sp>
        <p:nvSpPr>
          <p:cNvPr id="3" name="Content Placeholder 2"/>
          <p:cNvSpPr>
            <a:spLocks noGrp="1"/>
          </p:cNvSpPr>
          <p:nvPr>
            <p:ph idx="1"/>
          </p:nvPr>
        </p:nvSpPr>
        <p:spPr>
          <a:xfrm>
            <a:off x="1217614" y="1828800"/>
            <a:ext cx="9753600" cy="4754562"/>
          </a:xfrm>
        </p:spPr>
        <p:txBody>
          <a:bodyPr>
            <a:normAutofit fontScale="77500" lnSpcReduction="20000"/>
          </a:bodyPr>
          <a:lstStyle/>
          <a:p>
            <a:pPr marL="45720" indent="0">
              <a:buNone/>
            </a:pPr>
            <a:r>
              <a:rPr lang="en-US" dirty="0"/>
              <a:t>Now there were in the church that was at Antioch certain prophets and teachers; as Barnabas, and Simeon that was called Niger, and Lucius of Cyrene, and Manaen, which had been brought up with Herod the tetrarch, and Saul. 2 </a:t>
            </a:r>
            <a:r>
              <a:rPr lang="en-US" dirty="0">
                <a:solidFill>
                  <a:schemeClr val="accent1"/>
                </a:solidFill>
              </a:rPr>
              <a:t>As they ministered to the Lord, and fasted</a:t>
            </a:r>
            <a:r>
              <a:rPr lang="en-US" dirty="0"/>
              <a:t>, the Holy Ghost said, Separate me Barnabas and Saul for the work whereunto I have called them. 3 And when they had fasted and prayed, and laid their hands on them, they sent them away. 4 So they, being sent forth by the Holy Ghost, departed unto Seleucia; and from thence they sailed to Cyprus. 5 And when they were at Salamis, they preached the word of God in the synagogues of the Jews: and they had also John to their minister. 6 And when they had gone through the isle unto </a:t>
            </a:r>
            <a:r>
              <a:rPr lang="en-US" dirty="0" err="1"/>
              <a:t>Paphos</a:t>
            </a:r>
            <a:r>
              <a:rPr lang="en-US" dirty="0"/>
              <a:t>, they found a certain </a:t>
            </a:r>
            <a:r>
              <a:rPr lang="en-US" dirty="0">
                <a:solidFill>
                  <a:schemeClr val="accent1"/>
                </a:solidFill>
              </a:rPr>
              <a:t>sorcerer, a false prophet, a Jew, whose name was </a:t>
            </a:r>
            <a:r>
              <a:rPr lang="en-US" dirty="0" err="1">
                <a:solidFill>
                  <a:schemeClr val="accent1"/>
                </a:solidFill>
              </a:rPr>
              <a:t>Barjesus</a:t>
            </a:r>
            <a:r>
              <a:rPr lang="en-US" dirty="0">
                <a:solidFill>
                  <a:schemeClr val="accent1"/>
                </a:solidFill>
              </a:rPr>
              <a:t>:</a:t>
            </a:r>
            <a:r>
              <a:rPr lang="en-US" dirty="0"/>
              <a:t> 7 Which was with the deputy of the country, </a:t>
            </a:r>
            <a:r>
              <a:rPr lang="en-US" dirty="0" err="1"/>
              <a:t>Sergius</a:t>
            </a:r>
            <a:r>
              <a:rPr lang="en-US" dirty="0"/>
              <a:t> Paulus, </a:t>
            </a:r>
            <a:r>
              <a:rPr lang="en-US" dirty="0">
                <a:solidFill>
                  <a:schemeClr val="accent1"/>
                </a:solidFill>
              </a:rPr>
              <a:t>a prudent man;</a:t>
            </a:r>
            <a:r>
              <a:rPr lang="en-US" dirty="0"/>
              <a:t> who called for Barnabas and Saul, and </a:t>
            </a:r>
            <a:r>
              <a:rPr lang="en-US" dirty="0">
                <a:solidFill>
                  <a:schemeClr val="accent1"/>
                </a:solidFill>
              </a:rPr>
              <a:t>desired to hear the word of God.</a:t>
            </a:r>
            <a:r>
              <a:rPr lang="en-US" dirty="0"/>
              <a:t> 8 But </a:t>
            </a:r>
            <a:r>
              <a:rPr lang="en-US" dirty="0" err="1">
                <a:solidFill>
                  <a:schemeClr val="accent1"/>
                </a:solidFill>
              </a:rPr>
              <a:t>Elymas</a:t>
            </a:r>
            <a:r>
              <a:rPr lang="en-US" dirty="0">
                <a:solidFill>
                  <a:schemeClr val="accent1"/>
                </a:solidFill>
              </a:rPr>
              <a:t> the sorcerer (for so is his name by interpretation)</a:t>
            </a:r>
            <a:r>
              <a:rPr lang="en-US" dirty="0"/>
              <a:t> withstood them, </a:t>
            </a:r>
            <a:r>
              <a:rPr lang="en-US" dirty="0">
                <a:solidFill>
                  <a:schemeClr val="accent1"/>
                </a:solidFill>
              </a:rPr>
              <a:t>seeking to turn away the deputy from the faith.</a:t>
            </a:r>
            <a:r>
              <a:rPr lang="en-US" dirty="0"/>
              <a:t> 9 Then Saul, (who also is called Paul,) </a:t>
            </a:r>
            <a:r>
              <a:rPr lang="en-US" dirty="0">
                <a:solidFill>
                  <a:schemeClr val="accent1"/>
                </a:solidFill>
              </a:rPr>
              <a:t>filled with the Holy Ghost</a:t>
            </a:r>
            <a:r>
              <a:rPr lang="en-US" dirty="0"/>
              <a:t>, set his eyes on him. 10 And said, O full of all </a:t>
            </a:r>
            <a:r>
              <a:rPr lang="en-US" dirty="0">
                <a:solidFill>
                  <a:schemeClr val="accent1"/>
                </a:solidFill>
              </a:rPr>
              <a:t>subtilty and all mischief</a:t>
            </a:r>
            <a:r>
              <a:rPr lang="en-US" dirty="0"/>
              <a:t>, thou child of the devil, thou enemy of all righteousness, wilt thou not cease to pervert the right ways of the Lord? 11 And now, behold, the hand of the Lord is upon thee, and thou shalt be blind, not seeing the sun for a season. And immediately there fell on him a mist and a darkness; and he went about seeking some to lead him by the hand. 12 Then the deputy, </a:t>
            </a:r>
            <a:r>
              <a:rPr lang="en-US" dirty="0">
                <a:solidFill>
                  <a:schemeClr val="accent1"/>
                </a:solidFill>
              </a:rPr>
              <a:t>when he saw what was done, believed, being astonished at the doctrine of the Lord.</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Timothy 3</a:t>
            </a:r>
          </a:p>
        </p:txBody>
      </p:sp>
      <p:sp>
        <p:nvSpPr>
          <p:cNvPr id="3" name="Content Placeholder 2"/>
          <p:cNvSpPr>
            <a:spLocks noGrp="1"/>
          </p:cNvSpPr>
          <p:nvPr>
            <p:ph idx="1"/>
          </p:nvPr>
        </p:nvSpPr>
        <p:spPr>
          <a:xfrm>
            <a:off x="1217614" y="1828800"/>
            <a:ext cx="9753600" cy="4754562"/>
          </a:xfrm>
        </p:spPr>
        <p:txBody>
          <a:bodyPr>
            <a:normAutofit fontScale="70000" lnSpcReduction="20000"/>
          </a:bodyPr>
          <a:lstStyle/>
          <a:p>
            <a:pPr marL="45720" indent="0">
              <a:buNone/>
            </a:pPr>
            <a:r>
              <a:rPr lang="en-US" dirty="0"/>
              <a:t>This know also, that in the last days </a:t>
            </a:r>
            <a:r>
              <a:rPr lang="en-US" dirty="0">
                <a:solidFill>
                  <a:schemeClr val="accent1"/>
                </a:solidFill>
              </a:rPr>
              <a:t>perilous times shall come.</a:t>
            </a:r>
            <a:r>
              <a:rPr lang="en-US" dirty="0"/>
              <a:t> 2 For men shall be lovers of their own selves, covetous, boasters, proud, blasphemers, disobedient to parents, unthankful, unholy, 3 Without natural affection, trucebreakers, false accusers, incontinent, fierce, despisers of those that are good, 4 Traitors, heady, </a:t>
            </a:r>
            <a:r>
              <a:rPr lang="en-US" dirty="0" err="1"/>
              <a:t>highminded</a:t>
            </a:r>
            <a:r>
              <a:rPr lang="en-US" dirty="0"/>
              <a:t>, </a:t>
            </a:r>
            <a:r>
              <a:rPr lang="en-US" dirty="0">
                <a:solidFill>
                  <a:schemeClr val="accent1"/>
                </a:solidFill>
              </a:rPr>
              <a:t>lovers of pleasures more than lovers of God</a:t>
            </a:r>
            <a:r>
              <a:rPr lang="en-US" dirty="0"/>
              <a:t>; 5 Having a </a:t>
            </a:r>
            <a:r>
              <a:rPr lang="en-US" dirty="0">
                <a:solidFill>
                  <a:schemeClr val="accent1"/>
                </a:solidFill>
              </a:rPr>
              <a:t>form of godliness, but denying the power thereof:</a:t>
            </a:r>
            <a:r>
              <a:rPr lang="en-US" dirty="0"/>
              <a:t> from such turn away. 6 For of this sort are they which creep into houses, and lead captive silly women </a:t>
            </a:r>
            <a:r>
              <a:rPr lang="en-US" dirty="0">
                <a:solidFill>
                  <a:schemeClr val="accent1"/>
                </a:solidFill>
              </a:rPr>
              <a:t>laden with sins, led away with divers lusts,</a:t>
            </a:r>
            <a:r>
              <a:rPr lang="en-US" dirty="0"/>
              <a:t> 7 </a:t>
            </a:r>
            <a:r>
              <a:rPr lang="en-US" dirty="0">
                <a:solidFill>
                  <a:schemeClr val="accent1"/>
                </a:solidFill>
              </a:rPr>
              <a:t>Ever learning, and never able to come to the knowledge of the truth.</a:t>
            </a:r>
            <a:r>
              <a:rPr lang="en-US" dirty="0"/>
              <a:t> 8 Now as </a:t>
            </a:r>
            <a:r>
              <a:rPr lang="en-US" dirty="0" err="1"/>
              <a:t>Jannes</a:t>
            </a:r>
            <a:r>
              <a:rPr lang="en-US" dirty="0"/>
              <a:t> and </a:t>
            </a:r>
            <a:r>
              <a:rPr lang="en-US" dirty="0" err="1"/>
              <a:t>Jambres</a:t>
            </a:r>
            <a:r>
              <a:rPr lang="en-US" dirty="0"/>
              <a:t> withstood Moses, so do these also </a:t>
            </a:r>
            <a:r>
              <a:rPr lang="en-US" dirty="0">
                <a:solidFill>
                  <a:schemeClr val="accent1"/>
                </a:solidFill>
              </a:rPr>
              <a:t>resist the truth:</a:t>
            </a:r>
            <a:r>
              <a:rPr lang="en-US" dirty="0"/>
              <a:t> men of corrupt minds, </a:t>
            </a:r>
            <a:r>
              <a:rPr lang="en-US" dirty="0">
                <a:solidFill>
                  <a:schemeClr val="accent1"/>
                </a:solidFill>
              </a:rPr>
              <a:t>reprobate concerning the faith.</a:t>
            </a:r>
            <a:r>
              <a:rPr lang="en-US" dirty="0"/>
              <a:t> 9 But they shall proceed no further: for their folly shall be manifest unto all men, as </a:t>
            </a:r>
            <a:r>
              <a:rPr lang="en-US" dirty="0" err="1"/>
              <a:t>their's</a:t>
            </a:r>
            <a:r>
              <a:rPr lang="en-US" dirty="0"/>
              <a:t> also was. 10 But thou hast fully known my doctrine, manner of life, purpose, faith, longsuffering, charity, patience, 11 Persecutions, afflictions, which came unto me at Antioch, at Iconium, at Lystra; what persecutions I endured: but out of them all the Lord delivered me. 12 Yea, and </a:t>
            </a:r>
            <a:r>
              <a:rPr lang="en-US" dirty="0">
                <a:solidFill>
                  <a:schemeClr val="accent1"/>
                </a:solidFill>
              </a:rPr>
              <a:t>all that will live godly in Christ Jesus shall suffer persecution.</a:t>
            </a:r>
            <a:r>
              <a:rPr lang="en-US" dirty="0"/>
              <a:t> 13 </a:t>
            </a:r>
            <a:r>
              <a:rPr lang="en-US" dirty="0">
                <a:solidFill>
                  <a:schemeClr val="accent1"/>
                </a:solidFill>
              </a:rPr>
              <a:t>But evil men and seducers shall wax worse and worse, deceiving, and being deceived.</a:t>
            </a:r>
            <a:r>
              <a:rPr lang="en-US" dirty="0"/>
              <a:t> 14 But </a:t>
            </a:r>
            <a:r>
              <a:rPr lang="en-US" dirty="0">
                <a:solidFill>
                  <a:schemeClr val="accent1"/>
                </a:solidFill>
              </a:rPr>
              <a:t>continue thou in the things which thou hast learned and hast been assured of, knowing of whom thou hast learned them;</a:t>
            </a:r>
            <a:r>
              <a:rPr lang="en-US" dirty="0"/>
              <a:t> 15 And that from a child thou hast known the holy scriptures, which are able to make thee </a:t>
            </a:r>
            <a:r>
              <a:rPr lang="en-US" dirty="0">
                <a:solidFill>
                  <a:schemeClr val="accent1"/>
                </a:solidFill>
              </a:rPr>
              <a:t>wise unto salvation through faith which is in Christ Jesus.</a:t>
            </a:r>
            <a:r>
              <a:rPr lang="en-US" dirty="0"/>
              <a:t> 16 All scripture is given by inspiration of God, and is profitable for doctrine, for reproof, for correction, for instruction in righteousness: 17 That the man of God may be perfect, thoroughly furnished unto all good works.</a:t>
            </a:r>
          </a:p>
        </p:txBody>
      </p:sp>
    </p:spTree>
    <p:extLst>
      <p:ext uri="{BB962C8B-B14F-4D97-AF65-F5344CB8AC3E}">
        <p14:creationId xmlns:p14="http://schemas.microsoft.com/office/powerpoint/2010/main" val="243916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My People GO (Exodus 8)</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The goal of the false prophet is to gain worship and service from others. (v.1)</a:t>
            </a:r>
          </a:p>
          <a:p>
            <a:r>
              <a:rPr lang="en-US" dirty="0"/>
              <a:t>The enemy’s strategy is just to emulate God. (v. 5; Isa. 14:14)</a:t>
            </a:r>
          </a:p>
          <a:p>
            <a:r>
              <a:rPr lang="en-US" dirty="0"/>
              <a:t>When leaders (or anyone) make a change, it will not be sustained unless there is a heart change. Anything else is just a religious effort (v. 12)</a:t>
            </a:r>
          </a:p>
          <a:p>
            <a:r>
              <a:rPr lang="en-US" dirty="0"/>
              <a:t>All power comes from God, so deception will eventually take a back seat to God’s power (v. 19)</a:t>
            </a:r>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False prophets are able to manipulate people who are not led by God. People gravitate to power when it is all they have seen. God is able to provide wonder working power to reveal His sovereignty to the sincere.</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497096" y="1828800"/>
            <a:ext cx="3200583" cy="4343400"/>
          </a:xfrm>
          <a:ln>
            <a:solidFill>
              <a:schemeClr val="tx2"/>
            </a:solidFill>
          </a:ln>
        </p:spPr>
        <p:txBody>
          <a:bodyPr>
            <a:normAutofit/>
          </a:bodyPr>
          <a:lstStyle/>
          <a:p>
            <a:pPr marL="45720" indent="0" algn="ctr">
              <a:buNone/>
            </a:pPr>
            <a:r>
              <a:rPr lang="en-US" dirty="0"/>
              <a:t>The Bible prophesies about how the last days will be filled with sinful people who have a form of godliness. These people take advantage and resist truth so they can live a life of godless pleasure.</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Moses and Aaron going against </a:t>
            </a:r>
            <a:r>
              <a:rPr lang="en-US" dirty="0" err="1"/>
              <a:t>Pharoah</a:t>
            </a:r>
            <a:r>
              <a:rPr lang="en-US" dirty="0"/>
              <a:t> is an example of God’s demonstrated power and the limitation of the wicked. A hard heart is stubborn, but God desires a broken and contrite heart.</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853</TotalTime>
  <Words>1001</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World Presentation 16x9</vt:lpstr>
      <vt:lpstr>False Prophets and Deception</vt:lpstr>
      <vt:lpstr>Discussion Question</vt:lpstr>
      <vt:lpstr>Acts 13:1-12</vt:lpstr>
      <vt:lpstr>2 Timothy 3</vt:lpstr>
      <vt:lpstr>Let My People GO (Exodus 8)</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23</cp:revision>
  <dcterms:created xsi:type="dcterms:W3CDTF">2019-02-14T16:08:24Z</dcterms:created>
  <dcterms:modified xsi:type="dcterms:W3CDTF">2019-03-28T23:50:33Z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