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4"/>
  </p:sldMasterIdLst>
  <p:notesMasterIdLst>
    <p:notesMasterId r:id="rId12"/>
  </p:notesMasterIdLst>
  <p:sldIdLst>
    <p:sldId id="256" r:id="rId5"/>
    <p:sldId id="258" r:id="rId6"/>
    <p:sldId id="266" r:id="rId7"/>
    <p:sldId id="257" r:id="rId8"/>
    <p:sldId id="271" r:id="rId9"/>
    <p:sldId id="273" r:id="rId10"/>
    <p:sldId id="25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F12ABC-A230-4764-86DF-547B55146C53}" type="datetimeFigureOut">
              <a:rPr lang="en-US" smtClean="0"/>
              <a:t>9/20/2018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7DE4A5-3FBD-4441-92F4-FF05E825A8F5}" type="slidenum">
              <a:rPr lang="en-US" smtClean="0"/>
              <a:t>‹#›</a:t>
            </a:fld>
            <a:endParaRPr lang="en-US"/>
          </a:p>
        </p:txBody>
      </p:sp>
    </p:spTree>
    <p:extLst>
      <p:ext uri="{BB962C8B-B14F-4D97-AF65-F5344CB8AC3E}">
        <p14:creationId xmlns:p14="http://schemas.microsoft.com/office/powerpoint/2010/main" val="4208216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E8CAB37-1E88-4708-A532-D75EB2177FB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descr="PowerPoint logo">
            <a:extLst>
              <a:ext uri="{FF2B5EF4-FFF2-40B4-BE49-F238E27FC236}">
                <a16:creationId xmlns:a16="http://schemas.microsoft.com/office/drawing/2014/main" id="{A11B18B3-9881-4CAC-89A9-F3B8175309A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invGray">
          <a:xfrm>
            <a:off x="9487709" y="5573935"/>
            <a:ext cx="2043316" cy="679645"/>
          </a:xfrm>
          <a:prstGeom prst="rect">
            <a:avLst/>
          </a:prstGeom>
        </p:spPr>
      </p:pic>
      <p:cxnSp>
        <p:nvCxnSpPr>
          <p:cNvPr id="9" name="Straight Connector 8">
            <a:extLst>
              <a:ext uri="{FF2B5EF4-FFF2-40B4-BE49-F238E27FC236}">
                <a16:creationId xmlns:a16="http://schemas.microsoft.com/office/drawing/2014/main" id="{66961839-10F7-4B26-97D8-3B09045F4074}"/>
              </a:ext>
              <a:ext uri="{C183D7F6-B498-43B3-948B-1728B52AA6E4}">
                <adec:decorative xmlns:adec="http://schemas.microsoft.com/office/drawing/2017/decorative" val="1"/>
              </a:ext>
            </a:extLst>
          </p:cNvPr>
          <p:cNvCxnSpPr>
            <a:cxnSpLocks/>
          </p:cNvCxnSpPr>
          <p:nvPr userDrawn="1"/>
        </p:nvCxnSpPr>
        <p:spPr>
          <a:xfrm>
            <a:off x="556427" y="4486359"/>
            <a:ext cx="830317"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2897E7F-9714-44E5-993E-DBF4230C6963}"/>
              </a:ext>
            </a:extLst>
          </p:cNvPr>
          <p:cNvSpPr>
            <a:spLocks noGrp="1"/>
          </p:cNvSpPr>
          <p:nvPr>
            <p:ph type="ctrTitle"/>
          </p:nvPr>
        </p:nvSpPr>
        <p:spPr>
          <a:xfrm>
            <a:off x="442124" y="3083859"/>
            <a:ext cx="10974598" cy="1513164"/>
          </a:xfrm>
        </p:spPr>
        <p:txBody>
          <a:bodyPr vert="horz" lIns="91440" tIns="45720" rIns="91440" bIns="45720" rtlCol="0" anchor="ctr" anchorCtr="0">
            <a:normAutofit/>
          </a:bodyPr>
          <a:lstStyle>
            <a:lvl1pPr>
              <a:defRPr lang="en-US" sz="4400" b="0">
                <a:ea typeface="Segoe UI Black" panose="020B0A02040204020203" pitchFamily="34" charset="0"/>
                <a:cs typeface="Segoe UI Black" panose="020B0A02040204020203" pitchFamily="34" charset="0"/>
              </a:defRPr>
            </a:lvl1pPr>
          </a:lstStyle>
          <a:p>
            <a:pPr marL="0" lvl="0"/>
            <a:r>
              <a:rPr lang="en-US"/>
              <a:t>Click to edit Master title style</a:t>
            </a:r>
          </a:p>
        </p:txBody>
      </p:sp>
      <p:sp>
        <p:nvSpPr>
          <p:cNvPr id="3" name="Subtitle 2">
            <a:extLst>
              <a:ext uri="{FF2B5EF4-FFF2-40B4-BE49-F238E27FC236}">
                <a16:creationId xmlns:a16="http://schemas.microsoft.com/office/drawing/2014/main" id="{FC7F7019-E7BE-4EF2-AE25-147C9EB6E3AD}"/>
              </a:ext>
            </a:extLst>
          </p:cNvPr>
          <p:cNvSpPr>
            <a:spLocks noGrp="1"/>
          </p:cNvSpPr>
          <p:nvPr>
            <p:ph type="subTitle" idx="1"/>
          </p:nvPr>
        </p:nvSpPr>
        <p:spPr>
          <a:xfrm>
            <a:off x="556427" y="4746054"/>
            <a:ext cx="6579479" cy="1253469"/>
          </a:xfrm>
        </p:spPr>
        <p:txBody>
          <a:bodyPr vert="horz" lIns="91440" tIns="45720" rIns="91440" bIns="45720" rtlCol="0">
            <a:noAutofit/>
          </a:bodyPr>
          <a:lstStyle>
            <a:lvl1pPr marL="0" indent="0">
              <a:buNone/>
              <a:defRPr lang="en-US" sz="2200" b="1">
                <a:solidFill>
                  <a:schemeClr val="bg1"/>
                </a:solidFill>
              </a:defRPr>
            </a:lvl1pPr>
          </a:lstStyle>
          <a:p>
            <a:pPr marL="228600" lvl="0" indent="-228600">
              <a:lnSpc>
                <a:spcPct val="100000"/>
              </a:lnSpc>
              <a:spcAft>
                <a:spcPts val="1200"/>
              </a:spcAft>
            </a:pPr>
            <a:r>
              <a:rPr lang="en-US"/>
              <a:t>Click to edit Master subtitle style</a:t>
            </a:r>
            <a:endParaRPr lang="en-US" dirty="0"/>
          </a:p>
        </p:txBody>
      </p:sp>
    </p:spTree>
    <p:extLst>
      <p:ext uri="{BB962C8B-B14F-4D97-AF65-F5344CB8AC3E}">
        <p14:creationId xmlns:p14="http://schemas.microsoft.com/office/powerpoint/2010/main" val="2130395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CC314C-387C-4945-A19D-3B87791BA2B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BC3BE1D-B9D6-4253-B297-6E1D1831D3B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9456AE-EFB4-48B9-B590-443B6AC1480E}"/>
              </a:ext>
            </a:extLst>
          </p:cNvPr>
          <p:cNvSpPr>
            <a:spLocks noGrp="1"/>
          </p:cNvSpPr>
          <p:nvPr>
            <p:ph type="dt" sz="half" idx="10"/>
          </p:nvPr>
        </p:nvSpPr>
        <p:spPr/>
        <p:txBody>
          <a:bodyPr/>
          <a:lstStyle/>
          <a:p>
            <a:r>
              <a:rPr lang="en-US"/>
              <a:t>9/20/18</a:t>
            </a:r>
          </a:p>
        </p:txBody>
      </p:sp>
      <p:sp>
        <p:nvSpPr>
          <p:cNvPr id="5" name="Footer Placeholder 4">
            <a:extLst>
              <a:ext uri="{FF2B5EF4-FFF2-40B4-BE49-F238E27FC236}">
                <a16:creationId xmlns:a16="http://schemas.microsoft.com/office/drawing/2014/main" id="{1727FEF9-F08B-4826-9DD0-63FA658A783C}"/>
              </a:ext>
            </a:extLst>
          </p:cNvPr>
          <p:cNvSpPr>
            <a:spLocks noGrp="1"/>
          </p:cNvSpPr>
          <p:nvPr>
            <p:ph type="ftr" sz="quarter" idx="11"/>
          </p:nvPr>
        </p:nvSpPr>
        <p:spPr/>
        <p:txBody>
          <a:bodyPr/>
          <a:lstStyle/>
          <a:p>
            <a:r>
              <a:rPr lang="en-US"/>
              <a:t>Winning in the Wilderness</a:t>
            </a:r>
          </a:p>
        </p:txBody>
      </p:sp>
      <p:sp>
        <p:nvSpPr>
          <p:cNvPr id="6" name="Slide Number Placeholder 5">
            <a:extLst>
              <a:ext uri="{FF2B5EF4-FFF2-40B4-BE49-F238E27FC236}">
                <a16:creationId xmlns:a16="http://schemas.microsoft.com/office/drawing/2014/main" id="{FB960E9F-2C2A-48BA-B6BF-563F870F4855}"/>
              </a:ext>
            </a:extLst>
          </p:cNvPr>
          <p:cNvSpPr>
            <a:spLocks noGrp="1"/>
          </p:cNvSpPr>
          <p:nvPr>
            <p:ph type="sldNum" sz="quarter" idx="12"/>
          </p:nvPr>
        </p:nvSpPr>
        <p:spPr/>
        <p:txBody>
          <a:bodyPr/>
          <a:lstStyle/>
          <a:p>
            <a:fld id="{3342767F-C36F-43F3-A3EC-D3C6B44B9C04}" type="slidenum">
              <a:rPr lang="en-US" smtClean="0"/>
              <a:t>‹#›</a:t>
            </a:fld>
            <a:endParaRPr lang="en-US"/>
          </a:p>
        </p:txBody>
      </p:sp>
    </p:spTree>
    <p:extLst>
      <p:ext uri="{BB962C8B-B14F-4D97-AF65-F5344CB8AC3E}">
        <p14:creationId xmlns:p14="http://schemas.microsoft.com/office/powerpoint/2010/main" val="2798675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8AEA5-CF5B-46EC-AFCD-A1666F7A54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A9433B-22CF-4853-8DBF-691E749AB2C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1E0E8C-901D-425E-8AA7-D1BD6A0A01BB}"/>
              </a:ext>
            </a:extLst>
          </p:cNvPr>
          <p:cNvSpPr>
            <a:spLocks noGrp="1"/>
          </p:cNvSpPr>
          <p:nvPr>
            <p:ph type="dt" sz="half" idx="10"/>
          </p:nvPr>
        </p:nvSpPr>
        <p:spPr/>
        <p:txBody>
          <a:bodyPr/>
          <a:lstStyle/>
          <a:p>
            <a:r>
              <a:rPr lang="en-US"/>
              <a:t>9/20/18</a:t>
            </a:r>
          </a:p>
        </p:txBody>
      </p:sp>
      <p:sp>
        <p:nvSpPr>
          <p:cNvPr id="5" name="Footer Placeholder 4">
            <a:extLst>
              <a:ext uri="{FF2B5EF4-FFF2-40B4-BE49-F238E27FC236}">
                <a16:creationId xmlns:a16="http://schemas.microsoft.com/office/drawing/2014/main" id="{543AFA12-E129-4E79-BFA1-62D435AD3A7E}"/>
              </a:ext>
            </a:extLst>
          </p:cNvPr>
          <p:cNvSpPr>
            <a:spLocks noGrp="1"/>
          </p:cNvSpPr>
          <p:nvPr>
            <p:ph type="ftr" sz="quarter" idx="11"/>
          </p:nvPr>
        </p:nvSpPr>
        <p:spPr/>
        <p:txBody>
          <a:bodyPr/>
          <a:lstStyle/>
          <a:p>
            <a:r>
              <a:rPr lang="en-US"/>
              <a:t>Winning in the Wilderness</a:t>
            </a:r>
          </a:p>
        </p:txBody>
      </p:sp>
      <p:sp>
        <p:nvSpPr>
          <p:cNvPr id="6" name="Slide Number Placeholder 5">
            <a:extLst>
              <a:ext uri="{FF2B5EF4-FFF2-40B4-BE49-F238E27FC236}">
                <a16:creationId xmlns:a16="http://schemas.microsoft.com/office/drawing/2014/main" id="{0B0FACBF-8BF8-4D7A-9998-28CF5ED5D32B}"/>
              </a:ext>
            </a:extLst>
          </p:cNvPr>
          <p:cNvSpPr>
            <a:spLocks noGrp="1"/>
          </p:cNvSpPr>
          <p:nvPr>
            <p:ph type="sldNum" sz="quarter" idx="12"/>
          </p:nvPr>
        </p:nvSpPr>
        <p:spPr/>
        <p:txBody>
          <a:bodyPr/>
          <a:lstStyle/>
          <a:p>
            <a:fld id="{3342767F-C36F-43F3-A3EC-D3C6B44B9C04}" type="slidenum">
              <a:rPr lang="en-US" smtClean="0"/>
              <a:t>‹#›</a:t>
            </a:fld>
            <a:endParaRPr lang="en-US"/>
          </a:p>
        </p:txBody>
      </p:sp>
    </p:spTree>
    <p:extLst>
      <p:ext uri="{BB962C8B-B14F-4D97-AF65-F5344CB8AC3E}">
        <p14:creationId xmlns:p14="http://schemas.microsoft.com/office/powerpoint/2010/main" val="2690262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0F17FC-DE49-4934-B430-4C90474614F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6A32B5B-6A1B-4AEE-BE18-97E2FB027B54}"/>
              </a:ext>
            </a:extLst>
          </p:cNvPr>
          <p:cNvSpPr>
            <a:spLocks noGrp="1"/>
          </p:cNvSpPr>
          <p:nvPr>
            <p:ph type="title"/>
          </p:nvPr>
        </p:nvSpPr>
        <p:spPr>
          <a:xfrm>
            <a:off x="511008" y="528137"/>
            <a:ext cx="9274676" cy="1172326"/>
          </a:xfrm>
        </p:spPr>
        <p:txBody>
          <a:bodyPr vert="horz" lIns="91440" tIns="45720" rIns="91440" bIns="45720" rtlCol="0" anchor="ctr" anchorCtr="0">
            <a:normAutofit/>
          </a:bodyPr>
          <a:lstStyle>
            <a:lvl1pPr>
              <a:defRPr lang="en-US" sz="4400"/>
            </a:lvl1pPr>
          </a:lstStyle>
          <a:p>
            <a:pPr marL="0" lvl="0"/>
            <a:r>
              <a:rPr lang="en-US"/>
              <a:t>Click to edit Master title style</a:t>
            </a:r>
            <a:endParaRPr lang="en-US" dirty="0"/>
          </a:p>
        </p:txBody>
      </p:sp>
      <p:sp>
        <p:nvSpPr>
          <p:cNvPr id="3" name="Text Placeholder 2">
            <a:extLst>
              <a:ext uri="{FF2B5EF4-FFF2-40B4-BE49-F238E27FC236}">
                <a16:creationId xmlns:a16="http://schemas.microsoft.com/office/drawing/2014/main" id="{BE82F367-9A62-40CE-A7F4-639F03D2E1CE}"/>
              </a:ext>
            </a:extLst>
          </p:cNvPr>
          <p:cNvSpPr>
            <a:spLocks noGrp="1"/>
          </p:cNvSpPr>
          <p:nvPr>
            <p:ph type="body" idx="1"/>
          </p:nvPr>
        </p:nvSpPr>
        <p:spPr>
          <a:xfrm>
            <a:off x="511008" y="1717926"/>
            <a:ext cx="9274676" cy="510674"/>
          </a:xfrm>
        </p:spPr>
        <p:txBody>
          <a:bodyPr/>
          <a:lstStyle>
            <a:lvl1pPr marL="0" indent="0">
              <a:buNone/>
              <a:defRPr sz="2400">
                <a:solidFill>
                  <a:schemeClr val="bg1">
                    <a:lumMod val="8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913902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6CBBF-B898-4624-B87C-C9C27F49D9EE}"/>
              </a:ext>
            </a:extLst>
          </p:cNvPr>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5CA9F520-0160-42BB-B5EB-28655875459A}"/>
              </a:ext>
            </a:extLst>
          </p:cNvPr>
          <p:cNvSpPr>
            <a:spLocks noGrp="1"/>
          </p:cNvSpPr>
          <p:nvPr>
            <p:ph type="dt" sz="half" idx="10"/>
          </p:nvPr>
        </p:nvSpPr>
        <p:spPr/>
        <p:txBody>
          <a:bodyPr/>
          <a:lstStyle/>
          <a:p>
            <a:r>
              <a:rPr lang="en-US"/>
              <a:t>9/20/18</a:t>
            </a:r>
          </a:p>
        </p:txBody>
      </p:sp>
      <p:sp>
        <p:nvSpPr>
          <p:cNvPr id="6" name="Footer Placeholder 5">
            <a:extLst>
              <a:ext uri="{FF2B5EF4-FFF2-40B4-BE49-F238E27FC236}">
                <a16:creationId xmlns:a16="http://schemas.microsoft.com/office/drawing/2014/main" id="{701A3B6F-84CB-4C28-9DCE-EAEAE48962F1}"/>
              </a:ext>
            </a:extLst>
          </p:cNvPr>
          <p:cNvSpPr>
            <a:spLocks noGrp="1"/>
          </p:cNvSpPr>
          <p:nvPr>
            <p:ph type="ftr" sz="quarter" idx="11"/>
          </p:nvPr>
        </p:nvSpPr>
        <p:spPr/>
        <p:txBody>
          <a:bodyPr/>
          <a:lstStyle/>
          <a:p>
            <a:r>
              <a:rPr lang="en-US"/>
              <a:t>Winning in the Wilderness</a:t>
            </a:r>
          </a:p>
        </p:txBody>
      </p:sp>
      <p:sp>
        <p:nvSpPr>
          <p:cNvPr id="7" name="Slide Number Placeholder 6">
            <a:extLst>
              <a:ext uri="{FF2B5EF4-FFF2-40B4-BE49-F238E27FC236}">
                <a16:creationId xmlns:a16="http://schemas.microsoft.com/office/drawing/2014/main" id="{C8C62515-3D0D-4553-8E2C-85E88BDCD5ED}"/>
              </a:ext>
            </a:extLst>
          </p:cNvPr>
          <p:cNvSpPr>
            <a:spLocks noGrp="1"/>
          </p:cNvSpPr>
          <p:nvPr>
            <p:ph type="sldNum" sz="quarter" idx="12"/>
          </p:nvPr>
        </p:nvSpPr>
        <p:spPr/>
        <p:txBody>
          <a:bodyPr/>
          <a:lstStyle/>
          <a:p>
            <a:fld id="{3342767F-C36F-43F3-A3EC-D3C6B44B9C04}" type="slidenum">
              <a:rPr lang="en-US" smtClean="0"/>
              <a:t>‹#›</a:t>
            </a:fld>
            <a:endParaRPr lang="en-US"/>
          </a:p>
        </p:txBody>
      </p:sp>
      <p:sp>
        <p:nvSpPr>
          <p:cNvPr id="9" name="Content Placeholder 8">
            <a:extLst>
              <a:ext uri="{FF2B5EF4-FFF2-40B4-BE49-F238E27FC236}">
                <a16:creationId xmlns:a16="http://schemas.microsoft.com/office/drawing/2014/main" id="{41AE5E0F-98A9-4F28-ADEB-A5575BAFF895}"/>
              </a:ext>
            </a:extLst>
          </p:cNvPr>
          <p:cNvSpPr>
            <a:spLocks noGrp="1"/>
          </p:cNvSpPr>
          <p:nvPr>
            <p:ph sz="quarter" idx="13"/>
          </p:nvPr>
        </p:nvSpPr>
        <p:spPr>
          <a:xfrm>
            <a:off x="838200" y="2122488"/>
            <a:ext cx="5132614" cy="4083050"/>
          </a:xfrm>
        </p:spPr>
        <p:txBody>
          <a:bodyPr>
            <a:noAutofit/>
          </a:bodyPr>
          <a:lstStyle>
            <a:lvl1pPr marL="0" indent="0">
              <a:buFont typeface="Segoe UI" panose="020B0502040204020203" pitchFamily="34" charset="0"/>
              <a:buChar char=" "/>
              <a:defRPr sz="1800" b="1">
                <a:solidFill>
                  <a:schemeClr val="accent1"/>
                </a:solidFill>
              </a:defRPr>
            </a:lvl1pPr>
            <a:lvl2pPr marL="65088" indent="-65088">
              <a:spcBef>
                <a:spcPts val="1800"/>
              </a:spcBef>
              <a:spcAft>
                <a:spcPts val="600"/>
              </a:spcAft>
              <a:buFont typeface="Segoe UI" panose="020B0502040204020203" pitchFamily="34" charset="0"/>
              <a:buChar char=" "/>
              <a:defRPr sz="1600"/>
            </a:lvl2pPr>
            <a:lvl3pPr marL="571500" indent="-228600">
              <a:buClr>
                <a:schemeClr val="accent1"/>
              </a:buClr>
              <a:buFont typeface="Wingdings" panose="05000000000000000000" pitchFamily="2" charset="2"/>
              <a:buChar char="§"/>
              <a:defRPr sz="1400"/>
            </a:lvl3pPr>
            <a:lvl4pPr marL="1093788" indent="-228600">
              <a:defRPr sz="1200"/>
            </a:lvl4pPr>
            <a:lvl5pPr marL="1093788" indent="-228600">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8">
            <a:extLst>
              <a:ext uri="{FF2B5EF4-FFF2-40B4-BE49-F238E27FC236}">
                <a16:creationId xmlns:a16="http://schemas.microsoft.com/office/drawing/2014/main" id="{F9A8B0E0-E07A-49F7-B25F-4B478FADB3A8}"/>
              </a:ext>
            </a:extLst>
          </p:cNvPr>
          <p:cNvSpPr>
            <a:spLocks noGrp="1"/>
          </p:cNvSpPr>
          <p:nvPr>
            <p:ph sz="quarter" idx="14"/>
          </p:nvPr>
        </p:nvSpPr>
        <p:spPr>
          <a:xfrm>
            <a:off x="6221186" y="2122488"/>
            <a:ext cx="5132614" cy="4083050"/>
          </a:xfrm>
        </p:spPr>
        <p:txBody>
          <a:bodyPr>
            <a:noAutofit/>
          </a:bodyPr>
          <a:lstStyle>
            <a:lvl1pPr marL="0" indent="0">
              <a:buFont typeface="Segoe UI" panose="020B0502040204020203" pitchFamily="34" charset="0"/>
              <a:buChar char=" "/>
              <a:defRPr sz="1800" b="1">
                <a:solidFill>
                  <a:schemeClr val="accent1"/>
                </a:solidFill>
              </a:defRPr>
            </a:lvl1pPr>
            <a:lvl2pPr marL="65088" indent="-65088">
              <a:lnSpc>
                <a:spcPct val="150000"/>
              </a:lnSpc>
              <a:spcBef>
                <a:spcPts val="1800"/>
              </a:spcBef>
              <a:spcAft>
                <a:spcPts val="600"/>
              </a:spcAft>
              <a:buFont typeface="Segoe UI" panose="020B0502040204020203" pitchFamily="34" charset="0"/>
              <a:buChar char=" "/>
              <a:defRPr sz="1600"/>
            </a:lvl2pPr>
            <a:lvl3pPr marL="571500" indent="-228600">
              <a:buClr>
                <a:schemeClr val="accent1"/>
              </a:buClr>
              <a:buFont typeface="Wingdings" panose="05000000000000000000" pitchFamily="2" charset="2"/>
              <a:buChar char="§"/>
              <a:defRPr sz="1400"/>
            </a:lvl3pPr>
            <a:lvl4pPr marL="1093788" indent="-228600">
              <a:defRPr sz="1200"/>
            </a:lvl4pPr>
            <a:lvl5pPr marL="1093788" indent="-228600">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84920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6CBBF-B898-4624-B87C-C9C27F49D9EE}"/>
              </a:ext>
            </a:extLst>
          </p:cNvPr>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5CA9F520-0160-42BB-B5EB-28655875459A}"/>
              </a:ext>
            </a:extLst>
          </p:cNvPr>
          <p:cNvSpPr>
            <a:spLocks noGrp="1"/>
          </p:cNvSpPr>
          <p:nvPr>
            <p:ph type="dt" sz="half" idx="10"/>
          </p:nvPr>
        </p:nvSpPr>
        <p:spPr/>
        <p:txBody>
          <a:bodyPr/>
          <a:lstStyle/>
          <a:p>
            <a:r>
              <a:rPr lang="en-US"/>
              <a:t>9/20/18</a:t>
            </a:r>
          </a:p>
        </p:txBody>
      </p:sp>
      <p:sp>
        <p:nvSpPr>
          <p:cNvPr id="6" name="Footer Placeholder 5">
            <a:extLst>
              <a:ext uri="{FF2B5EF4-FFF2-40B4-BE49-F238E27FC236}">
                <a16:creationId xmlns:a16="http://schemas.microsoft.com/office/drawing/2014/main" id="{701A3B6F-84CB-4C28-9DCE-EAEAE48962F1}"/>
              </a:ext>
            </a:extLst>
          </p:cNvPr>
          <p:cNvSpPr>
            <a:spLocks noGrp="1"/>
          </p:cNvSpPr>
          <p:nvPr>
            <p:ph type="ftr" sz="quarter" idx="11"/>
          </p:nvPr>
        </p:nvSpPr>
        <p:spPr/>
        <p:txBody>
          <a:bodyPr/>
          <a:lstStyle/>
          <a:p>
            <a:r>
              <a:rPr lang="en-US"/>
              <a:t>Winning in the Wilderness</a:t>
            </a:r>
          </a:p>
        </p:txBody>
      </p:sp>
      <p:sp>
        <p:nvSpPr>
          <p:cNvPr id="7" name="Slide Number Placeholder 6">
            <a:extLst>
              <a:ext uri="{FF2B5EF4-FFF2-40B4-BE49-F238E27FC236}">
                <a16:creationId xmlns:a16="http://schemas.microsoft.com/office/drawing/2014/main" id="{C8C62515-3D0D-4553-8E2C-85E88BDCD5ED}"/>
              </a:ext>
            </a:extLst>
          </p:cNvPr>
          <p:cNvSpPr>
            <a:spLocks noGrp="1"/>
          </p:cNvSpPr>
          <p:nvPr>
            <p:ph type="sldNum" sz="quarter" idx="12"/>
          </p:nvPr>
        </p:nvSpPr>
        <p:spPr/>
        <p:txBody>
          <a:bodyPr/>
          <a:lstStyle/>
          <a:p>
            <a:fld id="{3342767F-C36F-43F3-A3EC-D3C6B44B9C04}" type="slidenum">
              <a:rPr lang="en-US" smtClean="0"/>
              <a:t>‹#›</a:t>
            </a:fld>
            <a:endParaRPr lang="en-US"/>
          </a:p>
        </p:txBody>
      </p:sp>
      <p:sp>
        <p:nvSpPr>
          <p:cNvPr id="9" name="Content Placeholder 8">
            <a:extLst>
              <a:ext uri="{FF2B5EF4-FFF2-40B4-BE49-F238E27FC236}">
                <a16:creationId xmlns:a16="http://schemas.microsoft.com/office/drawing/2014/main" id="{41AE5E0F-98A9-4F28-ADEB-A5575BAFF895}"/>
              </a:ext>
            </a:extLst>
          </p:cNvPr>
          <p:cNvSpPr>
            <a:spLocks noGrp="1"/>
          </p:cNvSpPr>
          <p:nvPr>
            <p:ph sz="quarter" idx="13"/>
          </p:nvPr>
        </p:nvSpPr>
        <p:spPr>
          <a:xfrm>
            <a:off x="838200" y="2122488"/>
            <a:ext cx="3450661" cy="4083050"/>
          </a:xfrm>
        </p:spPr>
        <p:txBody>
          <a:bodyPr anchor="ctr">
            <a:noAutofit/>
          </a:bodyPr>
          <a:lstStyle>
            <a:lvl1pPr marL="0" indent="0" algn="ctr">
              <a:buFont typeface="Segoe UI" panose="020B0502040204020203" pitchFamily="34" charset="0"/>
              <a:buChar char=" "/>
              <a:defRPr sz="1800" b="1">
                <a:solidFill>
                  <a:schemeClr val="accent1"/>
                </a:solidFill>
              </a:defRPr>
            </a:lvl1pPr>
            <a:lvl2pPr marL="65088" indent="-65088">
              <a:spcBef>
                <a:spcPts val="1800"/>
              </a:spcBef>
              <a:spcAft>
                <a:spcPts val="600"/>
              </a:spcAft>
              <a:buFont typeface="Segoe UI" panose="020B0502040204020203" pitchFamily="34" charset="0"/>
              <a:buChar char=" "/>
              <a:defRPr sz="1600"/>
            </a:lvl2pPr>
            <a:lvl3pPr marL="571500" indent="-228600">
              <a:buClr>
                <a:schemeClr val="accent1"/>
              </a:buClr>
              <a:buFont typeface="Wingdings" panose="05000000000000000000" pitchFamily="2" charset="2"/>
              <a:buChar char="§"/>
              <a:defRPr sz="1400"/>
            </a:lvl3pPr>
            <a:lvl4pPr marL="1093788" indent="-228600">
              <a:defRPr sz="1200"/>
            </a:lvl4pPr>
            <a:lvl5pPr marL="1093788" indent="-228600">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8">
            <a:extLst>
              <a:ext uri="{FF2B5EF4-FFF2-40B4-BE49-F238E27FC236}">
                <a16:creationId xmlns:a16="http://schemas.microsoft.com/office/drawing/2014/main" id="{8C66BE67-91A6-49CD-A166-4EFD27D36C0D}"/>
              </a:ext>
            </a:extLst>
          </p:cNvPr>
          <p:cNvSpPr>
            <a:spLocks noGrp="1"/>
          </p:cNvSpPr>
          <p:nvPr>
            <p:ph sz="quarter" idx="14"/>
          </p:nvPr>
        </p:nvSpPr>
        <p:spPr>
          <a:xfrm>
            <a:off x="4370669" y="2122488"/>
            <a:ext cx="3450661" cy="4083050"/>
          </a:xfrm>
        </p:spPr>
        <p:txBody>
          <a:bodyPr anchor="ctr">
            <a:noAutofit/>
          </a:bodyPr>
          <a:lstStyle>
            <a:lvl1pPr marL="0" indent="0" algn="ctr">
              <a:buFont typeface="Segoe UI" panose="020B0502040204020203" pitchFamily="34" charset="0"/>
              <a:buChar char=" "/>
              <a:defRPr sz="1800" b="1">
                <a:solidFill>
                  <a:schemeClr val="accent1"/>
                </a:solidFill>
              </a:defRPr>
            </a:lvl1pPr>
            <a:lvl2pPr marL="65088" indent="-65088">
              <a:spcBef>
                <a:spcPts val="1800"/>
              </a:spcBef>
              <a:spcAft>
                <a:spcPts val="600"/>
              </a:spcAft>
              <a:buFont typeface="Segoe UI" panose="020B0502040204020203" pitchFamily="34" charset="0"/>
              <a:buChar char=" "/>
              <a:defRPr sz="1600"/>
            </a:lvl2pPr>
            <a:lvl3pPr marL="571500" indent="-228600">
              <a:buClr>
                <a:schemeClr val="accent1"/>
              </a:buClr>
              <a:buFont typeface="Wingdings" panose="05000000000000000000" pitchFamily="2" charset="2"/>
              <a:buChar char="§"/>
              <a:defRPr sz="1400"/>
            </a:lvl3pPr>
            <a:lvl4pPr marL="1093788" indent="-228600">
              <a:defRPr sz="1200"/>
            </a:lvl4pPr>
            <a:lvl5pPr marL="1093788" indent="-228600">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8">
            <a:extLst>
              <a:ext uri="{FF2B5EF4-FFF2-40B4-BE49-F238E27FC236}">
                <a16:creationId xmlns:a16="http://schemas.microsoft.com/office/drawing/2014/main" id="{9A73E789-A47B-493F-BD60-32422000C6B6}"/>
              </a:ext>
            </a:extLst>
          </p:cNvPr>
          <p:cNvSpPr>
            <a:spLocks noGrp="1"/>
          </p:cNvSpPr>
          <p:nvPr>
            <p:ph sz="quarter" idx="15"/>
          </p:nvPr>
        </p:nvSpPr>
        <p:spPr>
          <a:xfrm>
            <a:off x="7903139" y="2122488"/>
            <a:ext cx="3450661" cy="4083050"/>
          </a:xfrm>
        </p:spPr>
        <p:txBody>
          <a:bodyPr anchor="ctr">
            <a:noAutofit/>
          </a:bodyPr>
          <a:lstStyle>
            <a:lvl1pPr marL="0" indent="0" algn="ctr">
              <a:buFont typeface="Segoe UI" panose="020B0502040204020203" pitchFamily="34" charset="0"/>
              <a:buChar char=" "/>
              <a:defRPr sz="1800" b="1">
                <a:solidFill>
                  <a:schemeClr val="accent1"/>
                </a:solidFill>
              </a:defRPr>
            </a:lvl1pPr>
            <a:lvl2pPr marL="65088" indent="-65088">
              <a:spcBef>
                <a:spcPts val="1800"/>
              </a:spcBef>
              <a:spcAft>
                <a:spcPts val="600"/>
              </a:spcAft>
              <a:buFont typeface="Segoe UI" panose="020B0502040204020203" pitchFamily="34" charset="0"/>
              <a:buChar char=" "/>
              <a:defRPr sz="1600"/>
            </a:lvl2pPr>
            <a:lvl3pPr marL="571500" indent="-228600">
              <a:buClr>
                <a:schemeClr val="accent1"/>
              </a:buClr>
              <a:buFont typeface="Wingdings" panose="05000000000000000000" pitchFamily="2" charset="2"/>
              <a:buChar char="§"/>
              <a:defRPr sz="1400"/>
            </a:lvl3pPr>
            <a:lvl4pPr marL="1093788" indent="-228600">
              <a:defRPr sz="1200"/>
            </a:lvl4pPr>
            <a:lvl5pPr marL="1093788" indent="-228600">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4" name="Straight Connector 3">
            <a:extLst>
              <a:ext uri="{FF2B5EF4-FFF2-40B4-BE49-F238E27FC236}">
                <a16:creationId xmlns:a16="http://schemas.microsoft.com/office/drawing/2014/main" id="{BFC78D6D-D6FA-4ABF-8565-3BFF1B362A45}"/>
              </a:ext>
            </a:extLst>
          </p:cNvPr>
          <p:cNvCxnSpPr/>
          <p:nvPr userDrawn="1"/>
        </p:nvCxnSpPr>
        <p:spPr>
          <a:xfrm>
            <a:off x="4335277" y="2122488"/>
            <a:ext cx="0" cy="40830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CB95B52-D4CC-44EE-9F94-F106A8238740}"/>
              </a:ext>
            </a:extLst>
          </p:cNvPr>
          <p:cNvCxnSpPr/>
          <p:nvPr userDrawn="1"/>
        </p:nvCxnSpPr>
        <p:spPr>
          <a:xfrm>
            <a:off x="7866780" y="2122488"/>
            <a:ext cx="0" cy="40830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7885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6D1ED74-0D66-49A5-B190-A7DE0E67A6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547"/>
            <a:ext cx="12192000" cy="3167063"/>
          </a:xfrm>
          <a:prstGeom prst="rect">
            <a:avLst/>
          </a:prstGeom>
        </p:spPr>
      </p:pic>
      <p:sp>
        <p:nvSpPr>
          <p:cNvPr id="18" name="Oval 17">
            <a:extLst>
              <a:ext uri="{FF2B5EF4-FFF2-40B4-BE49-F238E27FC236}">
                <a16:creationId xmlns:a16="http://schemas.microsoft.com/office/drawing/2014/main" id="{0B519A99-FF44-472F-B22E-5F86CEAB9C59}"/>
              </a:ext>
            </a:extLst>
          </p:cNvPr>
          <p:cNvSpPr/>
          <p:nvPr userDrawn="1"/>
        </p:nvSpPr>
        <p:spPr>
          <a:xfrm>
            <a:off x="4693237" y="1847294"/>
            <a:ext cx="2670292" cy="26702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9EC5AF5-F2E8-491C-BA10-ABF9E30E73D8}"/>
              </a:ext>
            </a:extLst>
          </p:cNvPr>
          <p:cNvSpPr/>
          <p:nvPr userDrawn="1"/>
        </p:nvSpPr>
        <p:spPr>
          <a:xfrm>
            <a:off x="8513368" y="1847294"/>
            <a:ext cx="2670292" cy="26702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1915790-803C-4DD9-87FC-7880EE0EAC52}"/>
              </a:ext>
            </a:extLst>
          </p:cNvPr>
          <p:cNvSpPr/>
          <p:nvPr userDrawn="1"/>
        </p:nvSpPr>
        <p:spPr>
          <a:xfrm>
            <a:off x="910053" y="1892626"/>
            <a:ext cx="2670292" cy="26702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5DE42C05-3195-4529-840F-8A6EADA6AAD9}"/>
              </a:ext>
            </a:extLst>
          </p:cNvPr>
          <p:cNvSpPr>
            <a:spLocks noGrp="1"/>
          </p:cNvSpPr>
          <p:nvPr>
            <p:ph sz="half" idx="2"/>
          </p:nvPr>
        </p:nvSpPr>
        <p:spPr>
          <a:xfrm>
            <a:off x="702129" y="4764856"/>
            <a:ext cx="3037114" cy="1907586"/>
          </a:xfrm>
        </p:spPr>
        <p:txBody>
          <a:bodyPr>
            <a:normAutofit/>
          </a:bodyPr>
          <a:lstStyle>
            <a:lvl1pPr marL="65088" indent="-65088">
              <a:lnSpc>
                <a:spcPct val="100000"/>
              </a:lnSpc>
              <a:spcBef>
                <a:spcPts val="0"/>
              </a:spcBef>
              <a:buSzPct val="75000"/>
              <a:buFont typeface="Segoe UI" panose="020B0502040204020203" pitchFamily="34" charset="0"/>
              <a:buChar char=" "/>
              <a:defRPr sz="1800"/>
            </a:lvl1pPr>
            <a:lvl2pPr marL="519113" indent="-228600">
              <a:buClr>
                <a:schemeClr val="accent1"/>
              </a:buClr>
              <a:buFont typeface="Wingdings" panose="05000000000000000000" pitchFamily="2" charset="2"/>
              <a:buChar char="§"/>
              <a:defRPr sz="1600"/>
            </a:lvl2pPr>
            <a:lvl3pPr>
              <a:defRPr sz="1800"/>
            </a:lvl3pPr>
            <a:lvl4pPr>
              <a:defRPr sz="1600"/>
            </a:lvl4pPr>
            <a:lvl5pPr>
              <a:defRPr sz="1600"/>
            </a:lvl5pPr>
          </a:lstStyle>
          <a:p>
            <a:pPr lvl="0"/>
            <a:r>
              <a:rPr lang="en-US"/>
              <a:t>Edit Master text styles</a:t>
            </a:r>
          </a:p>
          <a:p>
            <a:pPr lvl="1"/>
            <a:r>
              <a:rPr lang="en-US"/>
              <a:t>Second level</a:t>
            </a:r>
          </a:p>
        </p:txBody>
      </p:sp>
      <p:sp>
        <p:nvSpPr>
          <p:cNvPr id="21" name="Rectangle 20">
            <a:extLst>
              <a:ext uri="{FF2B5EF4-FFF2-40B4-BE49-F238E27FC236}">
                <a16:creationId xmlns:a16="http://schemas.microsoft.com/office/drawing/2014/main" id="{8831B9BD-554C-40FA-8C90-F818F61C4557}"/>
              </a:ext>
            </a:extLst>
          </p:cNvPr>
          <p:cNvSpPr/>
          <p:nvPr userDrawn="1"/>
        </p:nvSpPr>
        <p:spPr>
          <a:xfrm>
            <a:off x="8892073" y="4282411"/>
            <a:ext cx="1912883" cy="4099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2" name="Rectangle 21">
            <a:extLst>
              <a:ext uri="{FF2B5EF4-FFF2-40B4-BE49-F238E27FC236}">
                <a16:creationId xmlns:a16="http://schemas.microsoft.com/office/drawing/2014/main" id="{1ED3FE72-F542-4BD9-81A4-FB9FDE700A2A}"/>
              </a:ext>
            </a:extLst>
          </p:cNvPr>
          <p:cNvSpPr/>
          <p:nvPr userDrawn="1"/>
        </p:nvSpPr>
        <p:spPr>
          <a:xfrm>
            <a:off x="5071942" y="4282411"/>
            <a:ext cx="1912883" cy="4099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3" name="Rectangle 22">
            <a:extLst>
              <a:ext uri="{FF2B5EF4-FFF2-40B4-BE49-F238E27FC236}">
                <a16:creationId xmlns:a16="http://schemas.microsoft.com/office/drawing/2014/main" id="{AF9C24C6-88D8-4D3F-AFDC-A6C9E2922736}"/>
              </a:ext>
            </a:extLst>
          </p:cNvPr>
          <p:cNvSpPr/>
          <p:nvPr userDrawn="1"/>
        </p:nvSpPr>
        <p:spPr>
          <a:xfrm>
            <a:off x="1288758" y="4282411"/>
            <a:ext cx="1912883" cy="4099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Text Placeholder 2">
            <a:extLst>
              <a:ext uri="{FF2B5EF4-FFF2-40B4-BE49-F238E27FC236}">
                <a16:creationId xmlns:a16="http://schemas.microsoft.com/office/drawing/2014/main" id="{A499F6D5-2ED8-4FD9-B5B2-9093B4C101F0}"/>
              </a:ext>
            </a:extLst>
          </p:cNvPr>
          <p:cNvSpPr>
            <a:spLocks noGrp="1"/>
          </p:cNvSpPr>
          <p:nvPr>
            <p:ph type="body" idx="1"/>
          </p:nvPr>
        </p:nvSpPr>
        <p:spPr>
          <a:xfrm>
            <a:off x="1287386" y="4298200"/>
            <a:ext cx="1877308" cy="358025"/>
          </a:xfrm>
          <a:grpFill/>
        </p:spPr>
        <p:txBody>
          <a:bodyPr lIns="0" tIns="0" rIns="0" bIns="0" anchor="ctr">
            <a:noAutofit/>
          </a:bodyPr>
          <a:lstStyle>
            <a:lvl1pPr marL="0" indent="0" algn="ctr">
              <a:buNone/>
              <a:defRPr lang="en-US" sz="1800" b="1" cap="none" spc="0" smtClean="0">
                <a:ln>
                  <a:noFill/>
                </a:ln>
                <a:solidFill>
                  <a:schemeClr val="bg1"/>
                </a:solidFill>
                <a:effectLst/>
              </a:defRPr>
            </a:lvl1pPr>
          </a:lstStyle>
          <a:p>
            <a:pPr marL="228600" lvl="0" indent="-228600" algn="ctr">
              <a:lnSpc>
                <a:spcPct val="100000"/>
              </a:lnSpc>
              <a:spcAft>
                <a:spcPts val="1200"/>
              </a:spcAft>
            </a:pPr>
            <a:r>
              <a:rPr lang="en-US"/>
              <a:t>Edit Master text styles</a:t>
            </a:r>
          </a:p>
        </p:txBody>
      </p:sp>
      <p:sp>
        <p:nvSpPr>
          <p:cNvPr id="5" name="Text Placeholder 4">
            <a:extLst>
              <a:ext uri="{FF2B5EF4-FFF2-40B4-BE49-F238E27FC236}">
                <a16:creationId xmlns:a16="http://schemas.microsoft.com/office/drawing/2014/main" id="{D3BA39E9-D45A-443C-A58B-17D0B5D5CF9E}"/>
              </a:ext>
            </a:extLst>
          </p:cNvPr>
          <p:cNvSpPr>
            <a:spLocks noGrp="1"/>
          </p:cNvSpPr>
          <p:nvPr>
            <p:ph type="body" sz="quarter" idx="3"/>
          </p:nvPr>
        </p:nvSpPr>
        <p:spPr>
          <a:xfrm>
            <a:off x="5071942" y="4298200"/>
            <a:ext cx="1912883" cy="358025"/>
          </a:xfrm>
          <a:grpFill/>
        </p:spPr>
        <p:txBody>
          <a:bodyPr lIns="0" tIns="0" rIns="0" bIns="0" anchor="ctr">
            <a:noAutofit/>
          </a:bodyPr>
          <a:lstStyle>
            <a:lvl1pPr marL="0" indent="0" algn="ctr">
              <a:buNone/>
              <a:defRPr lang="en-US" sz="1800" b="1" cap="none" spc="0" smtClean="0">
                <a:ln>
                  <a:noFill/>
                </a:ln>
                <a:solidFill>
                  <a:schemeClr val="bg1"/>
                </a:solidFill>
                <a:effectLst/>
              </a:defRPr>
            </a:lvl1pPr>
          </a:lstStyle>
          <a:p>
            <a:pPr marL="228600" lvl="0" indent="-228600" algn="ctr">
              <a:lnSpc>
                <a:spcPct val="100000"/>
              </a:lnSpc>
              <a:spcAft>
                <a:spcPts val="1200"/>
              </a:spcAft>
            </a:pPr>
            <a:r>
              <a:rPr lang="en-US"/>
              <a:t>Edit Master text styles</a:t>
            </a:r>
          </a:p>
        </p:txBody>
      </p:sp>
      <p:sp>
        <p:nvSpPr>
          <p:cNvPr id="15" name="Text Placeholder 4">
            <a:extLst>
              <a:ext uri="{FF2B5EF4-FFF2-40B4-BE49-F238E27FC236}">
                <a16:creationId xmlns:a16="http://schemas.microsoft.com/office/drawing/2014/main" id="{D42B0D44-387D-4C24-B5F0-F47FD12154F4}"/>
              </a:ext>
            </a:extLst>
          </p:cNvPr>
          <p:cNvSpPr>
            <a:spLocks noGrp="1"/>
          </p:cNvSpPr>
          <p:nvPr>
            <p:ph type="body" sz="quarter" idx="11"/>
          </p:nvPr>
        </p:nvSpPr>
        <p:spPr>
          <a:xfrm>
            <a:off x="8892073" y="4264288"/>
            <a:ext cx="1912883" cy="422012"/>
          </a:xfrm>
          <a:grpFill/>
        </p:spPr>
        <p:txBody>
          <a:bodyPr lIns="0" tIns="0" rIns="0" bIns="0" anchor="ctr">
            <a:noAutofit/>
          </a:bodyPr>
          <a:lstStyle>
            <a:lvl1pPr marL="0" indent="0" algn="ctr">
              <a:buNone/>
              <a:defRPr lang="en-US" sz="1800" b="1" cap="none" spc="0" smtClean="0">
                <a:ln>
                  <a:noFill/>
                </a:ln>
                <a:solidFill>
                  <a:schemeClr val="bg1"/>
                </a:solidFill>
                <a:effectLst/>
              </a:defRPr>
            </a:lvl1pPr>
          </a:lstStyle>
          <a:p>
            <a:pPr marL="228600" lvl="0" indent="-228600" algn="ctr">
              <a:lnSpc>
                <a:spcPct val="100000"/>
              </a:lnSpc>
              <a:spcAft>
                <a:spcPts val="1200"/>
              </a:spcAft>
            </a:pPr>
            <a:r>
              <a:rPr lang="en-US"/>
              <a:t>Edit Master text styles</a:t>
            </a:r>
          </a:p>
        </p:txBody>
      </p:sp>
      <p:sp>
        <p:nvSpPr>
          <p:cNvPr id="24" name="Content Placeholder 3">
            <a:extLst>
              <a:ext uri="{FF2B5EF4-FFF2-40B4-BE49-F238E27FC236}">
                <a16:creationId xmlns:a16="http://schemas.microsoft.com/office/drawing/2014/main" id="{9F3ACD07-A1A8-4C77-9A5E-A152399BF1AC}"/>
              </a:ext>
            </a:extLst>
          </p:cNvPr>
          <p:cNvSpPr>
            <a:spLocks noGrp="1"/>
          </p:cNvSpPr>
          <p:nvPr>
            <p:ph sz="half" idx="12"/>
          </p:nvPr>
        </p:nvSpPr>
        <p:spPr>
          <a:xfrm>
            <a:off x="4509826" y="4764856"/>
            <a:ext cx="3037114" cy="1907586"/>
          </a:xfrm>
        </p:spPr>
        <p:txBody>
          <a:bodyPr>
            <a:normAutofit/>
          </a:bodyPr>
          <a:lstStyle>
            <a:lvl1pPr marL="65088" indent="-65088">
              <a:lnSpc>
                <a:spcPct val="100000"/>
              </a:lnSpc>
              <a:spcBef>
                <a:spcPts val="0"/>
              </a:spcBef>
              <a:buSzPct val="75000"/>
              <a:buFont typeface="Segoe UI" panose="020B0502040204020203" pitchFamily="34" charset="0"/>
              <a:buChar char=" "/>
              <a:defRPr sz="1800"/>
            </a:lvl1pPr>
            <a:lvl2pPr marL="519113" indent="-228600">
              <a:buClr>
                <a:schemeClr val="accent1"/>
              </a:buClr>
              <a:buFont typeface="Wingdings" panose="05000000000000000000" pitchFamily="2" charset="2"/>
              <a:buChar char="§"/>
              <a:defRPr sz="1600"/>
            </a:lvl2pPr>
            <a:lvl3pPr>
              <a:defRPr sz="1800"/>
            </a:lvl3pPr>
            <a:lvl4pPr>
              <a:defRPr sz="1600"/>
            </a:lvl4pPr>
            <a:lvl5pPr>
              <a:defRPr sz="1600"/>
            </a:lvl5pPr>
          </a:lstStyle>
          <a:p>
            <a:pPr lvl="0"/>
            <a:r>
              <a:rPr lang="en-US"/>
              <a:t>Edit Master text styles</a:t>
            </a:r>
          </a:p>
          <a:p>
            <a:pPr lvl="1"/>
            <a:r>
              <a:rPr lang="en-US"/>
              <a:t>Second level</a:t>
            </a:r>
          </a:p>
        </p:txBody>
      </p:sp>
      <p:sp>
        <p:nvSpPr>
          <p:cNvPr id="25" name="Content Placeholder 3">
            <a:extLst>
              <a:ext uri="{FF2B5EF4-FFF2-40B4-BE49-F238E27FC236}">
                <a16:creationId xmlns:a16="http://schemas.microsoft.com/office/drawing/2014/main" id="{35A00728-0390-449B-A9C3-B2E70E7B87FD}"/>
              </a:ext>
            </a:extLst>
          </p:cNvPr>
          <p:cNvSpPr>
            <a:spLocks noGrp="1"/>
          </p:cNvSpPr>
          <p:nvPr>
            <p:ph sz="half" idx="13"/>
          </p:nvPr>
        </p:nvSpPr>
        <p:spPr>
          <a:xfrm>
            <a:off x="8329957" y="4764856"/>
            <a:ext cx="3037114" cy="1907586"/>
          </a:xfrm>
        </p:spPr>
        <p:txBody>
          <a:bodyPr>
            <a:normAutofit/>
          </a:bodyPr>
          <a:lstStyle>
            <a:lvl1pPr marL="65088" indent="-65088">
              <a:lnSpc>
                <a:spcPct val="100000"/>
              </a:lnSpc>
              <a:spcBef>
                <a:spcPts val="0"/>
              </a:spcBef>
              <a:buSzPct val="75000"/>
              <a:buFont typeface="Segoe UI" panose="020B0502040204020203" pitchFamily="34" charset="0"/>
              <a:buChar char=" "/>
              <a:defRPr sz="1800"/>
            </a:lvl1pPr>
            <a:lvl2pPr marL="519113" indent="-228600">
              <a:buClr>
                <a:schemeClr val="accent1"/>
              </a:buClr>
              <a:buFont typeface="Wingdings" panose="05000000000000000000" pitchFamily="2" charset="2"/>
              <a:buChar char="§"/>
              <a:defRPr sz="1600"/>
            </a:lvl2pPr>
            <a:lvl3pPr>
              <a:defRPr sz="1800"/>
            </a:lvl3pPr>
            <a:lvl4pPr>
              <a:defRPr sz="1600"/>
            </a:lvl4pPr>
            <a:lvl5pPr>
              <a:defRPr sz="1600"/>
            </a:lvl5pPr>
          </a:lstStyle>
          <a:p>
            <a:pPr lvl="0"/>
            <a:r>
              <a:rPr lang="en-US"/>
              <a:t>Edit Master text styles</a:t>
            </a:r>
          </a:p>
          <a:p>
            <a:pPr lvl="1"/>
            <a:r>
              <a:rPr lang="en-US"/>
              <a:t>Second level</a:t>
            </a:r>
          </a:p>
        </p:txBody>
      </p:sp>
      <p:sp>
        <p:nvSpPr>
          <p:cNvPr id="27" name="Title 26">
            <a:extLst>
              <a:ext uri="{FF2B5EF4-FFF2-40B4-BE49-F238E27FC236}">
                <a16:creationId xmlns:a16="http://schemas.microsoft.com/office/drawing/2014/main" id="{68A52873-F950-4E21-95F3-B294D0B91084}"/>
              </a:ext>
            </a:extLst>
          </p:cNvPr>
          <p:cNvSpPr>
            <a:spLocks noGrp="1"/>
          </p:cNvSpPr>
          <p:nvPr>
            <p:ph type="title"/>
          </p:nvPr>
        </p:nvSpPr>
        <p:spPr/>
        <p:txBody>
          <a:bodyPr/>
          <a:lstStyle/>
          <a:p>
            <a:r>
              <a:rPr lang="en-US"/>
              <a:t>Click to edit Master title style</a:t>
            </a:r>
          </a:p>
        </p:txBody>
      </p:sp>
      <p:sp>
        <p:nvSpPr>
          <p:cNvPr id="31" name="Picture Placeholder 30">
            <a:extLst>
              <a:ext uri="{FF2B5EF4-FFF2-40B4-BE49-F238E27FC236}">
                <a16:creationId xmlns:a16="http://schemas.microsoft.com/office/drawing/2014/main" id="{19C60224-04AE-4754-B02D-77F7807365BC}"/>
              </a:ext>
            </a:extLst>
          </p:cNvPr>
          <p:cNvSpPr>
            <a:spLocks noGrp="1"/>
          </p:cNvSpPr>
          <p:nvPr>
            <p:ph type="pic" sz="quarter" idx="14"/>
          </p:nvPr>
        </p:nvSpPr>
        <p:spPr>
          <a:xfrm>
            <a:off x="1287518" y="2106669"/>
            <a:ext cx="1912828" cy="1912826"/>
          </a:xfrm>
        </p:spPr>
        <p:txBody>
          <a:bodyPr/>
          <a:lstStyle/>
          <a:p>
            <a:r>
              <a:rPr lang="en-US"/>
              <a:t>Click icon to add picture</a:t>
            </a:r>
          </a:p>
        </p:txBody>
      </p:sp>
      <p:sp>
        <p:nvSpPr>
          <p:cNvPr id="32" name="Picture Placeholder 30">
            <a:extLst>
              <a:ext uri="{FF2B5EF4-FFF2-40B4-BE49-F238E27FC236}">
                <a16:creationId xmlns:a16="http://schemas.microsoft.com/office/drawing/2014/main" id="{0DB3A35F-50DF-4731-9C74-A6E9A24FBFB7}"/>
              </a:ext>
            </a:extLst>
          </p:cNvPr>
          <p:cNvSpPr>
            <a:spLocks noGrp="1"/>
          </p:cNvSpPr>
          <p:nvPr>
            <p:ph type="pic" sz="quarter" idx="15"/>
          </p:nvPr>
        </p:nvSpPr>
        <p:spPr>
          <a:xfrm>
            <a:off x="5071997" y="2106669"/>
            <a:ext cx="1912828" cy="1912826"/>
          </a:xfrm>
        </p:spPr>
        <p:txBody>
          <a:bodyPr/>
          <a:lstStyle/>
          <a:p>
            <a:r>
              <a:rPr lang="en-US"/>
              <a:t>Click icon to add picture</a:t>
            </a:r>
          </a:p>
        </p:txBody>
      </p:sp>
      <p:sp>
        <p:nvSpPr>
          <p:cNvPr id="33" name="Picture Placeholder 30">
            <a:extLst>
              <a:ext uri="{FF2B5EF4-FFF2-40B4-BE49-F238E27FC236}">
                <a16:creationId xmlns:a16="http://schemas.microsoft.com/office/drawing/2014/main" id="{90215D81-6F8E-4563-B187-421039C2AC22}"/>
              </a:ext>
            </a:extLst>
          </p:cNvPr>
          <p:cNvSpPr>
            <a:spLocks noGrp="1"/>
          </p:cNvSpPr>
          <p:nvPr>
            <p:ph type="pic" sz="quarter" idx="16"/>
          </p:nvPr>
        </p:nvSpPr>
        <p:spPr>
          <a:xfrm>
            <a:off x="8892128" y="2106669"/>
            <a:ext cx="1912828" cy="1912826"/>
          </a:xfrm>
        </p:spPr>
        <p:txBody>
          <a:bodyPr/>
          <a:lstStyle/>
          <a:p>
            <a:r>
              <a:rPr lang="en-US"/>
              <a:t>Click icon to add picture</a:t>
            </a:r>
          </a:p>
        </p:txBody>
      </p:sp>
      <p:sp>
        <p:nvSpPr>
          <p:cNvPr id="34" name="Rectangle 33">
            <a:extLst>
              <a:ext uri="{FF2B5EF4-FFF2-40B4-BE49-F238E27FC236}">
                <a16:creationId xmlns:a16="http://schemas.microsoft.com/office/drawing/2014/main" id="{860F1F5E-0F8E-4292-A2C4-57224605234E}"/>
              </a:ext>
            </a:extLst>
          </p:cNvPr>
          <p:cNvSpPr/>
          <p:nvPr userDrawn="1"/>
        </p:nvSpPr>
        <p:spPr>
          <a:xfrm>
            <a:off x="571460" y="1052623"/>
            <a:ext cx="563526" cy="619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36764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45456-20FC-48A7-BE67-71488B45A63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DB51B5-1DF3-41CD-A957-E9A05361AFC4}"/>
              </a:ext>
            </a:extLst>
          </p:cNvPr>
          <p:cNvSpPr>
            <a:spLocks noGrp="1"/>
          </p:cNvSpPr>
          <p:nvPr>
            <p:ph type="dt" sz="half" idx="10"/>
          </p:nvPr>
        </p:nvSpPr>
        <p:spPr/>
        <p:txBody>
          <a:bodyPr/>
          <a:lstStyle/>
          <a:p>
            <a:r>
              <a:rPr lang="en-US"/>
              <a:t>9/20/18</a:t>
            </a:r>
          </a:p>
        </p:txBody>
      </p:sp>
      <p:sp>
        <p:nvSpPr>
          <p:cNvPr id="4" name="Footer Placeholder 3">
            <a:extLst>
              <a:ext uri="{FF2B5EF4-FFF2-40B4-BE49-F238E27FC236}">
                <a16:creationId xmlns:a16="http://schemas.microsoft.com/office/drawing/2014/main" id="{1500CD5D-2F5B-4547-8B71-EF4448AB4F8E}"/>
              </a:ext>
            </a:extLst>
          </p:cNvPr>
          <p:cNvSpPr>
            <a:spLocks noGrp="1"/>
          </p:cNvSpPr>
          <p:nvPr>
            <p:ph type="ftr" sz="quarter" idx="11"/>
          </p:nvPr>
        </p:nvSpPr>
        <p:spPr/>
        <p:txBody>
          <a:bodyPr/>
          <a:lstStyle/>
          <a:p>
            <a:r>
              <a:rPr lang="en-US"/>
              <a:t>Winning in the Wilderness</a:t>
            </a:r>
          </a:p>
        </p:txBody>
      </p:sp>
      <p:sp>
        <p:nvSpPr>
          <p:cNvPr id="5" name="Slide Number Placeholder 4">
            <a:extLst>
              <a:ext uri="{FF2B5EF4-FFF2-40B4-BE49-F238E27FC236}">
                <a16:creationId xmlns:a16="http://schemas.microsoft.com/office/drawing/2014/main" id="{AA621205-E349-470A-A959-45D60D2017B1}"/>
              </a:ext>
            </a:extLst>
          </p:cNvPr>
          <p:cNvSpPr>
            <a:spLocks noGrp="1"/>
          </p:cNvSpPr>
          <p:nvPr>
            <p:ph type="sldNum" sz="quarter" idx="12"/>
          </p:nvPr>
        </p:nvSpPr>
        <p:spPr/>
        <p:txBody>
          <a:bodyPr/>
          <a:lstStyle/>
          <a:p>
            <a:fld id="{3342767F-C36F-43F3-A3EC-D3C6B44B9C04}" type="slidenum">
              <a:rPr lang="en-US" smtClean="0"/>
              <a:t>‹#›</a:t>
            </a:fld>
            <a:endParaRPr lang="en-US"/>
          </a:p>
        </p:txBody>
      </p:sp>
    </p:spTree>
    <p:extLst>
      <p:ext uri="{BB962C8B-B14F-4D97-AF65-F5344CB8AC3E}">
        <p14:creationId xmlns:p14="http://schemas.microsoft.com/office/powerpoint/2010/main" val="949997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B6D9F9-5A76-47FC-B76A-79DF99E98B59}"/>
              </a:ext>
            </a:extLst>
          </p:cNvPr>
          <p:cNvSpPr>
            <a:spLocks noGrp="1"/>
          </p:cNvSpPr>
          <p:nvPr>
            <p:ph type="dt" sz="half" idx="10"/>
          </p:nvPr>
        </p:nvSpPr>
        <p:spPr/>
        <p:txBody>
          <a:bodyPr/>
          <a:lstStyle/>
          <a:p>
            <a:r>
              <a:rPr lang="en-US"/>
              <a:t>9/20/18</a:t>
            </a:r>
          </a:p>
        </p:txBody>
      </p:sp>
      <p:sp>
        <p:nvSpPr>
          <p:cNvPr id="3" name="Footer Placeholder 2">
            <a:extLst>
              <a:ext uri="{FF2B5EF4-FFF2-40B4-BE49-F238E27FC236}">
                <a16:creationId xmlns:a16="http://schemas.microsoft.com/office/drawing/2014/main" id="{DA946DF5-B260-48EA-A562-51A920C2B1DE}"/>
              </a:ext>
            </a:extLst>
          </p:cNvPr>
          <p:cNvSpPr>
            <a:spLocks noGrp="1"/>
          </p:cNvSpPr>
          <p:nvPr>
            <p:ph type="ftr" sz="quarter" idx="11"/>
          </p:nvPr>
        </p:nvSpPr>
        <p:spPr/>
        <p:txBody>
          <a:bodyPr/>
          <a:lstStyle/>
          <a:p>
            <a:r>
              <a:rPr lang="en-US"/>
              <a:t>Winning in the Wilderness</a:t>
            </a:r>
          </a:p>
        </p:txBody>
      </p:sp>
      <p:sp>
        <p:nvSpPr>
          <p:cNvPr id="4" name="Slide Number Placeholder 3">
            <a:extLst>
              <a:ext uri="{FF2B5EF4-FFF2-40B4-BE49-F238E27FC236}">
                <a16:creationId xmlns:a16="http://schemas.microsoft.com/office/drawing/2014/main" id="{D5132BD4-E04A-4497-8494-72AA7909C446}"/>
              </a:ext>
            </a:extLst>
          </p:cNvPr>
          <p:cNvSpPr>
            <a:spLocks noGrp="1"/>
          </p:cNvSpPr>
          <p:nvPr>
            <p:ph type="sldNum" sz="quarter" idx="12"/>
          </p:nvPr>
        </p:nvSpPr>
        <p:spPr/>
        <p:txBody>
          <a:bodyPr/>
          <a:lstStyle/>
          <a:p>
            <a:fld id="{3342767F-C36F-43F3-A3EC-D3C6B44B9C04}" type="slidenum">
              <a:rPr lang="en-US" smtClean="0"/>
              <a:t>‹#›</a:t>
            </a:fld>
            <a:endParaRPr lang="en-US"/>
          </a:p>
        </p:txBody>
      </p:sp>
    </p:spTree>
    <p:extLst>
      <p:ext uri="{BB962C8B-B14F-4D97-AF65-F5344CB8AC3E}">
        <p14:creationId xmlns:p14="http://schemas.microsoft.com/office/powerpoint/2010/main" val="3728409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47EEF-0759-477E-AA5C-EB9060CEB8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63F86D4-5180-4D02-9937-52B7F61EF4E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B84DC1-0189-44BD-9FB8-DF70AE92417C}"/>
              </a:ext>
            </a:extLst>
          </p:cNvPr>
          <p:cNvSpPr>
            <a:spLocks noGrp="1"/>
          </p:cNvSpPr>
          <p:nvPr>
            <p:ph type="dt" sz="half" idx="10"/>
          </p:nvPr>
        </p:nvSpPr>
        <p:spPr/>
        <p:txBody>
          <a:bodyPr/>
          <a:lstStyle/>
          <a:p>
            <a:r>
              <a:rPr lang="en-US"/>
              <a:t>9/20/18</a:t>
            </a:r>
          </a:p>
        </p:txBody>
      </p:sp>
      <p:sp>
        <p:nvSpPr>
          <p:cNvPr id="5" name="Footer Placeholder 4">
            <a:extLst>
              <a:ext uri="{FF2B5EF4-FFF2-40B4-BE49-F238E27FC236}">
                <a16:creationId xmlns:a16="http://schemas.microsoft.com/office/drawing/2014/main" id="{FC24F59F-8F03-4A4D-8859-9298A260C6C5}"/>
              </a:ext>
            </a:extLst>
          </p:cNvPr>
          <p:cNvSpPr>
            <a:spLocks noGrp="1"/>
          </p:cNvSpPr>
          <p:nvPr>
            <p:ph type="ftr" sz="quarter" idx="11"/>
          </p:nvPr>
        </p:nvSpPr>
        <p:spPr/>
        <p:txBody>
          <a:bodyPr/>
          <a:lstStyle/>
          <a:p>
            <a:r>
              <a:rPr lang="en-US"/>
              <a:t>Winning in the Wilderness</a:t>
            </a:r>
          </a:p>
        </p:txBody>
      </p:sp>
      <p:sp>
        <p:nvSpPr>
          <p:cNvPr id="6" name="Slide Number Placeholder 5">
            <a:extLst>
              <a:ext uri="{FF2B5EF4-FFF2-40B4-BE49-F238E27FC236}">
                <a16:creationId xmlns:a16="http://schemas.microsoft.com/office/drawing/2014/main" id="{993CA1F9-A38C-468E-ACB7-25764D97F87C}"/>
              </a:ext>
            </a:extLst>
          </p:cNvPr>
          <p:cNvSpPr>
            <a:spLocks noGrp="1"/>
          </p:cNvSpPr>
          <p:nvPr>
            <p:ph type="sldNum" sz="quarter" idx="12"/>
          </p:nvPr>
        </p:nvSpPr>
        <p:spPr/>
        <p:txBody>
          <a:bodyPr/>
          <a:lstStyle/>
          <a:p>
            <a:fld id="{3342767F-C36F-43F3-A3EC-D3C6B44B9C04}" type="slidenum">
              <a:rPr lang="en-US" smtClean="0"/>
              <a:t>‹#›</a:t>
            </a:fld>
            <a:endParaRPr lang="en-US"/>
          </a:p>
        </p:txBody>
      </p:sp>
    </p:spTree>
    <p:extLst>
      <p:ext uri="{BB962C8B-B14F-4D97-AF65-F5344CB8AC3E}">
        <p14:creationId xmlns:p14="http://schemas.microsoft.com/office/powerpoint/2010/main" val="1224138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9F4D1852-0B32-43A2-AF32-062E9EC37555}"/>
              </a:ext>
              <a:ext uri="{C183D7F6-B498-43B3-948B-1728B52AA6E4}">
                <adec:decorative xmlns:adec="http://schemas.microsoft.com/office/drawing/2017/decorative" val="1"/>
              </a:ext>
            </a:extLst>
          </p:cNvPr>
          <p:cNvGrpSpPr/>
          <p:nvPr userDrawn="1"/>
        </p:nvGrpSpPr>
        <p:grpSpPr>
          <a:xfrm>
            <a:off x="0" y="4547"/>
            <a:ext cx="12192000" cy="3316716"/>
            <a:chOff x="0" y="4547"/>
            <a:chExt cx="12192000" cy="3316716"/>
          </a:xfrm>
        </p:grpSpPr>
        <p:pic>
          <p:nvPicPr>
            <p:cNvPr id="8" name="Picture 7">
              <a:extLst>
                <a:ext uri="{FF2B5EF4-FFF2-40B4-BE49-F238E27FC236}">
                  <a16:creationId xmlns:a16="http://schemas.microsoft.com/office/drawing/2014/main" id="{1287464D-F58B-492E-A7E1-17EC8F31060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4547"/>
              <a:ext cx="12192000" cy="3167063"/>
            </a:xfrm>
            <a:prstGeom prst="rect">
              <a:avLst/>
            </a:prstGeom>
          </p:spPr>
        </p:pic>
        <p:sp>
          <p:nvSpPr>
            <p:cNvPr id="9" name="Rectangle 8">
              <a:extLst>
                <a:ext uri="{FF2B5EF4-FFF2-40B4-BE49-F238E27FC236}">
                  <a16:creationId xmlns:a16="http://schemas.microsoft.com/office/drawing/2014/main" id="{AD0FA97E-93E9-45A9-967A-DD905690C756}"/>
                </a:ext>
              </a:extLst>
            </p:cNvPr>
            <p:cNvSpPr/>
            <p:nvPr/>
          </p:nvSpPr>
          <p:spPr>
            <a:xfrm>
              <a:off x="0" y="1892300"/>
              <a:ext cx="12192000" cy="14289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a:extLst>
              <a:ext uri="{FF2B5EF4-FFF2-40B4-BE49-F238E27FC236}">
                <a16:creationId xmlns:a16="http://schemas.microsoft.com/office/drawing/2014/main" id="{71C049FA-04F3-4E83-A400-653730E5EA41}"/>
              </a:ext>
              <a:ext uri="{C183D7F6-B498-43B3-948B-1728B52AA6E4}">
                <adec:decorative xmlns:adec="http://schemas.microsoft.com/office/drawing/2017/decorative" val="1"/>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966200" y="1"/>
            <a:ext cx="3225800" cy="2799040"/>
          </a:xfrm>
          <a:prstGeom prst="rect">
            <a:avLst/>
          </a:prstGeom>
        </p:spPr>
      </p:pic>
      <p:sp>
        <p:nvSpPr>
          <p:cNvPr id="2" name="Title Placeholder 1">
            <a:extLst>
              <a:ext uri="{FF2B5EF4-FFF2-40B4-BE49-F238E27FC236}">
                <a16:creationId xmlns:a16="http://schemas.microsoft.com/office/drawing/2014/main" id="{A165AE06-C1A4-479D-961E-89F2BE937E6A}"/>
              </a:ext>
            </a:extLst>
          </p:cNvPr>
          <p:cNvSpPr>
            <a:spLocks noGrp="1"/>
          </p:cNvSpPr>
          <p:nvPr>
            <p:ph type="title"/>
          </p:nvPr>
        </p:nvSpPr>
        <p:spPr>
          <a:xfrm>
            <a:off x="458872" y="365125"/>
            <a:ext cx="10750550" cy="777875"/>
          </a:xfrm>
          <a:prstGeom prst="rect">
            <a:avLst/>
          </a:prstGeom>
        </p:spPr>
        <p:txBody>
          <a:bodyPr vert="horz" lIns="91440" tIns="45720" rIns="91440" bIns="45720" rtlCol="0" anchor="ctr">
            <a:normAutofit/>
          </a:bodyPr>
          <a:lstStyle/>
          <a:p>
            <a:pPr lvl="0"/>
            <a:r>
              <a:rPr lang="en-US"/>
              <a:t>Click to edit Master title style</a:t>
            </a:r>
            <a:endParaRPr lang="en-US" dirty="0"/>
          </a:p>
        </p:txBody>
      </p:sp>
      <p:sp>
        <p:nvSpPr>
          <p:cNvPr id="3" name="Text Placeholder 2">
            <a:extLst>
              <a:ext uri="{FF2B5EF4-FFF2-40B4-BE49-F238E27FC236}">
                <a16:creationId xmlns:a16="http://schemas.microsoft.com/office/drawing/2014/main" id="{101D420E-5AA3-46FF-924E-C64826528F95}"/>
              </a:ext>
            </a:extLst>
          </p:cNvPr>
          <p:cNvSpPr>
            <a:spLocks noGrp="1"/>
          </p:cNvSpPr>
          <p:nvPr>
            <p:ph type="body" idx="1"/>
          </p:nvPr>
        </p:nvSpPr>
        <p:spPr>
          <a:xfrm>
            <a:off x="838200" y="2051265"/>
            <a:ext cx="10515600" cy="412569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EAE446-2533-44B0-A61C-6E26403478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9/20/18</a:t>
            </a:r>
          </a:p>
        </p:txBody>
      </p:sp>
      <p:sp>
        <p:nvSpPr>
          <p:cNvPr id="5" name="Footer Placeholder 4">
            <a:extLst>
              <a:ext uri="{FF2B5EF4-FFF2-40B4-BE49-F238E27FC236}">
                <a16:creationId xmlns:a16="http://schemas.microsoft.com/office/drawing/2014/main" id="{C845CCA6-6249-4EEF-8EB6-5880D7FD27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Winning in the Wilderness</a:t>
            </a:r>
          </a:p>
        </p:txBody>
      </p:sp>
      <p:sp>
        <p:nvSpPr>
          <p:cNvPr id="6" name="Slide Number Placeholder 5">
            <a:extLst>
              <a:ext uri="{FF2B5EF4-FFF2-40B4-BE49-F238E27FC236}">
                <a16:creationId xmlns:a16="http://schemas.microsoft.com/office/drawing/2014/main" id="{1594EE8A-DDD1-41D0-8553-81C0B037F4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42767F-C36F-43F3-A3EC-D3C6B44B9C04}" type="slidenum">
              <a:rPr lang="en-US" smtClean="0"/>
              <a:t>‹#›</a:t>
            </a:fld>
            <a:endParaRPr lang="en-US"/>
          </a:p>
        </p:txBody>
      </p:sp>
      <p:sp>
        <p:nvSpPr>
          <p:cNvPr id="13" name="Rectangle 12">
            <a:extLst>
              <a:ext uri="{FF2B5EF4-FFF2-40B4-BE49-F238E27FC236}">
                <a16:creationId xmlns:a16="http://schemas.microsoft.com/office/drawing/2014/main" id="{BD81BBC1-20E7-4568-BB16-09A7F298515E}"/>
              </a:ext>
            </a:extLst>
          </p:cNvPr>
          <p:cNvSpPr/>
          <p:nvPr userDrawn="1"/>
        </p:nvSpPr>
        <p:spPr>
          <a:xfrm>
            <a:off x="571460" y="1052623"/>
            <a:ext cx="563526" cy="619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340545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3" r:id="rId6"/>
    <p:sldLayoutId id="2147483654" r:id="rId7"/>
    <p:sldLayoutId id="2147483655" r:id="rId8"/>
    <p:sldLayoutId id="2147483658" r:id="rId9"/>
    <p:sldLayoutId id="2147483659" r:id="rId10"/>
  </p:sldLayoutIdLst>
  <p:hf hdr="0"/>
  <p:txStyles>
    <p:titleStyle>
      <a:lvl1pPr algn="l" defTabSz="914400" rtl="0" eaLnBrk="1" latinLnBrk="0" hangingPunct="1">
        <a:lnSpc>
          <a:spcPct val="90000"/>
        </a:lnSpc>
        <a:spcBef>
          <a:spcPct val="0"/>
        </a:spcBef>
        <a:buNone/>
        <a:defRPr lang="en-US" sz="3000" b="1" kern="1200" dirty="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41F38D0-D1DC-424C-A95E-CA9BA32661F3}"/>
              </a:ext>
            </a:extLst>
          </p:cNvPr>
          <p:cNvSpPr>
            <a:spLocks noGrp="1"/>
          </p:cNvSpPr>
          <p:nvPr>
            <p:ph type="ctrTitle"/>
          </p:nvPr>
        </p:nvSpPr>
        <p:spPr/>
        <p:txBody>
          <a:bodyPr/>
          <a:lstStyle/>
          <a:p>
            <a:r>
              <a:rPr lang="en-US" dirty="0"/>
              <a:t>Winning in the Wilderness</a:t>
            </a:r>
          </a:p>
        </p:txBody>
      </p:sp>
      <p:sp>
        <p:nvSpPr>
          <p:cNvPr id="13" name="Subtitle 12">
            <a:extLst>
              <a:ext uri="{FF2B5EF4-FFF2-40B4-BE49-F238E27FC236}">
                <a16:creationId xmlns:a16="http://schemas.microsoft.com/office/drawing/2014/main" id="{E38BC034-3AAF-43AF-B5D3-540617DEEB1D}"/>
              </a:ext>
            </a:extLst>
          </p:cNvPr>
          <p:cNvSpPr>
            <a:spLocks noGrp="1"/>
          </p:cNvSpPr>
          <p:nvPr>
            <p:ph type="subTitle" idx="1"/>
          </p:nvPr>
        </p:nvSpPr>
        <p:spPr/>
        <p:txBody>
          <a:bodyPr/>
          <a:lstStyle/>
          <a:p>
            <a:r>
              <a:rPr lang="en-US" dirty="0"/>
              <a:t>Putting Away Idols and Breaking Cycles</a:t>
            </a:r>
          </a:p>
        </p:txBody>
      </p:sp>
      <p:pic>
        <p:nvPicPr>
          <p:cNvPr id="3" name="Picture 2">
            <a:extLst>
              <a:ext uri="{FF2B5EF4-FFF2-40B4-BE49-F238E27FC236}">
                <a16:creationId xmlns:a16="http://schemas.microsoft.com/office/drawing/2014/main" id="{D99BD3BF-63EA-4B04-9C23-11D0B461FC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0357" y="0"/>
            <a:ext cx="1636365" cy="1636365"/>
          </a:xfrm>
          <a:prstGeom prst="rect">
            <a:avLst/>
          </a:prstGeom>
        </p:spPr>
      </p:pic>
    </p:spTree>
    <p:extLst>
      <p:ext uri="{BB962C8B-B14F-4D97-AF65-F5344CB8AC3E}">
        <p14:creationId xmlns:p14="http://schemas.microsoft.com/office/powerpoint/2010/main" val="1292461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01975-B4A9-4A68-83A1-D92657BFE80B}"/>
              </a:ext>
            </a:extLst>
          </p:cNvPr>
          <p:cNvSpPr>
            <a:spLocks noGrp="1"/>
          </p:cNvSpPr>
          <p:nvPr>
            <p:ph type="title"/>
          </p:nvPr>
        </p:nvSpPr>
        <p:spPr/>
        <p:txBody>
          <a:bodyPr/>
          <a:lstStyle/>
          <a:p>
            <a:r>
              <a:rPr lang="en-US" dirty="0"/>
              <a:t>The Wilderness Exposes</a:t>
            </a:r>
          </a:p>
        </p:txBody>
      </p:sp>
      <p:sp>
        <p:nvSpPr>
          <p:cNvPr id="4" name="Content Placeholder 3">
            <a:extLst>
              <a:ext uri="{FF2B5EF4-FFF2-40B4-BE49-F238E27FC236}">
                <a16:creationId xmlns:a16="http://schemas.microsoft.com/office/drawing/2014/main" id="{6BE5F603-2B71-4C5E-8DBF-0F00C95C57E3}"/>
              </a:ext>
            </a:extLst>
          </p:cNvPr>
          <p:cNvSpPr>
            <a:spLocks noGrp="1"/>
          </p:cNvSpPr>
          <p:nvPr>
            <p:ph sz="quarter" idx="14"/>
          </p:nvPr>
        </p:nvSpPr>
        <p:spPr>
          <a:xfrm>
            <a:off x="6221186" y="2122487"/>
            <a:ext cx="5132614" cy="4370387"/>
          </a:xfrm>
        </p:spPr>
        <p:txBody>
          <a:bodyPr>
            <a:normAutofit/>
          </a:bodyPr>
          <a:lstStyle/>
          <a:p>
            <a:r>
              <a:rPr lang="en-US" dirty="0"/>
              <a:t>Overview</a:t>
            </a:r>
          </a:p>
          <a:p>
            <a:pPr lvl="1">
              <a:spcBef>
                <a:spcPts val="0"/>
              </a:spcBef>
              <a:spcAft>
                <a:spcPts val="0"/>
              </a:spcAft>
              <a:buFont typeface="Wingdings" panose="05000000000000000000" pitchFamily="2" charset="2"/>
              <a:buChar char="Ø"/>
            </a:pPr>
            <a:r>
              <a:rPr lang="en-US" sz="1800" dirty="0"/>
              <a:t>The Wilderness is designed to expose what is in us that is not of God.</a:t>
            </a:r>
          </a:p>
          <a:p>
            <a:pPr lvl="1">
              <a:spcBef>
                <a:spcPts val="0"/>
              </a:spcBef>
              <a:spcAft>
                <a:spcPts val="0"/>
              </a:spcAft>
              <a:buFont typeface="Wingdings" panose="05000000000000000000" pitchFamily="2" charset="2"/>
              <a:buChar char="Ø"/>
            </a:pPr>
            <a:r>
              <a:rPr lang="en-US" sz="1800" dirty="0"/>
              <a:t>This exposure can include idols, ungodly covenants, which result in vicious cycles.</a:t>
            </a:r>
            <a:endParaRPr lang="en-US" sz="1600" dirty="0"/>
          </a:p>
          <a:p>
            <a:pPr lvl="1">
              <a:spcBef>
                <a:spcPts val="0"/>
              </a:spcBef>
              <a:spcAft>
                <a:spcPts val="0"/>
              </a:spcAft>
              <a:buFont typeface="Wingdings" panose="05000000000000000000" pitchFamily="2" charset="2"/>
              <a:buChar char="Ø"/>
            </a:pPr>
            <a:r>
              <a:rPr lang="en-US" sz="1800" dirty="0"/>
              <a:t>Idols prolong your experience.  God does not skip us ahead or grade us on a curve.</a:t>
            </a:r>
          </a:p>
          <a:p>
            <a:pPr lvl="1">
              <a:spcBef>
                <a:spcPts val="0"/>
              </a:spcBef>
              <a:spcAft>
                <a:spcPts val="0"/>
              </a:spcAft>
              <a:buFont typeface="Wingdings" panose="05000000000000000000" pitchFamily="2" charset="2"/>
              <a:buChar char="Ø"/>
            </a:pPr>
            <a:r>
              <a:rPr lang="en-US" sz="1800" dirty="0"/>
              <a:t>The idol is typically something that you acquired or made covenant with in Egypt</a:t>
            </a:r>
            <a:endParaRPr lang="en-US" sz="1600" dirty="0"/>
          </a:p>
        </p:txBody>
      </p:sp>
      <p:sp>
        <p:nvSpPr>
          <p:cNvPr id="9" name="Date Placeholder 8">
            <a:extLst>
              <a:ext uri="{FF2B5EF4-FFF2-40B4-BE49-F238E27FC236}">
                <a16:creationId xmlns:a16="http://schemas.microsoft.com/office/drawing/2014/main" id="{8598832E-E391-495D-A2C5-76F5DB4B0D35}"/>
              </a:ext>
            </a:extLst>
          </p:cNvPr>
          <p:cNvSpPr>
            <a:spLocks noGrp="1"/>
          </p:cNvSpPr>
          <p:nvPr>
            <p:ph type="dt" sz="half" idx="10"/>
          </p:nvPr>
        </p:nvSpPr>
        <p:spPr/>
        <p:txBody>
          <a:bodyPr/>
          <a:lstStyle/>
          <a:p>
            <a:r>
              <a:rPr lang="en-US"/>
              <a:t>9/20/18</a:t>
            </a:r>
          </a:p>
        </p:txBody>
      </p:sp>
      <p:sp>
        <p:nvSpPr>
          <p:cNvPr id="10" name="Footer Placeholder 9">
            <a:extLst>
              <a:ext uri="{FF2B5EF4-FFF2-40B4-BE49-F238E27FC236}">
                <a16:creationId xmlns:a16="http://schemas.microsoft.com/office/drawing/2014/main" id="{F9DE114D-65E6-44ED-A72C-9827FD7FE37D}"/>
              </a:ext>
            </a:extLst>
          </p:cNvPr>
          <p:cNvSpPr>
            <a:spLocks noGrp="1"/>
          </p:cNvSpPr>
          <p:nvPr>
            <p:ph type="ftr" sz="quarter" idx="11"/>
          </p:nvPr>
        </p:nvSpPr>
        <p:spPr/>
        <p:txBody>
          <a:bodyPr/>
          <a:lstStyle/>
          <a:p>
            <a:r>
              <a:rPr lang="en-US"/>
              <a:t>Winning in the Wilderness</a:t>
            </a:r>
          </a:p>
        </p:txBody>
      </p:sp>
      <p:sp>
        <p:nvSpPr>
          <p:cNvPr id="11" name="Slide Number Placeholder 10">
            <a:extLst>
              <a:ext uri="{FF2B5EF4-FFF2-40B4-BE49-F238E27FC236}">
                <a16:creationId xmlns:a16="http://schemas.microsoft.com/office/drawing/2014/main" id="{5D089B20-6548-4094-885D-13BE057A9BF4}"/>
              </a:ext>
            </a:extLst>
          </p:cNvPr>
          <p:cNvSpPr>
            <a:spLocks noGrp="1"/>
          </p:cNvSpPr>
          <p:nvPr>
            <p:ph type="sldNum" sz="quarter" idx="12"/>
          </p:nvPr>
        </p:nvSpPr>
        <p:spPr/>
        <p:txBody>
          <a:bodyPr/>
          <a:lstStyle/>
          <a:p>
            <a:fld id="{3342767F-C36F-43F3-A3EC-D3C6B44B9C04}" type="slidenum">
              <a:rPr lang="en-US" smtClean="0"/>
              <a:t>2</a:t>
            </a:fld>
            <a:endParaRPr lang="en-US"/>
          </a:p>
        </p:txBody>
      </p:sp>
      <p:pic>
        <p:nvPicPr>
          <p:cNvPr id="15" name="Content Placeholder 14">
            <a:extLst>
              <a:ext uri="{FF2B5EF4-FFF2-40B4-BE49-F238E27FC236}">
                <a16:creationId xmlns:a16="http://schemas.microsoft.com/office/drawing/2014/main" id="{1BF30A91-7C41-4F00-8050-F12A92957A9B}"/>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146875" y="1689428"/>
            <a:ext cx="3265326" cy="4598634"/>
          </a:xfrm>
        </p:spPr>
      </p:pic>
    </p:spTree>
    <p:extLst>
      <p:ext uri="{BB962C8B-B14F-4D97-AF65-F5344CB8AC3E}">
        <p14:creationId xmlns:p14="http://schemas.microsoft.com/office/powerpoint/2010/main" val="454600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FF4B3-B436-41D3-A384-B661A83FB247}"/>
              </a:ext>
            </a:extLst>
          </p:cNvPr>
          <p:cNvSpPr>
            <a:spLocks noGrp="1"/>
          </p:cNvSpPr>
          <p:nvPr>
            <p:ph type="title"/>
          </p:nvPr>
        </p:nvSpPr>
        <p:spPr/>
        <p:txBody>
          <a:bodyPr/>
          <a:lstStyle/>
          <a:p>
            <a:r>
              <a:rPr lang="en-US" dirty="0"/>
              <a:t>Discussion Question</a:t>
            </a:r>
          </a:p>
        </p:txBody>
      </p:sp>
      <p:sp>
        <p:nvSpPr>
          <p:cNvPr id="3" name="Content Placeholder 2">
            <a:extLst>
              <a:ext uri="{FF2B5EF4-FFF2-40B4-BE49-F238E27FC236}">
                <a16:creationId xmlns:a16="http://schemas.microsoft.com/office/drawing/2014/main" id="{8478AA04-13B0-426D-9E55-41840DC1DAE6}"/>
              </a:ext>
            </a:extLst>
          </p:cNvPr>
          <p:cNvSpPr>
            <a:spLocks noGrp="1"/>
          </p:cNvSpPr>
          <p:nvPr>
            <p:ph idx="1"/>
          </p:nvPr>
        </p:nvSpPr>
        <p:spPr/>
        <p:txBody>
          <a:bodyPr>
            <a:normAutofit/>
          </a:bodyPr>
          <a:lstStyle/>
          <a:p>
            <a:pPr marL="0" indent="0" algn="ctr">
              <a:buNone/>
            </a:pPr>
            <a:endParaRPr lang="en-US" sz="5400" dirty="0"/>
          </a:p>
          <a:p>
            <a:pPr marL="0" indent="0" algn="ctr">
              <a:buNone/>
            </a:pPr>
            <a:endParaRPr lang="en-US" sz="5400" dirty="0"/>
          </a:p>
          <a:p>
            <a:pPr marL="0" indent="0" algn="ctr">
              <a:buNone/>
            </a:pPr>
            <a:r>
              <a:rPr lang="en-US" sz="5400" dirty="0"/>
              <a:t>How Do You Manage Temptation?</a:t>
            </a:r>
            <a:br>
              <a:rPr lang="en-US" sz="5400" dirty="0"/>
            </a:br>
            <a:endParaRPr lang="en-US" sz="5400" dirty="0"/>
          </a:p>
        </p:txBody>
      </p:sp>
      <p:sp>
        <p:nvSpPr>
          <p:cNvPr id="4" name="Date Placeholder 3">
            <a:extLst>
              <a:ext uri="{FF2B5EF4-FFF2-40B4-BE49-F238E27FC236}">
                <a16:creationId xmlns:a16="http://schemas.microsoft.com/office/drawing/2014/main" id="{54743198-55D1-4A6B-AD52-24DF164E9D4C}"/>
              </a:ext>
            </a:extLst>
          </p:cNvPr>
          <p:cNvSpPr>
            <a:spLocks noGrp="1"/>
          </p:cNvSpPr>
          <p:nvPr>
            <p:ph type="dt" sz="half" idx="10"/>
          </p:nvPr>
        </p:nvSpPr>
        <p:spPr/>
        <p:txBody>
          <a:bodyPr/>
          <a:lstStyle/>
          <a:p>
            <a:r>
              <a:rPr lang="en-US"/>
              <a:t>9/20/18</a:t>
            </a:r>
          </a:p>
        </p:txBody>
      </p:sp>
      <p:sp>
        <p:nvSpPr>
          <p:cNvPr id="5" name="Footer Placeholder 4">
            <a:extLst>
              <a:ext uri="{FF2B5EF4-FFF2-40B4-BE49-F238E27FC236}">
                <a16:creationId xmlns:a16="http://schemas.microsoft.com/office/drawing/2014/main" id="{8D7EDAF2-8CD0-4C32-BB0C-01ECA413B93F}"/>
              </a:ext>
            </a:extLst>
          </p:cNvPr>
          <p:cNvSpPr>
            <a:spLocks noGrp="1"/>
          </p:cNvSpPr>
          <p:nvPr>
            <p:ph type="ftr" sz="quarter" idx="11"/>
          </p:nvPr>
        </p:nvSpPr>
        <p:spPr/>
        <p:txBody>
          <a:bodyPr/>
          <a:lstStyle/>
          <a:p>
            <a:r>
              <a:rPr lang="en-US"/>
              <a:t>Winning in the Wilderness</a:t>
            </a:r>
          </a:p>
        </p:txBody>
      </p:sp>
      <p:sp>
        <p:nvSpPr>
          <p:cNvPr id="6" name="Slide Number Placeholder 5">
            <a:extLst>
              <a:ext uri="{FF2B5EF4-FFF2-40B4-BE49-F238E27FC236}">
                <a16:creationId xmlns:a16="http://schemas.microsoft.com/office/drawing/2014/main" id="{07217973-A7AD-48F3-ADDA-9B07AE315DB7}"/>
              </a:ext>
            </a:extLst>
          </p:cNvPr>
          <p:cNvSpPr>
            <a:spLocks noGrp="1"/>
          </p:cNvSpPr>
          <p:nvPr>
            <p:ph type="sldNum" sz="quarter" idx="12"/>
          </p:nvPr>
        </p:nvSpPr>
        <p:spPr/>
        <p:txBody>
          <a:bodyPr/>
          <a:lstStyle/>
          <a:p>
            <a:fld id="{3342767F-C36F-43F3-A3EC-D3C6B44B9C04}" type="slidenum">
              <a:rPr lang="en-US" smtClean="0"/>
              <a:t>3</a:t>
            </a:fld>
            <a:endParaRPr lang="en-US"/>
          </a:p>
        </p:txBody>
      </p:sp>
    </p:spTree>
    <p:extLst>
      <p:ext uri="{BB962C8B-B14F-4D97-AF65-F5344CB8AC3E}">
        <p14:creationId xmlns:p14="http://schemas.microsoft.com/office/powerpoint/2010/main" val="257939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B352A35-5F62-482F-905A-D33CDFCF04CD}"/>
              </a:ext>
            </a:extLst>
          </p:cNvPr>
          <p:cNvSpPr>
            <a:spLocks noGrp="1"/>
          </p:cNvSpPr>
          <p:nvPr>
            <p:ph type="title"/>
          </p:nvPr>
        </p:nvSpPr>
        <p:spPr/>
        <p:txBody>
          <a:bodyPr/>
          <a:lstStyle/>
          <a:p>
            <a:r>
              <a:rPr lang="en-US" dirty="0"/>
              <a:t>Numbers 14:1-4</a:t>
            </a:r>
          </a:p>
        </p:txBody>
      </p:sp>
      <p:sp>
        <p:nvSpPr>
          <p:cNvPr id="28" name="Content Placeholder 27">
            <a:extLst>
              <a:ext uri="{FF2B5EF4-FFF2-40B4-BE49-F238E27FC236}">
                <a16:creationId xmlns:a16="http://schemas.microsoft.com/office/drawing/2014/main" id="{B7FCE422-4794-42F2-A60A-4910B4017054}"/>
              </a:ext>
            </a:extLst>
          </p:cNvPr>
          <p:cNvSpPr>
            <a:spLocks noGrp="1"/>
          </p:cNvSpPr>
          <p:nvPr>
            <p:ph sz="quarter" idx="13"/>
          </p:nvPr>
        </p:nvSpPr>
        <p:spPr>
          <a:xfrm>
            <a:off x="838199" y="2122488"/>
            <a:ext cx="7734301" cy="4083050"/>
          </a:xfrm>
        </p:spPr>
        <p:txBody>
          <a:bodyPr anchor="ctr"/>
          <a:lstStyle/>
          <a:p>
            <a:pPr>
              <a:buNone/>
            </a:pPr>
            <a:r>
              <a:rPr lang="en-US" b="0" dirty="0"/>
              <a:t>And all the congregation lifted up their voice, and cried; and the people wept that night. 2 And all the children of Israel murmured against Moses and against Aaron: and the whole congregation said unto them, Would God that we had died in the land of Egypt! or would God we had died in this wilderness! 3 And wherefore hath the Lord brought us unto this land, to fall by the sword, that our wives and our children should be a prey? were it not better for us to return into Egypt? 4 And they said one to another, Let us make a captain, and let us return into Egypt.</a:t>
            </a:r>
            <a:endParaRPr lang="en-US" b="0" dirty="0">
              <a:solidFill>
                <a:schemeClr val="accent3"/>
              </a:solidFill>
            </a:endParaRPr>
          </a:p>
        </p:txBody>
      </p:sp>
      <p:sp>
        <p:nvSpPr>
          <p:cNvPr id="29" name="Content Placeholder 28">
            <a:extLst>
              <a:ext uri="{FF2B5EF4-FFF2-40B4-BE49-F238E27FC236}">
                <a16:creationId xmlns:a16="http://schemas.microsoft.com/office/drawing/2014/main" id="{721AA55E-C6E0-40C8-BE69-3B9E0DEDF857}"/>
              </a:ext>
            </a:extLst>
          </p:cNvPr>
          <p:cNvSpPr>
            <a:spLocks noGrp="1"/>
          </p:cNvSpPr>
          <p:nvPr>
            <p:ph sz="quarter" idx="14"/>
          </p:nvPr>
        </p:nvSpPr>
        <p:spPr>
          <a:xfrm>
            <a:off x="8484576" y="2122488"/>
            <a:ext cx="2869223" cy="4083050"/>
          </a:xfrm>
        </p:spPr>
        <p:txBody>
          <a:bodyPr anchor="ctr"/>
          <a:lstStyle/>
          <a:p>
            <a:pPr marL="285750" indent="-285750">
              <a:buFont typeface="Wingdings" panose="05000000000000000000" pitchFamily="2" charset="2"/>
              <a:buChar char="Ø"/>
            </a:pPr>
            <a:r>
              <a:rPr lang="en-US" b="0" dirty="0"/>
              <a:t>Egypt was always the default choice for the Israelites when in distress. Defaults are usually the idols. </a:t>
            </a:r>
          </a:p>
          <a:p>
            <a:pPr marL="285750" indent="-285750">
              <a:buFont typeface="Wingdings" panose="05000000000000000000" pitchFamily="2" charset="2"/>
              <a:buChar char="Ø"/>
            </a:pPr>
            <a:r>
              <a:rPr lang="en-US" b="0" dirty="0"/>
              <a:t>The Children of Israel had unrealistic expectations. Victim mentality?</a:t>
            </a:r>
          </a:p>
          <a:p>
            <a:pPr marL="285750" indent="-285750">
              <a:buFont typeface="Wingdings" panose="05000000000000000000" pitchFamily="2" charset="2"/>
              <a:buChar char="Ø"/>
            </a:pPr>
            <a:r>
              <a:rPr lang="en-US" b="0" dirty="0"/>
              <a:t>Idols will cause you to seek an alternative other than God.</a:t>
            </a:r>
          </a:p>
          <a:p>
            <a:pPr marL="285750" indent="-285750">
              <a:buFont typeface="Wingdings" panose="05000000000000000000" pitchFamily="2" charset="2"/>
              <a:buChar char="Ø"/>
            </a:pPr>
            <a:r>
              <a:rPr lang="en-US" b="0" dirty="0"/>
              <a:t>Stockholm syndrome</a:t>
            </a:r>
          </a:p>
        </p:txBody>
      </p:sp>
      <p:sp>
        <p:nvSpPr>
          <p:cNvPr id="2" name="Date Placeholder 1">
            <a:extLst>
              <a:ext uri="{FF2B5EF4-FFF2-40B4-BE49-F238E27FC236}">
                <a16:creationId xmlns:a16="http://schemas.microsoft.com/office/drawing/2014/main" id="{CE874027-FA14-4238-8FA3-63D118E941A1}"/>
              </a:ext>
            </a:extLst>
          </p:cNvPr>
          <p:cNvSpPr>
            <a:spLocks noGrp="1"/>
          </p:cNvSpPr>
          <p:nvPr>
            <p:ph type="dt" sz="half" idx="10"/>
          </p:nvPr>
        </p:nvSpPr>
        <p:spPr/>
        <p:txBody>
          <a:bodyPr/>
          <a:lstStyle/>
          <a:p>
            <a:r>
              <a:rPr lang="en-US"/>
              <a:t>9/20/18</a:t>
            </a:r>
          </a:p>
        </p:txBody>
      </p:sp>
      <p:sp>
        <p:nvSpPr>
          <p:cNvPr id="3" name="Footer Placeholder 2">
            <a:extLst>
              <a:ext uri="{FF2B5EF4-FFF2-40B4-BE49-F238E27FC236}">
                <a16:creationId xmlns:a16="http://schemas.microsoft.com/office/drawing/2014/main" id="{B16C1C30-238F-437F-B8B7-C052B5938DC2}"/>
              </a:ext>
            </a:extLst>
          </p:cNvPr>
          <p:cNvSpPr>
            <a:spLocks noGrp="1"/>
          </p:cNvSpPr>
          <p:nvPr>
            <p:ph type="ftr" sz="quarter" idx="11"/>
          </p:nvPr>
        </p:nvSpPr>
        <p:spPr/>
        <p:txBody>
          <a:bodyPr/>
          <a:lstStyle/>
          <a:p>
            <a:r>
              <a:rPr lang="en-US"/>
              <a:t>Winning in the Wilderness</a:t>
            </a:r>
          </a:p>
        </p:txBody>
      </p:sp>
      <p:sp>
        <p:nvSpPr>
          <p:cNvPr id="4" name="Slide Number Placeholder 3">
            <a:extLst>
              <a:ext uri="{FF2B5EF4-FFF2-40B4-BE49-F238E27FC236}">
                <a16:creationId xmlns:a16="http://schemas.microsoft.com/office/drawing/2014/main" id="{31E85D98-EBC5-4819-81B5-D13246E18E8C}"/>
              </a:ext>
            </a:extLst>
          </p:cNvPr>
          <p:cNvSpPr>
            <a:spLocks noGrp="1"/>
          </p:cNvSpPr>
          <p:nvPr>
            <p:ph type="sldNum" sz="quarter" idx="12"/>
          </p:nvPr>
        </p:nvSpPr>
        <p:spPr/>
        <p:txBody>
          <a:bodyPr/>
          <a:lstStyle/>
          <a:p>
            <a:fld id="{3342767F-C36F-43F3-A3EC-D3C6B44B9C04}" type="slidenum">
              <a:rPr lang="en-US" smtClean="0"/>
              <a:t>4</a:t>
            </a:fld>
            <a:endParaRPr lang="en-US"/>
          </a:p>
        </p:txBody>
      </p:sp>
    </p:spTree>
    <p:extLst>
      <p:ext uri="{BB962C8B-B14F-4D97-AF65-F5344CB8AC3E}">
        <p14:creationId xmlns:p14="http://schemas.microsoft.com/office/powerpoint/2010/main" val="282142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FF4B3-B436-41D3-A384-B661A83FB247}"/>
              </a:ext>
            </a:extLst>
          </p:cNvPr>
          <p:cNvSpPr>
            <a:spLocks noGrp="1"/>
          </p:cNvSpPr>
          <p:nvPr>
            <p:ph type="title"/>
          </p:nvPr>
        </p:nvSpPr>
        <p:spPr/>
        <p:txBody>
          <a:bodyPr/>
          <a:lstStyle/>
          <a:p>
            <a:r>
              <a:rPr lang="en-US" dirty="0"/>
              <a:t>Discussion Question</a:t>
            </a:r>
          </a:p>
        </p:txBody>
      </p:sp>
      <p:sp>
        <p:nvSpPr>
          <p:cNvPr id="3" name="Content Placeholder 2">
            <a:extLst>
              <a:ext uri="{FF2B5EF4-FFF2-40B4-BE49-F238E27FC236}">
                <a16:creationId xmlns:a16="http://schemas.microsoft.com/office/drawing/2014/main" id="{8478AA04-13B0-426D-9E55-41840DC1DAE6}"/>
              </a:ext>
            </a:extLst>
          </p:cNvPr>
          <p:cNvSpPr>
            <a:spLocks noGrp="1"/>
          </p:cNvSpPr>
          <p:nvPr>
            <p:ph idx="1"/>
          </p:nvPr>
        </p:nvSpPr>
        <p:spPr/>
        <p:txBody>
          <a:bodyPr>
            <a:normAutofit/>
          </a:bodyPr>
          <a:lstStyle/>
          <a:p>
            <a:pPr marL="0" indent="0" algn="ctr">
              <a:buNone/>
            </a:pPr>
            <a:endParaRPr lang="en-US" sz="5400" dirty="0"/>
          </a:p>
          <a:p>
            <a:pPr marL="0" indent="0" algn="ctr">
              <a:buNone/>
            </a:pPr>
            <a:r>
              <a:rPr lang="en-US" sz="5400" dirty="0"/>
              <a:t>What strategies have you used to break any destructive cycles?</a:t>
            </a:r>
          </a:p>
        </p:txBody>
      </p:sp>
      <p:sp>
        <p:nvSpPr>
          <p:cNvPr id="4" name="Date Placeholder 3">
            <a:extLst>
              <a:ext uri="{FF2B5EF4-FFF2-40B4-BE49-F238E27FC236}">
                <a16:creationId xmlns:a16="http://schemas.microsoft.com/office/drawing/2014/main" id="{014FBE52-36FF-431B-8191-65C98C1EAAF0}"/>
              </a:ext>
            </a:extLst>
          </p:cNvPr>
          <p:cNvSpPr>
            <a:spLocks noGrp="1"/>
          </p:cNvSpPr>
          <p:nvPr>
            <p:ph type="dt" sz="half" idx="10"/>
          </p:nvPr>
        </p:nvSpPr>
        <p:spPr/>
        <p:txBody>
          <a:bodyPr/>
          <a:lstStyle/>
          <a:p>
            <a:r>
              <a:rPr lang="en-US"/>
              <a:t>9/20/18</a:t>
            </a:r>
          </a:p>
        </p:txBody>
      </p:sp>
      <p:sp>
        <p:nvSpPr>
          <p:cNvPr id="5" name="Footer Placeholder 4">
            <a:extLst>
              <a:ext uri="{FF2B5EF4-FFF2-40B4-BE49-F238E27FC236}">
                <a16:creationId xmlns:a16="http://schemas.microsoft.com/office/drawing/2014/main" id="{E10D61E4-8469-4769-8CB1-DC4D167D57D4}"/>
              </a:ext>
            </a:extLst>
          </p:cNvPr>
          <p:cNvSpPr>
            <a:spLocks noGrp="1"/>
          </p:cNvSpPr>
          <p:nvPr>
            <p:ph type="ftr" sz="quarter" idx="11"/>
          </p:nvPr>
        </p:nvSpPr>
        <p:spPr/>
        <p:txBody>
          <a:bodyPr/>
          <a:lstStyle/>
          <a:p>
            <a:r>
              <a:rPr lang="en-US"/>
              <a:t>Winning in the Wilderness</a:t>
            </a:r>
          </a:p>
        </p:txBody>
      </p:sp>
      <p:sp>
        <p:nvSpPr>
          <p:cNvPr id="6" name="Slide Number Placeholder 5">
            <a:extLst>
              <a:ext uri="{FF2B5EF4-FFF2-40B4-BE49-F238E27FC236}">
                <a16:creationId xmlns:a16="http://schemas.microsoft.com/office/drawing/2014/main" id="{B2690FEE-4B77-46F8-A0B9-8FE5E6F53FEF}"/>
              </a:ext>
            </a:extLst>
          </p:cNvPr>
          <p:cNvSpPr>
            <a:spLocks noGrp="1"/>
          </p:cNvSpPr>
          <p:nvPr>
            <p:ph type="sldNum" sz="quarter" idx="12"/>
          </p:nvPr>
        </p:nvSpPr>
        <p:spPr/>
        <p:txBody>
          <a:bodyPr/>
          <a:lstStyle/>
          <a:p>
            <a:fld id="{3342767F-C36F-43F3-A3EC-D3C6B44B9C04}" type="slidenum">
              <a:rPr lang="en-US" smtClean="0"/>
              <a:t>5</a:t>
            </a:fld>
            <a:endParaRPr lang="en-US"/>
          </a:p>
        </p:txBody>
      </p:sp>
    </p:spTree>
    <p:extLst>
      <p:ext uri="{BB962C8B-B14F-4D97-AF65-F5344CB8AC3E}">
        <p14:creationId xmlns:p14="http://schemas.microsoft.com/office/powerpoint/2010/main" val="3115401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CEA01-BB61-45C2-A455-61234DD92051}"/>
              </a:ext>
            </a:extLst>
          </p:cNvPr>
          <p:cNvSpPr>
            <a:spLocks noGrp="1"/>
          </p:cNvSpPr>
          <p:nvPr>
            <p:ph type="title"/>
          </p:nvPr>
        </p:nvSpPr>
        <p:spPr/>
        <p:txBody>
          <a:bodyPr/>
          <a:lstStyle/>
          <a:p>
            <a:r>
              <a:rPr lang="en-US" dirty="0"/>
              <a:t>How To Break A Cycle</a:t>
            </a:r>
          </a:p>
        </p:txBody>
      </p:sp>
      <p:sp>
        <p:nvSpPr>
          <p:cNvPr id="3" name="Date Placeholder 2">
            <a:extLst>
              <a:ext uri="{FF2B5EF4-FFF2-40B4-BE49-F238E27FC236}">
                <a16:creationId xmlns:a16="http://schemas.microsoft.com/office/drawing/2014/main" id="{621C9154-907B-426F-9280-4A3378F5D171}"/>
              </a:ext>
            </a:extLst>
          </p:cNvPr>
          <p:cNvSpPr>
            <a:spLocks noGrp="1"/>
          </p:cNvSpPr>
          <p:nvPr>
            <p:ph type="dt" sz="half" idx="10"/>
          </p:nvPr>
        </p:nvSpPr>
        <p:spPr/>
        <p:txBody>
          <a:bodyPr/>
          <a:lstStyle/>
          <a:p>
            <a:r>
              <a:rPr lang="en-US"/>
              <a:t>9/20/18</a:t>
            </a:r>
          </a:p>
        </p:txBody>
      </p:sp>
      <p:sp>
        <p:nvSpPr>
          <p:cNvPr id="4" name="Footer Placeholder 3">
            <a:extLst>
              <a:ext uri="{FF2B5EF4-FFF2-40B4-BE49-F238E27FC236}">
                <a16:creationId xmlns:a16="http://schemas.microsoft.com/office/drawing/2014/main" id="{6FA46E43-4ED0-4107-AEE2-A7D364B5E9D1}"/>
              </a:ext>
            </a:extLst>
          </p:cNvPr>
          <p:cNvSpPr>
            <a:spLocks noGrp="1"/>
          </p:cNvSpPr>
          <p:nvPr>
            <p:ph type="ftr" sz="quarter" idx="11"/>
          </p:nvPr>
        </p:nvSpPr>
        <p:spPr/>
        <p:txBody>
          <a:bodyPr/>
          <a:lstStyle/>
          <a:p>
            <a:r>
              <a:rPr lang="en-US"/>
              <a:t>Winning in the Wilderness</a:t>
            </a:r>
          </a:p>
        </p:txBody>
      </p:sp>
      <p:sp>
        <p:nvSpPr>
          <p:cNvPr id="5" name="Slide Number Placeholder 4">
            <a:extLst>
              <a:ext uri="{FF2B5EF4-FFF2-40B4-BE49-F238E27FC236}">
                <a16:creationId xmlns:a16="http://schemas.microsoft.com/office/drawing/2014/main" id="{738868FB-CAB1-471C-A801-300036171001}"/>
              </a:ext>
            </a:extLst>
          </p:cNvPr>
          <p:cNvSpPr>
            <a:spLocks noGrp="1"/>
          </p:cNvSpPr>
          <p:nvPr>
            <p:ph type="sldNum" sz="quarter" idx="12"/>
          </p:nvPr>
        </p:nvSpPr>
        <p:spPr/>
        <p:txBody>
          <a:bodyPr/>
          <a:lstStyle/>
          <a:p>
            <a:fld id="{3342767F-C36F-43F3-A3EC-D3C6B44B9C04}" type="slidenum">
              <a:rPr lang="en-US" smtClean="0"/>
              <a:t>6</a:t>
            </a:fld>
            <a:endParaRPr lang="en-US"/>
          </a:p>
        </p:txBody>
      </p:sp>
      <p:pic>
        <p:nvPicPr>
          <p:cNvPr id="9" name="Content Placeholder 8">
            <a:extLst>
              <a:ext uri="{FF2B5EF4-FFF2-40B4-BE49-F238E27FC236}">
                <a16:creationId xmlns:a16="http://schemas.microsoft.com/office/drawing/2014/main" id="{99F5A950-FA59-4220-BE06-E7508303CEC3}"/>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944522" y="2890054"/>
            <a:ext cx="2919743" cy="2547917"/>
          </a:xfrm>
        </p:spPr>
      </p:pic>
      <p:sp>
        <p:nvSpPr>
          <p:cNvPr id="7" name="Content Placeholder 6">
            <a:extLst>
              <a:ext uri="{FF2B5EF4-FFF2-40B4-BE49-F238E27FC236}">
                <a16:creationId xmlns:a16="http://schemas.microsoft.com/office/drawing/2014/main" id="{6D16F042-2F50-491A-B5E0-B6D57D540DC9}"/>
              </a:ext>
            </a:extLst>
          </p:cNvPr>
          <p:cNvSpPr>
            <a:spLocks noGrp="1"/>
          </p:cNvSpPr>
          <p:nvPr>
            <p:ph sz="quarter" idx="14"/>
          </p:nvPr>
        </p:nvSpPr>
        <p:spPr/>
        <p:txBody>
          <a:bodyPr/>
          <a:lstStyle/>
          <a:p>
            <a:pPr marL="285750" indent="-285750">
              <a:buFont typeface="Wingdings" panose="05000000000000000000" pitchFamily="2" charset="2"/>
              <a:buChar char="Ø"/>
            </a:pPr>
            <a:r>
              <a:rPr lang="en-US" dirty="0"/>
              <a:t>Come to terms with your options (destroy denial) and make a choice</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Identify and renouncing your attachments &amp; covenants that you have with Egypt</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Apply your freedom through Jesus’ blood atonement</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Seek God for deliverance</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Let Jesus have the throne of your heart</a:t>
            </a:r>
          </a:p>
        </p:txBody>
      </p:sp>
    </p:spTree>
    <p:extLst>
      <p:ext uri="{BB962C8B-B14F-4D97-AF65-F5344CB8AC3E}">
        <p14:creationId xmlns:p14="http://schemas.microsoft.com/office/powerpoint/2010/main" val="3584443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F0079-1AE5-4C33-A92B-606421EE5911}"/>
              </a:ext>
            </a:extLst>
          </p:cNvPr>
          <p:cNvSpPr>
            <a:spLocks noGrp="1"/>
          </p:cNvSpPr>
          <p:nvPr>
            <p:ph type="title"/>
          </p:nvPr>
        </p:nvSpPr>
        <p:spPr/>
        <p:txBody>
          <a:bodyPr/>
          <a:lstStyle/>
          <a:p>
            <a:r>
              <a:rPr lang="en-US" dirty="0"/>
              <a:t>Three Takeaways</a:t>
            </a:r>
          </a:p>
        </p:txBody>
      </p:sp>
      <p:grpSp>
        <p:nvGrpSpPr>
          <p:cNvPr id="23" name="Directions" descr="To Insert a 3D Model: 1. From the Ribbon, go to Insert, 3D Models; or, go to Insert, 3D Models from Online Sources. That will open the Online 3D Models Window where you can search or browse categories of various 3D models, right from within PowerPoint.&#10;&#10;Hint: You need to be online when you add the model.&#10;&#10;2. Search by keyword: Type &quot;Triceratops&quot; into the search box at the top of the window and press enter.&#10;&#10;3. To insert a 3D Model, click or tap on the model, and press Insert. The 3D model will now be downloaded and placed onto your PowerPoint slide.">
            <a:extLst>
              <a:ext uri="{FF2B5EF4-FFF2-40B4-BE49-F238E27FC236}">
                <a16:creationId xmlns:a16="http://schemas.microsoft.com/office/drawing/2014/main" id="{F480B293-6238-4122-9F7C-45763A0793B6}"/>
              </a:ext>
            </a:extLst>
          </p:cNvPr>
          <p:cNvGrpSpPr/>
          <p:nvPr/>
        </p:nvGrpSpPr>
        <p:grpSpPr>
          <a:xfrm>
            <a:off x="6096000" y="2126883"/>
            <a:ext cx="5803900" cy="4227814"/>
            <a:chOff x="6096000" y="2042400"/>
            <a:chExt cx="5803900" cy="4227814"/>
          </a:xfrm>
        </p:grpSpPr>
        <p:sp>
          <p:nvSpPr>
            <p:cNvPr id="24" name="Text Placeholder 6">
              <a:extLst>
                <a:ext uri="{FF2B5EF4-FFF2-40B4-BE49-F238E27FC236}">
                  <a16:creationId xmlns:a16="http://schemas.microsoft.com/office/drawing/2014/main" id="{D8FC2856-6005-484E-9BD8-374251047016}"/>
                </a:ext>
                <a:ext uri="{C183D7F6-B498-43B3-948B-1728B52AA6E4}">
                  <adec:decorative xmlns:adec="http://schemas.microsoft.com/office/drawing/2017/decorative" val="1"/>
                </a:ext>
              </a:extLst>
            </p:cNvPr>
            <p:cNvSpPr txBox="1">
              <a:spLocks/>
            </p:cNvSpPr>
            <p:nvPr/>
          </p:nvSpPr>
          <p:spPr>
            <a:xfrm>
              <a:off x="6663131" y="2042400"/>
              <a:ext cx="4611510" cy="231311"/>
            </a:xfrm>
            <a:prstGeom prst="rect">
              <a:avLst/>
            </a:prstGeom>
          </p:spPr>
          <p:txBody>
            <a:bodyPr lIns="0" tIns="0" rIns="0" bIns="0">
              <a:noAutofit/>
            </a:bodyPr>
            <a:lst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a:lstStyle>
            <a:p>
              <a:pPr>
                <a:lnSpc>
                  <a:spcPct val="100000"/>
                </a:lnSpc>
              </a:pPr>
              <a:r>
                <a:rPr lang="en-US" sz="1800" b="1" dirty="0">
                  <a:solidFill>
                    <a:schemeClr val="accent1"/>
                  </a:solidFill>
                </a:rPr>
                <a:t>Destroying Idols and Breaking Curses:</a:t>
              </a:r>
            </a:p>
            <a:p>
              <a:pPr>
                <a:lnSpc>
                  <a:spcPct val="100000"/>
                </a:lnSpc>
              </a:pPr>
              <a:endParaRPr lang="en-US" sz="1800" b="1" dirty="0">
                <a:solidFill>
                  <a:schemeClr val="accent1"/>
                </a:solidFill>
              </a:endParaRPr>
            </a:p>
          </p:txBody>
        </p:sp>
        <p:sp>
          <p:nvSpPr>
            <p:cNvPr id="25" name="Content Placeholder 17">
              <a:extLst>
                <a:ext uri="{FF2B5EF4-FFF2-40B4-BE49-F238E27FC236}">
                  <a16:creationId xmlns:a16="http://schemas.microsoft.com/office/drawing/2014/main" id="{3F6A26C6-2785-443F-8CD3-AEE62B09D01A}"/>
                </a:ext>
                <a:ext uri="{C183D7F6-B498-43B3-948B-1728B52AA6E4}">
                  <adec:decorative xmlns:adec="http://schemas.microsoft.com/office/drawing/2017/decorative" val="1"/>
                </a:ext>
              </a:extLst>
            </p:cNvPr>
            <p:cNvSpPr txBox="1">
              <a:spLocks/>
            </p:cNvSpPr>
            <p:nvPr/>
          </p:nvSpPr>
          <p:spPr>
            <a:xfrm>
              <a:off x="6582565" y="2550066"/>
              <a:ext cx="5317335" cy="1418705"/>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ts val="0"/>
                </a:spcBef>
                <a:spcAft>
                  <a:spcPts val="0"/>
                </a:spcAft>
                <a:buNone/>
                <a:defRPr/>
              </a:pPr>
              <a:r>
                <a:rPr lang="en-US" sz="1400" dirty="0">
                  <a:solidFill>
                    <a:schemeClr val="tx1"/>
                  </a:solidFill>
                  <a:latin typeface="Segoe UI" panose="020B0502040204020203" pitchFamily="34" charset="0"/>
                  <a:cs typeface="Segoe UI" panose="020B0502040204020203" pitchFamily="34" charset="0"/>
                </a:rPr>
                <a:t>Jesus was able to withstand Satan because Satan could not find anything in Him.  We, on the other hand, may have instances where we have attachments and covenants from the world that need to be purged.  The wilderness is designed to bring light to the hidden idols that cause us to go into cycles.  </a:t>
              </a:r>
              <a:br>
                <a:rPr lang="en-US" sz="1400" dirty="0">
                  <a:solidFill>
                    <a:schemeClr val="tx1"/>
                  </a:solidFill>
                  <a:latin typeface="Segoe UI" panose="020B0502040204020203" pitchFamily="34" charset="0"/>
                  <a:cs typeface="Segoe UI" panose="020B0502040204020203" pitchFamily="34" charset="0"/>
                </a:rPr>
              </a:br>
              <a:endParaRPr lang="en-US" sz="1400" dirty="0">
                <a:solidFill>
                  <a:schemeClr val="tx1"/>
                </a:solidFill>
                <a:latin typeface="Segoe UI" panose="020B0502040204020203" pitchFamily="34" charset="0"/>
                <a:cs typeface="Segoe UI" panose="020B0502040204020203" pitchFamily="34" charset="0"/>
              </a:endParaRPr>
            </a:p>
          </p:txBody>
        </p:sp>
        <p:sp>
          <p:nvSpPr>
            <p:cNvPr id="26" name="TextBox 25">
              <a:extLst>
                <a:ext uri="{FF2B5EF4-FFF2-40B4-BE49-F238E27FC236}">
                  <a16:creationId xmlns:a16="http://schemas.microsoft.com/office/drawing/2014/main" id="{03091DD3-88FB-4133-AC93-CDC3866EB02E}"/>
                </a:ext>
                <a:ext uri="{C183D7F6-B498-43B3-948B-1728B52AA6E4}">
                  <adec:decorative xmlns:adec="http://schemas.microsoft.com/office/drawing/2017/decorative" val="1"/>
                </a:ext>
              </a:extLst>
            </p:cNvPr>
            <p:cNvSpPr txBox="1">
              <a:spLocks noChangeAspect="1"/>
            </p:cNvSpPr>
            <p:nvPr/>
          </p:nvSpPr>
          <p:spPr bwMode="blackWhite">
            <a:xfrm>
              <a:off x="6096000" y="2389810"/>
              <a:ext cx="649548" cy="769441"/>
            </a:xfrm>
            <a:prstGeom prst="rect">
              <a:avLst/>
            </a:prstGeom>
            <a:noFill/>
          </p:spPr>
          <p:txBody>
            <a:bodyPr wrap="square" rtlCol="0">
              <a:spAutoFit/>
            </a:bodyPr>
            <a:lstStyle/>
            <a:p>
              <a:r>
                <a:rPr lang="en-US" sz="4400" dirty="0">
                  <a:solidFill>
                    <a:schemeClr val="accent1"/>
                  </a:solidFill>
                  <a:latin typeface="Segoe UI Black" panose="020B0A02040204020203" pitchFamily="34" charset="0"/>
                  <a:ea typeface="Segoe UI Black" panose="020B0A02040204020203" pitchFamily="34" charset="0"/>
                  <a:cs typeface="Segoe UI Black" panose="020B0A02040204020203" pitchFamily="34" charset="0"/>
                </a:rPr>
                <a:t>1</a:t>
              </a:r>
            </a:p>
          </p:txBody>
        </p:sp>
        <p:grpSp>
          <p:nvGrpSpPr>
            <p:cNvPr id="27" name="Group 26">
              <a:extLst>
                <a:ext uri="{FF2B5EF4-FFF2-40B4-BE49-F238E27FC236}">
                  <a16:creationId xmlns:a16="http://schemas.microsoft.com/office/drawing/2014/main" id="{94B212C6-20E1-4B34-8628-1709B57BBFD9}"/>
                </a:ext>
              </a:extLst>
            </p:cNvPr>
            <p:cNvGrpSpPr/>
            <p:nvPr/>
          </p:nvGrpSpPr>
          <p:grpSpPr>
            <a:xfrm>
              <a:off x="6096000" y="3883662"/>
              <a:ext cx="5803900" cy="1342409"/>
              <a:chOff x="453232" y="3075479"/>
              <a:chExt cx="5803900" cy="1342409"/>
            </a:xfrm>
          </p:grpSpPr>
          <p:sp>
            <p:nvSpPr>
              <p:cNvPr id="31" name="Content Placeholder 17">
                <a:extLst>
                  <a:ext uri="{FF2B5EF4-FFF2-40B4-BE49-F238E27FC236}">
                    <a16:creationId xmlns:a16="http://schemas.microsoft.com/office/drawing/2014/main" id="{5974AE11-DE7B-4767-97DE-228DE5751BFD}"/>
                  </a:ext>
                  <a:ext uri="{C183D7F6-B498-43B3-948B-1728B52AA6E4}">
                    <adec:decorative xmlns:adec="http://schemas.microsoft.com/office/drawing/2017/decorative" val="1"/>
                  </a:ext>
                </a:extLst>
              </p:cNvPr>
              <p:cNvSpPr txBox="1">
                <a:spLocks/>
              </p:cNvSpPr>
              <p:nvPr/>
            </p:nvSpPr>
            <p:spPr>
              <a:xfrm>
                <a:off x="939797" y="3161923"/>
                <a:ext cx="5317335" cy="1255965"/>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600"/>
                  </a:spcAft>
                  <a:buNone/>
                  <a:defRPr/>
                </a:pPr>
                <a:r>
                  <a:rPr lang="en-US" sz="1400" dirty="0">
                    <a:solidFill>
                      <a:schemeClr val="tx1"/>
                    </a:solidFill>
                    <a:latin typeface="Segoe UI" panose="020B0502040204020203" pitchFamily="34" charset="0"/>
                    <a:cs typeface="Segoe UI" panose="020B0502040204020203" pitchFamily="34" charset="0"/>
                  </a:rPr>
                  <a:t>Hidden idols are there to occupy the throne of our hearts.  There can only be one person seated on the throne and God is a jealous God.  Ultimately we make the choice of who we want on the throne.  Hesitating in this decision makes us prolong our wilderness experience because God does not give us a pass.</a:t>
                </a:r>
                <a:endParaRPr lang="en-US" sz="1400" dirty="0">
                  <a:solidFill>
                    <a:schemeClr val="tx1"/>
                  </a:solidFill>
                  <a:cs typeface="Segoe UI"/>
                </a:endParaRPr>
              </a:p>
            </p:txBody>
          </p:sp>
          <p:sp>
            <p:nvSpPr>
              <p:cNvPr id="32" name="TextBox 31">
                <a:extLst>
                  <a:ext uri="{FF2B5EF4-FFF2-40B4-BE49-F238E27FC236}">
                    <a16:creationId xmlns:a16="http://schemas.microsoft.com/office/drawing/2014/main" id="{212B3793-A149-4770-AA37-F763B0EADA72}"/>
                  </a:ext>
                  <a:ext uri="{C183D7F6-B498-43B3-948B-1728B52AA6E4}">
                    <adec:decorative xmlns:adec="http://schemas.microsoft.com/office/drawing/2017/decorative" val="1"/>
                  </a:ext>
                </a:extLst>
              </p:cNvPr>
              <p:cNvSpPr txBox="1">
                <a:spLocks noChangeAspect="1"/>
              </p:cNvSpPr>
              <p:nvPr/>
            </p:nvSpPr>
            <p:spPr bwMode="blackWhite">
              <a:xfrm>
                <a:off x="453232" y="3075479"/>
                <a:ext cx="649548" cy="769441"/>
              </a:xfrm>
              <a:prstGeom prst="rect">
                <a:avLst/>
              </a:prstGeom>
              <a:noFill/>
            </p:spPr>
            <p:txBody>
              <a:bodyPr wrap="square" rtlCol="0">
                <a:spAutoFit/>
              </a:bodyPr>
              <a:lstStyle/>
              <a:p>
                <a:r>
                  <a:rPr lang="en-US" sz="4400" dirty="0">
                    <a:solidFill>
                      <a:schemeClr val="accent1"/>
                    </a:solidFill>
                    <a:latin typeface="Segoe UI Black" panose="020B0A02040204020203" pitchFamily="34" charset="0"/>
                    <a:ea typeface="Segoe UI Black" panose="020B0A02040204020203" pitchFamily="34" charset="0"/>
                    <a:cs typeface="Segoe UI Black" panose="020B0A02040204020203" pitchFamily="34" charset="0"/>
                  </a:rPr>
                  <a:t>2</a:t>
                </a:r>
              </a:p>
            </p:txBody>
          </p:sp>
        </p:grpSp>
        <p:grpSp>
          <p:nvGrpSpPr>
            <p:cNvPr id="28" name="Group 27">
              <a:extLst>
                <a:ext uri="{FF2B5EF4-FFF2-40B4-BE49-F238E27FC236}">
                  <a16:creationId xmlns:a16="http://schemas.microsoft.com/office/drawing/2014/main" id="{2C06BAAB-8D75-4799-A249-21AFF21CFE2B}"/>
                </a:ext>
              </a:extLst>
            </p:cNvPr>
            <p:cNvGrpSpPr/>
            <p:nvPr/>
          </p:nvGrpSpPr>
          <p:grpSpPr>
            <a:xfrm>
              <a:off x="6096000" y="5226071"/>
              <a:ext cx="5803900" cy="1044143"/>
              <a:chOff x="453232" y="4299299"/>
              <a:chExt cx="5803900" cy="1044143"/>
            </a:xfrm>
          </p:grpSpPr>
          <p:sp>
            <p:nvSpPr>
              <p:cNvPr id="29" name="TextBox 28">
                <a:extLst>
                  <a:ext uri="{FF2B5EF4-FFF2-40B4-BE49-F238E27FC236}">
                    <a16:creationId xmlns:a16="http://schemas.microsoft.com/office/drawing/2014/main" id="{EA806214-689F-4DBF-AF1C-68D943B14FCA}"/>
                  </a:ext>
                  <a:ext uri="{C183D7F6-B498-43B3-948B-1728B52AA6E4}">
                    <adec:decorative xmlns:adec="http://schemas.microsoft.com/office/drawing/2017/decorative" val="1"/>
                  </a:ext>
                </a:extLst>
              </p:cNvPr>
              <p:cNvSpPr txBox="1">
                <a:spLocks noChangeAspect="1"/>
              </p:cNvSpPr>
              <p:nvPr/>
            </p:nvSpPr>
            <p:spPr bwMode="blackWhite">
              <a:xfrm>
                <a:off x="453232" y="4299299"/>
                <a:ext cx="649548" cy="769441"/>
              </a:xfrm>
              <a:prstGeom prst="rect">
                <a:avLst/>
              </a:prstGeom>
              <a:noFill/>
            </p:spPr>
            <p:txBody>
              <a:bodyPr wrap="square" rtlCol="0">
                <a:spAutoFit/>
              </a:bodyPr>
              <a:lstStyle/>
              <a:p>
                <a:r>
                  <a:rPr lang="en-US" sz="4400" dirty="0">
                    <a:solidFill>
                      <a:schemeClr val="accent1"/>
                    </a:solidFill>
                    <a:latin typeface="Segoe UI Black" panose="020B0A02040204020203" pitchFamily="34" charset="0"/>
                    <a:ea typeface="Segoe UI Black" panose="020B0A02040204020203" pitchFamily="34" charset="0"/>
                    <a:cs typeface="Segoe UI Black" panose="020B0A02040204020203" pitchFamily="34" charset="0"/>
                  </a:rPr>
                  <a:t>3</a:t>
                </a:r>
              </a:p>
            </p:txBody>
          </p:sp>
          <p:sp>
            <p:nvSpPr>
              <p:cNvPr id="30" name="Content Placeholder 17">
                <a:extLst>
                  <a:ext uri="{FF2B5EF4-FFF2-40B4-BE49-F238E27FC236}">
                    <a16:creationId xmlns:a16="http://schemas.microsoft.com/office/drawing/2014/main" id="{2AA41A1F-55A6-4F18-9838-3989D9FC839F}"/>
                  </a:ext>
                  <a:ext uri="{C183D7F6-B498-43B3-948B-1728B52AA6E4}">
                    <adec:decorative xmlns:adec="http://schemas.microsoft.com/office/drawing/2017/decorative" val="1"/>
                  </a:ext>
                </a:extLst>
              </p:cNvPr>
              <p:cNvSpPr txBox="1">
                <a:spLocks/>
              </p:cNvSpPr>
              <p:nvPr/>
            </p:nvSpPr>
            <p:spPr>
              <a:xfrm>
                <a:off x="939797" y="4359932"/>
                <a:ext cx="5317335" cy="983510"/>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600"/>
                  </a:spcAft>
                  <a:buNone/>
                  <a:defRPr/>
                </a:pPr>
                <a:r>
                  <a:rPr lang="en-US" sz="1400" dirty="0">
                    <a:solidFill>
                      <a:schemeClr val="tx1"/>
                    </a:solidFill>
                    <a:latin typeface="Segoe UI" panose="020B0502040204020203" pitchFamily="34" charset="0"/>
                    <a:cs typeface="Segoe UI" panose="020B0502040204020203" pitchFamily="34" charset="0"/>
                  </a:rPr>
                  <a:t>Breaking a cycle means destroying denial and making a choice.  Submitting to God’s process is paramount and also seeking deliverance.  God is faithful to forgive us and cleans us if we confess to Him. </a:t>
                </a:r>
                <a:endParaRPr lang="en-US" sz="1400" dirty="0">
                  <a:solidFill>
                    <a:schemeClr val="tx1"/>
                  </a:solidFill>
                  <a:cs typeface="Segoe UI"/>
                </a:endParaRPr>
              </a:p>
            </p:txBody>
          </p:sp>
        </p:grpSp>
      </p:grpSp>
      <p:sp>
        <p:nvSpPr>
          <p:cNvPr id="7" name="Date Placeholder 6">
            <a:extLst>
              <a:ext uri="{FF2B5EF4-FFF2-40B4-BE49-F238E27FC236}">
                <a16:creationId xmlns:a16="http://schemas.microsoft.com/office/drawing/2014/main" id="{20079753-0C4B-4C1A-B773-97828F7A9C93}"/>
              </a:ext>
            </a:extLst>
          </p:cNvPr>
          <p:cNvSpPr>
            <a:spLocks noGrp="1"/>
          </p:cNvSpPr>
          <p:nvPr>
            <p:ph type="dt" sz="half" idx="10"/>
          </p:nvPr>
        </p:nvSpPr>
        <p:spPr/>
        <p:txBody>
          <a:bodyPr/>
          <a:lstStyle/>
          <a:p>
            <a:r>
              <a:rPr lang="en-US"/>
              <a:t>9/20/18</a:t>
            </a:r>
          </a:p>
        </p:txBody>
      </p:sp>
      <p:sp>
        <p:nvSpPr>
          <p:cNvPr id="8" name="Footer Placeholder 7">
            <a:extLst>
              <a:ext uri="{FF2B5EF4-FFF2-40B4-BE49-F238E27FC236}">
                <a16:creationId xmlns:a16="http://schemas.microsoft.com/office/drawing/2014/main" id="{C2441C12-CD42-4D7C-BFBF-4A56C6837989}"/>
              </a:ext>
            </a:extLst>
          </p:cNvPr>
          <p:cNvSpPr>
            <a:spLocks noGrp="1"/>
          </p:cNvSpPr>
          <p:nvPr>
            <p:ph type="ftr" sz="quarter" idx="11"/>
          </p:nvPr>
        </p:nvSpPr>
        <p:spPr/>
        <p:txBody>
          <a:bodyPr/>
          <a:lstStyle/>
          <a:p>
            <a:r>
              <a:rPr lang="en-US"/>
              <a:t>Winning in the Wilderness</a:t>
            </a:r>
          </a:p>
        </p:txBody>
      </p:sp>
      <p:sp>
        <p:nvSpPr>
          <p:cNvPr id="9" name="Slide Number Placeholder 8">
            <a:extLst>
              <a:ext uri="{FF2B5EF4-FFF2-40B4-BE49-F238E27FC236}">
                <a16:creationId xmlns:a16="http://schemas.microsoft.com/office/drawing/2014/main" id="{43BA0D43-AC97-4DB9-9A10-59865F2B6EF5}"/>
              </a:ext>
            </a:extLst>
          </p:cNvPr>
          <p:cNvSpPr>
            <a:spLocks noGrp="1"/>
          </p:cNvSpPr>
          <p:nvPr>
            <p:ph type="sldNum" sz="quarter" idx="12"/>
          </p:nvPr>
        </p:nvSpPr>
        <p:spPr/>
        <p:txBody>
          <a:bodyPr/>
          <a:lstStyle/>
          <a:p>
            <a:fld id="{3342767F-C36F-43F3-A3EC-D3C6B44B9C04}" type="slidenum">
              <a:rPr lang="en-US" smtClean="0"/>
              <a:t>7</a:t>
            </a:fld>
            <a:endParaRPr lang="en-US" dirty="0"/>
          </a:p>
        </p:txBody>
      </p:sp>
      <p:pic>
        <p:nvPicPr>
          <p:cNvPr id="5" name="Picture 4">
            <a:extLst>
              <a:ext uri="{FF2B5EF4-FFF2-40B4-BE49-F238E27FC236}">
                <a16:creationId xmlns:a16="http://schemas.microsoft.com/office/drawing/2014/main" id="{E8ACC615-8F7F-4145-8400-4AA96CD726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621" y="1597588"/>
            <a:ext cx="4243527" cy="4057488"/>
          </a:xfrm>
          <a:prstGeom prst="rect">
            <a:avLst/>
          </a:prstGeom>
        </p:spPr>
      </p:pic>
    </p:spTree>
    <p:extLst>
      <p:ext uri="{BB962C8B-B14F-4D97-AF65-F5344CB8AC3E}">
        <p14:creationId xmlns:p14="http://schemas.microsoft.com/office/powerpoint/2010/main" val="1926185022"/>
      </p:ext>
    </p:extLst>
  </p:cSld>
  <p:clrMapOvr>
    <a:masterClrMapping/>
  </p:clrMapOvr>
</p:sld>
</file>

<file path=ppt/theme/theme1.xml><?xml version="1.0" encoding="utf-8"?>
<a:theme xmlns:a="http://schemas.openxmlformats.org/drawingml/2006/main" name="Amaze Theme">
  <a:themeElements>
    <a:clrScheme name="Amaze">
      <a:dk1>
        <a:sysClr val="windowText" lastClr="000000"/>
      </a:dk1>
      <a:lt1>
        <a:sysClr val="window" lastClr="FFFFFF"/>
      </a:lt1>
      <a:dk2>
        <a:srgbClr val="455F51"/>
      </a:dk2>
      <a:lt2>
        <a:srgbClr val="E3DED1"/>
      </a:lt2>
      <a:accent1>
        <a:srgbClr val="107C10"/>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ant to Amaze Your Students-steps.potx" id="{DDF82B36-D49E-4FEB-AA4C-8FF22CACDE9E}" vid="{960F9124-D33D-4D54-87F8-D9AD1F4A778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00FA0FAA1F40A48AFF9B83E7A8535C8" ma:contentTypeVersion="6" ma:contentTypeDescription="Create a new document." ma:contentTypeScope="" ma:versionID="a29564c4913de883a27ffdcfd458aeb5">
  <xsd:schema xmlns:xsd="http://www.w3.org/2001/XMLSchema" xmlns:xs="http://www.w3.org/2001/XMLSchema" xmlns:p="http://schemas.microsoft.com/office/2006/metadata/properties" xmlns:ns2="b348f026-0623-4e77-bd1b-15beed583077" xmlns:ns3="59f4de77-fb23-43c4-8afd-72bf968a030f" targetNamespace="http://schemas.microsoft.com/office/2006/metadata/properties" ma:root="true" ma:fieldsID="474b71ccdbfe1ec76872f436b686490d" ns2:_="" ns3:_="">
    <xsd:import namespace="b348f026-0623-4e77-bd1b-15beed583077"/>
    <xsd:import namespace="59f4de77-fb23-43c4-8afd-72bf968a030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3:LastSharedByUser" minOccurs="0"/>
                <xsd:element ref="ns3: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48f026-0623-4e77-bd1b-15beed5830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9f4de77-fb23-43c4-8afd-72bf968a030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LastSharedByUser" ma:index="12" nillable="true" ma:displayName="Last Shared By User" ma:hidden="true" ma:internalName="LastSharedByUser" ma:readOnly="true">
      <xsd:simpleType>
        <xsd:restriction base="dms:Note"/>
      </xsd:simpleType>
    </xsd:element>
    <xsd:element name="LastSharedByTime" ma:index="13"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633DB80-C74E-47C7-BCEB-241650229159}">
  <ds:schemaRefs>
    <ds:schemaRef ds:uri="b348f026-0623-4e77-bd1b-15beed583077"/>
    <ds:schemaRef ds:uri="http://purl.org/dc/terms/"/>
    <ds:schemaRef ds:uri="http://schemas.openxmlformats.org/package/2006/metadata/core-properties"/>
    <ds:schemaRef ds:uri="59f4de77-fb23-43c4-8afd-72bf968a030f"/>
    <ds:schemaRef ds:uri="http://purl.org/dc/elements/1.1/"/>
    <ds:schemaRef ds:uri="http://schemas.microsoft.com/office/infopath/2007/PartnerControls"/>
    <ds:schemaRef ds:uri="http://schemas.microsoft.com/office/2006/documentManagement/type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D7948B32-DA92-4A42-8187-3DC078F9DA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348f026-0623-4e77-bd1b-15beed583077"/>
    <ds:schemaRef ds:uri="59f4de77-fb23-43c4-8afd-72bf968a03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34F41DF-2C0E-4B10-85A9-6FC1BFD1B44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Want to amaze your students </Template>
  <TotalTime>0</TotalTime>
  <Words>523</Words>
  <Application>Microsoft Office PowerPoint</Application>
  <PresentationFormat>Widescreen</PresentationFormat>
  <Paragraphs>57</Paragraphs>
  <Slides>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Calibri</vt:lpstr>
      <vt:lpstr>Segoe UI</vt:lpstr>
      <vt:lpstr>Segoe UI Black</vt:lpstr>
      <vt:lpstr>Segoe UI Light</vt:lpstr>
      <vt:lpstr>Wingdings</vt:lpstr>
      <vt:lpstr>Amaze Theme</vt:lpstr>
      <vt:lpstr>Winning in the Wilderness</vt:lpstr>
      <vt:lpstr>The Wilderness Exposes</vt:lpstr>
      <vt:lpstr>Discussion Question</vt:lpstr>
      <vt:lpstr>Numbers 14:1-4</vt:lpstr>
      <vt:lpstr>Discussion Question</vt:lpstr>
      <vt:lpstr>How To Break A Cycle</vt:lpstr>
      <vt:lpstr>Three Takeaways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2018-09-06T13:48:28Z</dcterms:created>
  <dcterms:modified xsi:type="dcterms:W3CDTF">2018-09-21T01:18:32Z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0x010100500FA0FAA1F40A48AFF9B83E7A8535C8</vt:lpwstr>
  </property>
</Properties>
</file>