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61" r:id="rId5"/>
    <p:sldId id="258" r:id="rId6"/>
    <p:sldId id="262"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5/11/2018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5/11/2018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5/11/2018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5/11/2018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5/11/2018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5/11/2018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D68C-FDBC-471F-8A8D-D0C5046C7DCA}"/>
              </a:ext>
            </a:extLst>
          </p:cNvPr>
          <p:cNvSpPr>
            <a:spLocks noGrp="1"/>
          </p:cNvSpPr>
          <p:nvPr>
            <p:ph type="ctrTitle"/>
          </p:nvPr>
        </p:nvSpPr>
        <p:spPr/>
        <p:txBody>
          <a:bodyPr/>
          <a:lstStyle/>
          <a:p>
            <a:r>
              <a:rPr lang="en-US" dirty="0"/>
              <a:t>The Wedding Garment</a:t>
            </a:r>
          </a:p>
        </p:txBody>
      </p:sp>
      <p:sp>
        <p:nvSpPr>
          <p:cNvPr id="3" name="Subtitle 2">
            <a:extLst>
              <a:ext uri="{FF2B5EF4-FFF2-40B4-BE49-F238E27FC236}">
                <a16:creationId xmlns:a16="http://schemas.microsoft.com/office/drawing/2014/main" id="{46625DBC-2ABC-45ED-80A6-40C6E03EF2A0}"/>
              </a:ext>
            </a:extLst>
          </p:cNvPr>
          <p:cNvSpPr>
            <a:spLocks noGrp="1"/>
          </p:cNvSpPr>
          <p:nvPr>
            <p:ph type="subTitle" idx="1"/>
          </p:nvPr>
        </p:nvSpPr>
        <p:spPr/>
        <p:txBody>
          <a:bodyPr/>
          <a:lstStyle/>
          <a:p>
            <a:r>
              <a:rPr lang="en-US" dirty="0"/>
              <a:t>Outfit of the Day Series</a:t>
            </a:r>
          </a:p>
        </p:txBody>
      </p:sp>
    </p:spTree>
    <p:extLst>
      <p:ext uri="{BB962C8B-B14F-4D97-AF65-F5344CB8AC3E}">
        <p14:creationId xmlns:p14="http://schemas.microsoft.com/office/powerpoint/2010/main" val="197141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DD1C-E4B5-4F8E-BAE1-60176D464E09}"/>
              </a:ext>
            </a:extLst>
          </p:cNvPr>
          <p:cNvSpPr>
            <a:spLocks noGrp="1"/>
          </p:cNvSpPr>
          <p:nvPr>
            <p:ph type="title"/>
          </p:nvPr>
        </p:nvSpPr>
        <p:spPr/>
        <p:txBody>
          <a:bodyPr/>
          <a:lstStyle/>
          <a:p>
            <a:r>
              <a:rPr lang="en-US" dirty="0"/>
              <a:t>The Bride</a:t>
            </a:r>
          </a:p>
        </p:txBody>
      </p:sp>
      <p:sp>
        <p:nvSpPr>
          <p:cNvPr id="3" name="Content Placeholder 2">
            <a:extLst>
              <a:ext uri="{FF2B5EF4-FFF2-40B4-BE49-F238E27FC236}">
                <a16:creationId xmlns:a16="http://schemas.microsoft.com/office/drawing/2014/main" id="{61D3C015-3319-49BB-A6B3-407888547E7D}"/>
              </a:ext>
            </a:extLst>
          </p:cNvPr>
          <p:cNvSpPr>
            <a:spLocks noGrp="1"/>
          </p:cNvSpPr>
          <p:nvPr>
            <p:ph sz="half" idx="1"/>
          </p:nvPr>
        </p:nvSpPr>
        <p:spPr/>
        <p:txBody>
          <a:bodyPr/>
          <a:lstStyle/>
          <a:p>
            <a:pPr>
              <a:buFont typeface="Wingdings" panose="05000000000000000000" pitchFamily="2" charset="2"/>
              <a:buChar char="v"/>
            </a:pPr>
            <a:r>
              <a:rPr lang="en-US" dirty="0"/>
              <a:t>Without Spot or Wrinkle (Eph 5:22-33)</a:t>
            </a:r>
          </a:p>
          <a:p>
            <a:pPr>
              <a:buFont typeface="Wingdings" panose="05000000000000000000" pitchFamily="2" charset="2"/>
              <a:buChar char="v"/>
            </a:pPr>
            <a:r>
              <a:rPr lang="en-US" dirty="0"/>
              <a:t>Makes Herself Ready (Rev. 19:6-8)</a:t>
            </a:r>
          </a:p>
          <a:p>
            <a:pPr>
              <a:buFont typeface="Wingdings" panose="05000000000000000000" pitchFamily="2" charset="2"/>
              <a:buChar char="v"/>
            </a:pPr>
            <a:r>
              <a:rPr lang="en-US" dirty="0"/>
              <a:t>Is Wise (Matthew 25:1-13)</a:t>
            </a:r>
          </a:p>
          <a:p>
            <a:pPr>
              <a:buFont typeface="Wingdings" panose="05000000000000000000" pitchFamily="2" charset="2"/>
              <a:buChar char="v"/>
            </a:pPr>
            <a:r>
              <a:rPr lang="en-US" dirty="0"/>
              <a:t>Faithful (2 Corinthians 11:2)</a:t>
            </a:r>
          </a:p>
          <a:p>
            <a:pPr>
              <a:buFont typeface="Wingdings" panose="05000000000000000000" pitchFamily="2" charset="2"/>
              <a:buChar char="v"/>
            </a:pPr>
            <a:r>
              <a:rPr lang="en-US" dirty="0"/>
              <a:t>Anticipates (Mark 2:19-20)</a:t>
            </a:r>
          </a:p>
          <a:p>
            <a:pPr>
              <a:buFont typeface="Wingdings" panose="05000000000000000000" pitchFamily="2" charset="2"/>
              <a:buChar char="v"/>
            </a:pPr>
            <a:r>
              <a:rPr lang="en-US" dirty="0"/>
              <a:t>Being Sanctified (Esther 2:12)</a:t>
            </a:r>
          </a:p>
          <a:p>
            <a:pPr>
              <a:buFont typeface="Wingdings" panose="05000000000000000000" pitchFamily="2" charset="2"/>
              <a:buChar char="v"/>
            </a:pPr>
            <a:endParaRPr lang="en-US" dirty="0"/>
          </a:p>
          <a:p>
            <a:pPr>
              <a:buFont typeface="Wingdings" panose="05000000000000000000" pitchFamily="2" charset="2"/>
              <a:buChar char="v"/>
            </a:pPr>
            <a:endParaRPr lang="en-US" dirty="0"/>
          </a:p>
          <a:p>
            <a:endParaRPr lang="en-US" dirty="0"/>
          </a:p>
        </p:txBody>
      </p:sp>
      <p:pic>
        <p:nvPicPr>
          <p:cNvPr id="6" name="Content Placeholder 5">
            <a:extLst>
              <a:ext uri="{FF2B5EF4-FFF2-40B4-BE49-F238E27FC236}">
                <a16:creationId xmlns:a16="http://schemas.microsoft.com/office/drawing/2014/main" id="{156E1752-7D1B-4F67-A131-5E2A95619977}"/>
              </a:ext>
            </a:extLst>
          </p:cNvPr>
          <p:cNvPicPr>
            <a:picLocks noGrp="1" noChangeAspect="1"/>
          </p:cNvPicPr>
          <p:nvPr>
            <p:ph sz="half" idx="2"/>
          </p:nvPr>
        </p:nvPicPr>
        <p:blipFill>
          <a:blip r:embed="rId2"/>
          <a:stretch>
            <a:fillRect/>
          </a:stretch>
        </p:blipFill>
        <p:spPr>
          <a:xfrm>
            <a:off x="7421665" y="2084832"/>
            <a:ext cx="2681816" cy="4022725"/>
          </a:xfrm>
        </p:spPr>
      </p:pic>
    </p:spTree>
    <p:extLst>
      <p:ext uri="{BB962C8B-B14F-4D97-AF65-F5344CB8AC3E}">
        <p14:creationId xmlns:p14="http://schemas.microsoft.com/office/powerpoint/2010/main" val="1862416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4E3E-383C-4CFC-9369-F8D6696EE67F}"/>
              </a:ext>
            </a:extLst>
          </p:cNvPr>
          <p:cNvSpPr>
            <a:spLocks noGrp="1"/>
          </p:cNvSpPr>
          <p:nvPr>
            <p:ph type="title"/>
          </p:nvPr>
        </p:nvSpPr>
        <p:spPr/>
        <p:txBody>
          <a:bodyPr/>
          <a:lstStyle/>
          <a:p>
            <a:r>
              <a:rPr lang="en-US" dirty="0"/>
              <a:t>The Wedding Garment (Matthew 22:2-14)</a:t>
            </a:r>
          </a:p>
        </p:txBody>
      </p:sp>
      <p:sp>
        <p:nvSpPr>
          <p:cNvPr id="3" name="Content Placeholder 2">
            <a:extLst>
              <a:ext uri="{FF2B5EF4-FFF2-40B4-BE49-F238E27FC236}">
                <a16:creationId xmlns:a16="http://schemas.microsoft.com/office/drawing/2014/main" id="{B58661D5-B0F7-4682-BCD1-AAB42E96CF67}"/>
              </a:ext>
            </a:extLst>
          </p:cNvPr>
          <p:cNvSpPr>
            <a:spLocks noGrp="1"/>
          </p:cNvSpPr>
          <p:nvPr>
            <p:ph idx="1"/>
          </p:nvPr>
        </p:nvSpPr>
        <p:spPr/>
        <p:txBody>
          <a:bodyPr>
            <a:normAutofit/>
          </a:bodyPr>
          <a:lstStyle/>
          <a:p>
            <a:r>
              <a:rPr lang="en-US" dirty="0"/>
              <a:t>2 The kingdom of heaven is like unto a certain king, which made a marriage for his son, 3 And sent forth his servants to call them that were bidden to the wedding: and </a:t>
            </a:r>
            <a:r>
              <a:rPr lang="en-US" dirty="0">
                <a:solidFill>
                  <a:schemeClr val="accent1"/>
                </a:solidFill>
              </a:rPr>
              <a:t>they would not come</a:t>
            </a:r>
            <a:r>
              <a:rPr lang="en-US" dirty="0"/>
              <a:t>. 4 Again, he sent forth other servants, saying, Tell them which are bidden, Behold, I have prepared my dinner: my oxen and my fatlings are killed, and all things are ready: come unto the marriage. 5 But they </a:t>
            </a:r>
            <a:r>
              <a:rPr lang="en-US" dirty="0">
                <a:solidFill>
                  <a:schemeClr val="accent1"/>
                </a:solidFill>
              </a:rPr>
              <a:t>made light of it</a:t>
            </a:r>
            <a:r>
              <a:rPr lang="en-US" dirty="0"/>
              <a:t>, and went their ways, one to his farm, another to his merchandise: 6 And the remnant took his servants, and entreated them spitefully, and </a:t>
            </a:r>
            <a:r>
              <a:rPr lang="en-US" dirty="0">
                <a:solidFill>
                  <a:schemeClr val="accent1"/>
                </a:solidFill>
              </a:rPr>
              <a:t>slew them</a:t>
            </a:r>
            <a:r>
              <a:rPr lang="en-US" dirty="0"/>
              <a:t>. 7 But when the king heard thereof, he was wroth: and he sent forth his armies, and destroyed those murderers, and burned up their city. </a:t>
            </a:r>
            <a:endParaRPr lang="en-US" dirty="0">
              <a:solidFill>
                <a:schemeClr val="accent1"/>
              </a:solidFill>
            </a:endParaRPr>
          </a:p>
        </p:txBody>
      </p:sp>
    </p:spTree>
    <p:extLst>
      <p:ext uri="{BB962C8B-B14F-4D97-AF65-F5344CB8AC3E}">
        <p14:creationId xmlns:p14="http://schemas.microsoft.com/office/powerpoint/2010/main" val="97264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4E3E-383C-4CFC-9369-F8D6696EE67F}"/>
              </a:ext>
            </a:extLst>
          </p:cNvPr>
          <p:cNvSpPr>
            <a:spLocks noGrp="1"/>
          </p:cNvSpPr>
          <p:nvPr>
            <p:ph type="title"/>
          </p:nvPr>
        </p:nvSpPr>
        <p:spPr/>
        <p:txBody>
          <a:bodyPr/>
          <a:lstStyle/>
          <a:p>
            <a:r>
              <a:rPr lang="en-US" dirty="0"/>
              <a:t>The Wedding Garment (Matthew 22:2-14)</a:t>
            </a:r>
          </a:p>
        </p:txBody>
      </p:sp>
      <p:sp>
        <p:nvSpPr>
          <p:cNvPr id="3" name="Content Placeholder 2">
            <a:extLst>
              <a:ext uri="{FF2B5EF4-FFF2-40B4-BE49-F238E27FC236}">
                <a16:creationId xmlns:a16="http://schemas.microsoft.com/office/drawing/2014/main" id="{B58661D5-B0F7-4682-BCD1-AAB42E96CF67}"/>
              </a:ext>
            </a:extLst>
          </p:cNvPr>
          <p:cNvSpPr>
            <a:spLocks noGrp="1"/>
          </p:cNvSpPr>
          <p:nvPr>
            <p:ph idx="1"/>
          </p:nvPr>
        </p:nvSpPr>
        <p:spPr/>
        <p:txBody>
          <a:bodyPr>
            <a:normAutofit/>
          </a:bodyPr>
          <a:lstStyle/>
          <a:p>
            <a:r>
              <a:rPr lang="en-US" dirty="0"/>
              <a:t>8 Then saith he to his servants, The wedding is ready, but they which were bidden </a:t>
            </a:r>
            <a:r>
              <a:rPr lang="en-US" dirty="0">
                <a:solidFill>
                  <a:schemeClr val="accent1"/>
                </a:solidFill>
              </a:rPr>
              <a:t>were not worthy</a:t>
            </a:r>
            <a:r>
              <a:rPr lang="en-US" dirty="0"/>
              <a:t>. 9 Go ye therefore into the highways, and as many as ye shall find, bid to the marriage. 10 So those servants went out into the highways, and gathered together all as many as they found, </a:t>
            </a:r>
            <a:r>
              <a:rPr lang="en-US" dirty="0">
                <a:solidFill>
                  <a:schemeClr val="accent1"/>
                </a:solidFill>
              </a:rPr>
              <a:t>both bad and good</a:t>
            </a:r>
            <a:r>
              <a:rPr lang="en-US" dirty="0"/>
              <a:t>: and the wedding was furnished with guests. 11 And when the king came in to see the guests, he saw there </a:t>
            </a:r>
            <a:r>
              <a:rPr lang="en-US" dirty="0">
                <a:solidFill>
                  <a:schemeClr val="accent1"/>
                </a:solidFill>
              </a:rPr>
              <a:t>a man which had not on a wedding garment</a:t>
            </a:r>
            <a:r>
              <a:rPr lang="en-US" dirty="0"/>
              <a:t>: 12 And he saith unto him, Friend, how </a:t>
            </a:r>
            <a:r>
              <a:rPr lang="en-US" dirty="0" err="1"/>
              <a:t>camest</a:t>
            </a:r>
            <a:r>
              <a:rPr lang="en-US" dirty="0"/>
              <a:t> thou in hither not having a wedding garment? And he was speechless. 13 Then said the king to the servants, Bind him hand and foot, and take him away, and cast him into outer darkness, there shall be weeping and gnashing of teeth. 14 </a:t>
            </a:r>
            <a:r>
              <a:rPr lang="en-US" dirty="0">
                <a:solidFill>
                  <a:schemeClr val="accent1"/>
                </a:solidFill>
              </a:rPr>
              <a:t>For many are called, but few are chosen.</a:t>
            </a:r>
          </a:p>
        </p:txBody>
      </p:sp>
    </p:spTree>
    <p:extLst>
      <p:ext uri="{BB962C8B-B14F-4D97-AF65-F5344CB8AC3E}">
        <p14:creationId xmlns:p14="http://schemas.microsoft.com/office/powerpoint/2010/main" val="3162365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6F27-A746-4F0E-A1DC-BCE5EA3DC348}"/>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ED4D9CAC-10BB-4622-A6CC-DC13B83C38E5}"/>
              </a:ext>
            </a:extLst>
          </p:cNvPr>
          <p:cNvSpPr>
            <a:spLocks noGrp="1"/>
          </p:cNvSpPr>
          <p:nvPr>
            <p:ph idx="1"/>
          </p:nvPr>
        </p:nvSpPr>
        <p:spPr/>
        <p:txBody>
          <a:bodyPr>
            <a:normAutofit/>
          </a:bodyPr>
          <a:lstStyle/>
          <a:p>
            <a:pPr marL="0" indent="0" algn="ctr">
              <a:buNone/>
            </a:pPr>
            <a:r>
              <a:rPr lang="en-US" sz="7200" dirty="0"/>
              <a:t>Why Do People Make Light of Salvation?</a:t>
            </a:r>
          </a:p>
        </p:txBody>
      </p:sp>
    </p:spTree>
    <p:extLst>
      <p:ext uri="{BB962C8B-B14F-4D97-AF65-F5344CB8AC3E}">
        <p14:creationId xmlns:p14="http://schemas.microsoft.com/office/powerpoint/2010/main" val="53015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4E3E-383C-4CFC-9369-F8D6696EE67F}"/>
              </a:ext>
            </a:extLst>
          </p:cNvPr>
          <p:cNvSpPr>
            <a:spLocks noGrp="1"/>
          </p:cNvSpPr>
          <p:nvPr>
            <p:ph type="title"/>
          </p:nvPr>
        </p:nvSpPr>
        <p:spPr/>
        <p:txBody>
          <a:bodyPr/>
          <a:lstStyle/>
          <a:p>
            <a:r>
              <a:rPr lang="en-US" dirty="0"/>
              <a:t>The 10 Virgins (Matthew 25:1-13)</a:t>
            </a:r>
          </a:p>
        </p:txBody>
      </p:sp>
      <p:sp>
        <p:nvSpPr>
          <p:cNvPr id="3" name="Content Placeholder 2">
            <a:extLst>
              <a:ext uri="{FF2B5EF4-FFF2-40B4-BE49-F238E27FC236}">
                <a16:creationId xmlns:a16="http://schemas.microsoft.com/office/drawing/2014/main" id="{B58661D5-B0F7-4682-BCD1-AAB42E96CF67}"/>
              </a:ext>
            </a:extLst>
          </p:cNvPr>
          <p:cNvSpPr>
            <a:spLocks noGrp="1"/>
          </p:cNvSpPr>
          <p:nvPr>
            <p:ph idx="1"/>
          </p:nvPr>
        </p:nvSpPr>
        <p:spPr/>
        <p:txBody>
          <a:bodyPr>
            <a:normAutofit fontScale="92500"/>
          </a:bodyPr>
          <a:lstStyle/>
          <a:p>
            <a:endParaRPr lang="en-US" dirty="0"/>
          </a:p>
          <a:p>
            <a:r>
              <a:rPr lang="en-US" dirty="0"/>
              <a:t>1 Then shall the kingdom of heaven be likened unto ten virgins, which took their lamps, and went forth to meet the bridegroom. 2 And five of them were </a:t>
            </a:r>
            <a:r>
              <a:rPr lang="en-US" dirty="0">
                <a:solidFill>
                  <a:schemeClr val="accent1"/>
                </a:solidFill>
              </a:rPr>
              <a:t>wise</a:t>
            </a:r>
            <a:r>
              <a:rPr lang="en-US" dirty="0"/>
              <a:t>, and five were </a:t>
            </a:r>
            <a:r>
              <a:rPr lang="en-US" dirty="0">
                <a:solidFill>
                  <a:schemeClr val="accent1"/>
                </a:solidFill>
              </a:rPr>
              <a:t>foolish</a:t>
            </a:r>
            <a:r>
              <a:rPr lang="en-US" dirty="0"/>
              <a:t>. 3 They that were foolish took their lamps, and </a:t>
            </a:r>
            <a:r>
              <a:rPr lang="en-US" dirty="0">
                <a:solidFill>
                  <a:schemeClr val="accent1"/>
                </a:solidFill>
              </a:rPr>
              <a:t>took no oil with them</a:t>
            </a:r>
            <a:r>
              <a:rPr lang="en-US" dirty="0"/>
              <a:t>: 4 But </a:t>
            </a:r>
            <a:r>
              <a:rPr lang="en-US" dirty="0">
                <a:solidFill>
                  <a:schemeClr val="accent1"/>
                </a:solidFill>
              </a:rPr>
              <a:t>the wise took oil</a:t>
            </a:r>
            <a:r>
              <a:rPr lang="en-US" dirty="0"/>
              <a:t> in their vessels with their lamps. 5 While the bridegroom tarried, they all slumbered and slept. 6 And at midnight there was a cry made, Behold, the bridegroom cometh; go ye out to meet him. 7 Then all those virgins arose, and trimmed their lamps. 8 And the foolish said unto the wise, </a:t>
            </a:r>
            <a:r>
              <a:rPr lang="en-US" dirty="0">
                <a:solidFill>
                  <a:schemeClr val="accent1"/>
                </a:solidFill>
              </a:rPr>
              <a:t>Give us of your oil</a:t>
            </a:r>
            <a:r>
              <a:rPr lang="en-US" dirty="0"/>
              <a:t>; for our lamps are gone out 9 But the wise answered, saying, Not so; lest there be not enough for us and you: but go ye rather to them that sell, and buy for yourselves. 10 And </a:t>
            </a:r>
            <a:r>
              <a:rPr lang="en-US" dirty="0">
                <a:solidFill>
                  <a:schemeClr val="accent1"/>
                </a:solidFill>
              </a:rPr>
              <a:t>while they went to buy, the bridegroom came</a:t>
            </a:r>
            <a:r>
              <a:rPr lang="en-US" dirty="0"/>
              <a:t>; and they that were ready went in with him to the marriage: and the door was shut. 11 Afterward came also the other virgins, saying, Lord, Lord, open to us. 12 But he answered and said, Verily I say unto you, I know you not. 13 Watch therefore, for ye know neither the day nor the hour wherein the Son of man cometh.</a:t>
            </a:r>
            <a:endParaRPr lang="en-US" dirty="0">
              <a:solidFill>
                <a:schemeClr val="accent1"/>
              </a:solidFill>
            </a:endParaRPr>
          </a:p>
        </p:txBody>
      </p:sp>
    </p:spTree>
    <p:extLst>
      <p:ext uri="{BB962C8B-B14F-4D97-AF65-F5344CB8AC3E}">
        <p14:creationId xmlns:p14="http://schemas.microsoft.com/office/powerpoint/2010/main" val="276420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6F27-A746-4F0E-A1DC-BCE5EA3DC348}"/>
              </a:ext>
            </a:extLst>
          </p:cNvPr>
          <p:cNvSpPr>
            <a:spLocks noGrp="1"/>
          </p:cNvSpPr>
          <p:nvPr>
            <p:ph type="title"/>
          </p:nvPr>
        </p:nvSpPr>
        <p:spPr/>
        <p:txBody>
          <a:bodyPr/>
          <a:lstStyle/>
          <a:p>
            <a:r>
              <a:rPr lang="en-US" dirty="0"/>
              <a:t>Discussion Question</a:t>
            </a:r>
          </a:p>
        </p:txBody>
      </p:sp>
      <p:sp>
        <p:nvSpPr>
          <p:cNvPr id="3" name="Content Placeholder 2">
            <a:extLst>
              <a:ext uri="{FF2B5EF4-FFF2-40B4-BE49-F238E27FC236}">
                <a16:creationId xmlns:a16="http://schemas.microsoft.com/office/drawing/2014/main" id="{ED4D9CAC-10BB-4622-A6CC-DC13B83C38E5}"/>
              </a:ext>
            </a:extLst>
          </p:cNvPr>
          <p:cNvSpPr>
            <a:spLocks noGrp="1"/>
          </p:cNvSpPr>
          <p:nvPr>
            <p:ph idx="1"/>
          </p:nvPr>
        </p:nvSpPr>
        <p:spPr/>
        <p:txBody>
          <a:bodyPr>
            <a:normAutofit/>
          </a:bodyPr>
          <a:lstStyle/>
          <a:p>
            <a:pPr marL="0" indent="0" algn="ctr">
              <a:buNone/>
            </a:pPr>
            <a:r>
              <a:rPr lang="en-US" sz="7200" dirty="0"/>
              <a:t>How Do We Get and Keep Oil In Our Lamps?</a:t>
            </a:r>
          </a:p>
        </p:txBody>
      </p:sp>
    </p:spTree>
    <p:extLst>
      <p:ext uri="{BB962C8B-B14F-4D97-AF65-F5344CB8AC3E}">
        <p14:creationId xmlns:p14="http://schemas.microsoft.com/office/powerpoint/2010/main" val="2723293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1745</TotalTime>
  <Words>680</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Tw Cen MT</vt:lpstr>
      <vt:lpstr>Tw Cen MT Condensed</vt:lpstr>
      <vt:lpstr>Wingdings</vt:lpstr>
      <vt:lpstr>Wingdings 3</vt:lpstr>
      <vt:lpstr>Integral</vt:lpstr>
      <vt:lpstr>The Wedding Garment</vt:lpstr>
      <vt:lpstr>The Bride</vt:lpstr>
      <vt:lpstr>The Wedding Garment (Matthew 22:2-14)</vt:lpstr>
      <vt:lpstr>The Wedding Garment (Matthew 22:2-14)</vt:lpstr>
      <vt:lpstr>Discussion Question</vt:lpstr>
      <vt:lpstr>The 10 Virgins (Matthew 25:1-13)</vt:lpstr>
      <vt:lpstr>Discussion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Wedding Garment</dc:title>
  <dc:creator>USER</dc:creator>
  <cp:lastModifiedBy>USER</cp:lastModifiedBy>
  <cp:revision>11</cp:revision>
  <dcterms:created xsi:type="dcterms:W3CDTF">2018-05-11T18:49:25Z</dcterms:created>
  <dcterms:modified xsi:type="dcterms:W3CDTF">2018-05-12T23:55:10Z</dcterms:modified>
</cp:coreProperties>
</file>