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8" r:id="rId2"/>
    <p:sldId id="276" r:id="rId3"/>
    <p:sldId id="271" r:id="rId4"/>
    <p:sldId id="278" r:id="rId5"/>
    <p:sldId id="273" r:id="rId6"/>
    <p:sldId id="277" r:id="rId7"/>
    <p:sldId id="27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dgm:spPr/>
      <dgm:t>
        <a:bodyPr/>
        <a:lstStyle/>
        <a:p>
          <a:pPr algn="ctr"/>
          <a:r>
            <a:rPr lang="en-US" dirty="0"/>
            <a:t>The Purpose for Eve</a:t>
          </a:r>
        </a:p>
        <a:p>
          <a:pPr algn="l"/>
          <a:r>
            <a:rPr lang="en-US" dirty="0"/>
            <a:t>Eve was taken from Adam’s rib to be a help meet.  The functions of the rib cage is protection, support, and respiration.  Adam was sleep and Eve was brought to him with no input of their own.</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B6E26FFC-9977-4BBC-BEC7-3D6B63754E52}">
      <dgm:prSet phldrT="[Text]"/>
      <dgm:spPr/>
      <dgm:t>
        <a:bodyPr/>
        <a:lstStyle/>
        <a:p>
          <a:pPr algn="ctr"/>
          <a:r>
            <a:rPr lang="en-US" dirty="0"/>
            <a:t>The Art of Seduction</a:t>
          </a:r>
        </a:p>
        <a:p>
          <a:pPr algn="l"/>
          <a:r>
            <a:rPr lang="en-US" dirty="0"/>
            <a:t>Eve’s encounter with the serpent made her learn the art of seduction through experience. She rehearsed this with Adam and adopted the fallen, seductive nature of the serpent through sin. </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6D0E5D9F-7263-4526-A227-51301233F549}">
      <dgm:prSet phldrT="[Text]"/>
      <dgm:spPr/>
      <dgm:t>
        <a:bodyPr/>
        <a:lstStyle/>
        <a:p>
          <a:pPr algn="ctr"/>
          <a:r>
            <a:rPr lang="en-US" dirty="0"/>
            <a:t>Silly Syndrome</a:t>
          </a:r>
        </a:p>
        <a:p>
          <a:pPr algn="l"/>
          <a:r>
            <a:rPr lang="en-US" dirty="0"/>
            <a:t>Eve’s disregard for the word of God and following her own lust and understanding resulted in the fall. In order to break this nature, we have to be born again and come to know Truth.</a:t>
          </a:r>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3">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3">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3">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77BD0D2D-7C4E-49B3-9A72-0FD33F32D294}" type="presOf" srcId="{6D0E5D9F-7263-4526-A227-51301233F549}" destId="{25A33852-3C4B-4406-8856-3A4D6201948C}"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2986897A-7787-444F-B6C8-41F3823EF3C1}" srcId="{CF9055CF-8DEB-4A02-949A-DE72B6AC5D37}" destId="{082E8A29-955A-4C7C-A174-3E9DCD4DC89B}" srcOrd="0" destOrd="0" parTransId="{BA7938E6-8DFA-40B7-B4C4-EACC6D85FC31}" sibTransId="{C2176686-D23E-48EB-9D1B-1A1B46236638}"/>
    <dgm:cxn modelId="{C8C462C6-33A3-4E8B-91FE-36DBE92F1C4A}" srcId="{CF9055CF-8DEB-4A02-949A-DE72B6AC5D37}" destId="{6D0E5D9F-7263-4526-A227-51301233F549}" srcOrd="2" destOrd="0" parTransId="{23416D07-25F8-426C-BC65-639E6BCF4D6D}" sibTransId="{DE289E29-1989-4D8E-8AA6-F030105B3F13}"/>
    <dgm:cxn modelId="{24179AE2-AA7E-4702-A358-E95F80152CCA}" type="presOf" srcId="{CF9055CF-8DEB-4A02-949A-DE72B6AC5D37}" destId="{6F1872F4-A030-4D64-A17C-72EA1ABBD62E}"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463768"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0303" bIns="0" numCol="1" spcCol="1270" anchor="ctr" anchorCtr="0">
          <a:noAutofit/>
        </a:bodyPr>
        <a:lstStyle/>
        <a:p>
          <a:pPr marL="0" lvl="0" indent="0" algn="ctr" defTabSz="844550">
            <a:lnSpc>
              <a:spcPct val="90000"/>
            </a:lnSpc>
            <a:spcBef>
              <a:spcPct val="0"/>
            </a:spcBef>
            <a:spcAft>
              <a:spcPct val="35000"/>
            </a:spcAft>
            <a:buNone/>
          </a:pPr>
          <a:r>
            <a:rPr lang="en-US" sz="1900" kern="1200" dirty="0"/>
            <a:t>The Purpose for Eve</a:t>
          </a:r>
        </a:p>
        <a:p>
          <a:pPr marL="0" lvl="0" indent="0" algn="l" defTabSz="844550">
            <a:lnSpc>
              <a:spcPct val="90000"/>
            </a:lnSpc>
            <a:spcBef>
              <a:spcPct val="0"/>
            </a:spcBef>
            <a:spcAft>
              <a:spcPct val="35000"/>
            </a:spcAft>
            <a:buNone/>
          </a:pPr>
          <a:r>
            <a:rPr lang="en-US" sz="1900" kern="1200" dirty="0"/>
            <a:t>Eve was taken from Adam’s rib to be a help meet.  The functions of the rib cage is protection, support, and respiration.  Adam was sleep and Eve was brought to him with no input of their own.</a:t>
          </a:r>
        </a:p>
      </dsp:txBody>
      <dsp:txXfrm rot="5400000">
        <a:off x="1176" y="797242"/>
        <a:ext cx="3056325" cy="2391727"/>
      </dsp:txXfrm>
    </dsp:sp>
    <dsp:sp modelId="{DAD9059A-916A-4916-A2A8-B42491568DD3}">
      <dsp:nvSpPr>
        <dsp:cNvPr id="0" name=""/>
        <dsp:cNvSpPr/>
      </dsp:nvSpPr>
      <dsp:spPr>
        <a:xfrm rot="16200000">
          <a:off x="2821780"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0303" bIns="0" numCol="1" spcCol="1270" anchor="ctr" anchorCtr="0">
          <a:noAutofit/>
        </a:bodyPr>
        <a:lstStyle/>
        <a:p>
          <a:pPr marL="0" lvl="0" indent="0" algn="ctr" defTabSz="844550">
            <a:lnSpc>
              <a:spcPct val="90000"/>
            </a:lnSpc>
            <a:spcBef>
              <a:spcPct val="0"/>
            </a:spcBef>
            <a:spcAft>
              <a:spcPct val="35000"/>
            </a:spcAft>
            <a:buNone/>
          </a:pPr>
          <a:r>
            <a:rPr lang="en-US" sz="1900" kern="1200" dirty="0"/>
            <a:t>The Art of Seduction</a:t>
          </a:r>
        </a:p>
        <a:p>
          <a:pPr marL="0" lvl="0" indent="0" algn="l" defTabSz="844550">
            <a:lnSpc>
              <a:spcPct val="90000"/>
            </a:lnSpc>
            <a:spcBef>
              <a:spcPct val="0"/>
            </a:spcBef>
            <a:spcAft>
              <a:spcPct val="35000"/>
            </a:spcAft>
            <a:buNone/>
          </a:pPr>
          <a:r>
            <a:rPr lang="en-US" sz="1900" kern="1200" dirty="0"/>
            <a:t>Eve’s encounter with the serpent made her learn the art of seduction through experience. She rehearsed this with Adam and adopted the fallen, seductive nature of the serpent through sin. </a:t>
          </a:r>
        </a:p>
      </dsp:txBody>
      <dsp:txXfrm rot="5400000">
        <a:off x="3286724" y="797242"/>
        <a:ext cx="3056325" cy="2391727"/>
      </dsp:txXfrm>
    </dsp:sp>
    <dsp:sp modelId="{25A33852-3C4B-4406-8856-3A4D6201948C}">
      <dsp:nvSpPr>
        <dsp:cNvPr id="0" name=""/>
        <dsp:cNvSpPr/>
      </dsp:nvSpPr>
      <dsp:spPr>
        <a:xfrm rot="16200000">
          <a:off x="6107330"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0303" bIns="0" numCol="1" spcCol="1270" anchor="ctr" anchorCtr="0">
          <a:noAutofit/>
        </a:bodyPr>
        <a:lstStyle/>
        <a:p>
          <a:pPr marL="0" lvl="0" indent="0" algn="ctr" defTabSz="844550">
            <a:lnSpc>
              <a:spcPct val="90000"/>
            </a:lnSpc>
            <a:spcBef>
              <a:spcPct val="0"/>
            </a:spcBef>
            <a:spcAft>
              <a:spcPct val="35000"/>
            </a:spcAft>
            <a:buNone/>
          </a:pPr>
          <a:r>
            <a:rPr lang="en-US" sz="1900" kern="1200" dirty="0"/>
            <a:t>Silly Syndrome</a:t>
          </a:r>
        </a:p>
        <a:p>
          <a:pPr marL="0" lvl="0" indent="0" algn="l" defTabSz="844550">
            <a:lnSpc>
              <a:spcPct val="90000"/>
            </a:lnSpc>
            <a:spcBef>
              <a:spcPct val="0"/>
            </a:spcBef>
            <a:spcAft>
              <a:spcPct val="35000"/>
            </a:spcAft>
            <a:buNone/>
          </a:pPr>
          <a:r>
            <a:rPr lang="en-US" sz="1900" kern="1200" dirty="0"/>
            <a:t>Eve’s disregard for the word of God and following her own lust and understanding resulted in the fall. In order to break this nature, we have to be born again and come to know Truth.</a:t>
          </a:r>
        </a:p>
      </dsp:txBody>
      <dsp:txXfrm rot="5400000">
        <a:off x="6572274" y="797242"/>
        <a:ext cx="3056325"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11/27/2018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11/27/2018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11/27/2018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11/27/2018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11/27/2018</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11/27/2018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11/27/2018</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11/27/2018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11/27/2018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11/27/2018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11/27/2018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11/27/2018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11/27/2018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11/27/2018</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Eve Examined</a:t>
            </a:r>
          </a:p>
        </p:txBody>
      </p:sp>
      <p:sp>
        <p:nvSpPr>
          <p:cNvPr id="3" name="Subtitle 2"/>
          <p:cNvSpPr>
            <a:spLocks noGrp="1"/>
          </p:cNvSpPr>
          <p:nvPr>
            <p:ph type="subTitle" idx="1"/>
          </p:nvPr>
        </p:nvSpPr>
        <p:spPr/>
        <p:txBody>
          <a:bodyPr/>
          <a:lstStyle/>
          <a:p>
            <a:r>
              <a:rPr lang="en-US" dirty="0"/>
              <a:t>The Art of Serpent Seduction</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7C939-7970-4CD9-A607-621AD2262777}"/>
              </a:ext>
            </a:extLst>
          </p:cNvPr>
          <p:cNvSpPr>
            <a:spLocks noGrp="1"/>
          </p:cNvSpPr>
          <p:nvPr>
            <p:ph type="title"/>
          </p:nvPr>
        </p:nvSpPr>
        <p:spPr/>
        <p:txBody>
          <a:bodyPr/>
          <a:lstStyle/>
          <a:p>
            <a:r>
              <a:rPr lang="en-US" dirty="0"/>
              <a:t>God’s Purpose for Eve (Gen. 2:15-25)</a:t>
            </a:r>
          </a:p>
        </p:txBody>
      </p:sp>
      <p:pic>
        <p:nvPicPr>
          <p:cNvPr id="6" name="Content Placeholder 5">
            <a:extLst>
              <a:ext uri="{FF2B5EF4-FFF2-40B4-BE49-F238E27FC236}">
                <a16:creationId xmlns:a16="http://schemas.microsoft.com/office/drawing/2014/main" id="{D32091D3-58EA-4885-865D-0843C40C363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4387" y="2374677"/>
            <a:ext cx="4859314" cy="3283320"/>
          </a:xfrm>
        </p:spPr>
      </p:pic>
      <p:sp>
        <p:nvSpPr>
          <p:cNvPr id="4" name="Content Placeholder 3">
            <a:extLst>
              <a:ext uri="{FF2B5EF4-FFF2-40B4-BE49-F238E27FC236}">
                <a16:creationId xmlns:a16="http://schemas.microsoft.com/office/drawing/2014/main" id="{E4DD3D2F-A937-49F6-ACD6-035766D815DE}"/>
              </a:ext>
            </a:extLst>
          </p:cNvPr>
          <p:cNvSpPr>
            <a:spLocks noGrp="1"/>
          </p:cNvSpPr>
          <p:nvPr>
            <p:ph sz="half" idx="2"/>
          </p:nvPr>
        </p:nvSpPr>
        <p:spPr>
          <a:xfrm>
            <a:off x="5663953" y="2194560"/>
            <a:ext cx="6063449" cy="3986784"/>
          </a:xfrm>
          <a:solidFill>
            <a:schemeClr val="bg1">
              <a:lumMod val="75000"/>
            </a:schemeClr>
          </a:solidFill>
        </p:spPr>
        <p:txBody>
          <a:bodyPr>
            <a:normAutofit lnSpcReduction="10000"/>
          </a:bodyPr>
          <a:lstStyle/>
          <a:p>
            <a:pPr marL="0" indent="0">
              <a:buNone/>
            </a:pPr>
            <a:r>
              <a:rPr lang="en-US" dirty="0"/>
              <a:t>Genesis 2:21-22 And the Lord God caused a </a:t>
            </a:r>
            <a:r>
              <a:rPr lang="en-US" dirty="0">
                <a:solidFill>
                  <a:schemeClr val="bg1"/>
                </a:solidFill>
              </a:rPr>
              <a:t>deep sleep to fall upon Adam,</a:t>
            </a:r>
            <a:r>
              <a:rPr lang="en-US" dirty="0"/>
              <a:t> and he slept: and he took </a:t>
            </a:r>
            <a:r>
              <a:rPr lang="en-US" dirty="0">
                <a:solidFill>
                  <a:schemeClr val="bg1"/>
                </a:solidFill>
              </a:rPr>
              <a:t>one of his ribs</a:t>
            </a:r>
            <a:r>
              <a:rPr lang="en-US" dirty="0"/>
              <a:t>, and closed up the flesh instead thereof; And the rib, which the Lord God had taken from man, made he a woman, and </a:t>
            </a:r>
            <a:r>
              <a:rPr lang="en-US" dirty="0">
                <a:solidFill>
                  <a:schemeClr val="bg1"/>
                </a:solidFill>
              </a:rPr>
              <a:t>brought her unto the man.</a:t>
            </a:r>
          </a:p>
          <a:p>
            <a:r>
              <a:rPr lang="en-US" dirty="0"/>
              <a:t>Adam was sleep when Eve was prepared.</a:t>
            </a:r>
          </a:p>
          <a:p>
            <a:r>
              <a:rPr lang="en-US" dirty="0"/>
              <a:t>The ribs are for protection, support, and respiration</a:t>
            </a:r>
          </a:p>
          <a:p>
            <a:r>
              <a:rPr lang="en-US" dirty="0"/>
              <a:t>There are true ribs and false ribs.</a:t>
            </a:r>
          </a:p>
        </p:txBody>
      </p:sp>
    </p:spTree>
    <p:extLst>
      <p:ext uri="{BB962C8B-B14F-4D97-AF65-F5344CB8AC3E}">
        <p14:creationId xmlns:p14="http://schemas.microsoft.com/office/powerpoint/2010/main" val="417740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Behavior of Beguilement (Gen. 3:1-5)</a:t>
            </a:r>
          </a:p>
        </p:txBody>
      </p:sp>
      <p:sp>
        <p:nvSpPr>
          <p:cNvPr id="14" name="Content Placeholder 2"/>
          <p:cNvSpPr>
            <a:spLocks noGrp="1"/>
          </p:cNvSpPr>
          <p:nvPr>
            <p:ph idx="1"/>
          </p:nvPr>
        </p:nvSpPr>
        <p:spPr>
          <a:solidFill>
            <a:schemeClr val="bg1">
              <a:lumMod val="75000"/>
            </a:schemeClr>
          </a:solidFill>
        </p:spPr>
        <p:txBody>
          <a:bodyPr>
            <a:normAutofit/>
          </a:bodyPr>
          <a:lstStyle/>
          <a:p>
            <a:pPr marL="0" indent="0">
              <a:buNone/>
            </a:pPr>
            <a:r>
              <a:rPr lang="en-US" dirty="0"/>
              <a:t>Genesis 3:1 Now the serpent was more </a:t>
            </a:r>
            <a:r>
              <a:rPr lang="en-US" dirty="0" err="1">
                <a:solidFill>
                  <a:schemeClr val="bg1"/>
                </a:solidFill>
              </a:rPr>
              <a:t>subtil</a:t>
            </a:r>
            <a:r>
              <a:rPr lang="en-US" dirty="0"/>
              <a:t> than any beast of the field which the Lord God had made. And he said unto the woman, Yea, hath God said, Ye shall not eat of every tree of the garden?</a:t>
            </a:r>
          </a:p>
          <a:p>
            <a:r>
              <a:rPr lang="en-US" dirty="0"/>
              <a:t>God made animals with varying attributes. Satan is strategic in who he chooses.</a:t>
            </a:r>
          </a:p>
          <a:p>
            <a:r>
              <a:rPr lang="en-US" dirty="0"/>
              <a:t>Eve learned the art of seduction directly from the serpent and used it on Adam.</a:t>
            </a:r>
          </a:p>
          <a:p>
            <a:r>
              <a:rPr lang="en-US" dirty="0"/>
              <a:t>The spirit of Eve seeks to rehearse the behavior of beguilement (charm, charisma, “game”).</a:t>
            </a:r>
          </a:p>
          <a:p>
            <a:r>
              <a:rPr lang="en-US" dirty="0"/>
              <a:t>The spirit of Eve also beguiles as well because she takes on the nature of the serpent.  Children of disobedience (Colossians 3:5-11)</a:t>
            </a:r>
          </a:p>
        </p:txBody>
      </p:sp>
    </p:spTree>
    <p:extLst>
      <p:ext uri="{BB962C8B-B14F-4D97-AF65-F5344CB8AC3E}">
        <p14:creationId xmlns:p14="http://schemas.microsoft.com/office/powerpoint/2010/main" val="2647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4A24-E63A-43E8-B86A-FD4CCB85C53F}"/>
              </a:ext>
            </a:extLst>
          </p:cNvPr>
          <p:cNvSpPr>
            <a:spLocks noGrp="1"/>
          </p:cNvSpPr>
          <p:nvPr>
            <p:ph type="title"/>
          </p:nvPr>
        </p:nvSpPr>
        <p:spPr/>
        <p:txBody>
          <a:bodyPr/>
          <a:lstStyle/>
          <a:p>
            <a:r>
              <a:rPr lang="en-US" dirty="0"/>
              <a:t>Chasing the Charm</a:t>
            </a:r>
          </a:p>
        </p:txBody>
      </p:sp>
      <p:pic>
        <p:nvPicPr>
          <p:cNvPr id="3" name="Picture 2">
            <a:extLst>
              <a:ext uri="{FF2B5EF4-FFF2-40B4-BE49-F238E27FC236}">
                <a16:creationId xmlns:a16="http://schemas.microsoft.com/office/drawing/2014/main" id="{A5141266-117E-4D37-ACA2-41B6A07A81EC}"/>
              </a:ext>
            </a:extLst>
          </p:cNvPr>
          <p:cNvPicPr>
            <a:picLocks noChangeAspect="1"/>
          </p:cNvPicPr>
          <p:nvPr/>
        </p:nvPicPr>
        <p:blipFill>
          <a:blip r:embed="rId2"/>
          <a:stretch>
            <a:fillRect/>
          </a:stretch>
        </p:blipFill>
        <p:spPr>
          <a:xfrm>
            <a:off x="195308" y="2139519"/>
            <a:ext cx="6815250" cy="3817398"/>
          </a:xfrm>
          <a:prstGeom prst="rect">
            <a:avLst/>
          </a:prstGeom>
        </p:spPr>
      </p:pic>
      <p:pic>
        <p:nvPicPr>
          <p:cNvPr id="4" name="Picture 3">
            <a:extLst>
              <a:ext uri="{FF2B5EF4-FFF2-40B4-BE49-F238E27FC236}">
                <a16:creationId xmlns:a16="http://schemas.microsoft.com/office/drawing/2014/main" id="{820AD86A-A360-42C6-BA4C-F101A4BDD892}"/>
              </a:ext>
            </a:extLst>
          </p:cNvPr>
          <p:cNvPicPr>
            <a:picLocks noChangeAspect="1"/>
          </p:cNvPicPr>
          <p:nvPr/>
        </p:nvPicPr>
        <p:blipFill>
          <a:blip r:embed="rId3"/>
          <a:stretch>
            <a:fillRect/>
          </a:stretch>
        </p:blipFill>
        <p:spPr>
          <a:xfrm>
            <a:off x="5513033" y="2139519"/>
            <a:ext cx="6483659" cy="3817398"/>
          </a:xfrm>
          <a:prstGeom prst="rect">
            <a:avLst/>
          </a:prstGeom>
        </p:spPr>
      </p:pic>
    </p:spTree>
    <p:extLst>
      <p:ext uri="{BB962C8B-B14F-4D97-AF65-F5344CB8AC3E}">
        <p14:creationId xmlns:p14="http://schemas.microsoft.com/office/powerpoint/2010/main" val="3776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Discussion Question</a:t>
            </a:r>
          </a:p>
        </p:txBody>
      </p:sp>
      <p:sp>
        <p:nvSpPr>
          <p:cNvPr id="14" name="Text Placeholder 2"/>
          <p:cNvSpPr>
            <a:spLocks noGrp="1"/>
          </p:cNvSpPr>
          <p:nvPr>
            <p:ph type="body" idx="1"/>
          </p:nvPr>
        </p:nvSpPr>
        <p:spPr/>
        <p:txBody>
          <a:bodyPr/>
          <a:lstStyle/>
          <a:p>
            <a:r>
              <a:rPr lang="en-US" dirty="0"/>
              <a:t>We are transformed by the renewing of our minds. What has been the hardest part of transformation regarding “human nature”?</a:t>
            </a:r>
          </a:p>
        </p:txBody>
      </p:sp>
    </p:spTree>
    <p:extLst>
      <p:ext uri="{BB962C8B-B14F-4D97-AF65-F5344CB8AC3E}">
        <p14:creationId xmlns:p14="http://schemas.microsoft.com/office/powerpoint/2010/main" val="45218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Silly Woman Syndrome (2 Tim. 3:1-6)</a:t>
            </a:r>
          </a:p>
        </p:txBody>
      </p:sp>
      <p:sp>
        <p:nvSpPr>
          <p:cNvPr id="14" name="Content Placeholder 2"/>
          <p:cNvSpPr>
            <a:spLocks noGrp="1"/>
          </p:cNvSpPr>
          <p:nvPr>
            <p:ph idx="1"/>
          </p:nvPr>
        </p:nvSpPr>
        <p:spPr>
          <a:solidFill>
            <a:schemeClr val="bg1">
              <a:lumMod val="75000"/>
            </a:schemeClr>
          </a:solidFill>
        </p:spPr>
        <p:txBody>
          <a:bodyPr>
            <a:normAutofit/>
          </a:bodyPr>
          <a:lstStyle/>
          <a:p>
            <a:pPr marL="0" indent="0">
              <a:buNone/>
            </a:pPr>
            <a:r>
              <a:rPr lang="en-US" dirty="0"/>
              <a:t>Genesis 3:6 And when the woman </a:t>
            </a:r>
            <a:r>
              <a:rPr lang="en-US" dirty="0">
                <a:solidFill>
                  <a:schemeClr val="bg1"/>
                </a:solidFill>
              </a:rPr>
              <a:t>saw</a:t>
            </a:r>
            <a:r>
              <a:rPr lang="en-US" dirty="0"/>
              <a:t> that the tree was good for food, and that it was </a:t>
            </a:r>
            <a:r>
              <a:rPr lang="en-US" dirty="0">
                <a:solidFill>
                  <a:schemeClr val="bg1"/>
                </a:solidFill>
              </a:rPr>
              <a:t>pleasant to the eyes</a:t>
            </a:r>
            <a:r>
              <a:rPr lang="en-US" dirty="0"/>
              <a:t>, and a tree </a:t>
            </a:r>
            <a:r>
              <a:rPr lang="en-US" dirty="0">
                <a:solidFill>
                  <a:schemeClr val="bg1"/>
                </a:solidFill>
              </a:rPr>
              <a:t>to be desired</a:t>
            </a:r>
            <a:r>
              <a:rPr lang="en-US" dirty="0"/>
              <a:t> to make one wise, she took of the fruit thereof, and did eat, and gave also unto her husband with her; and he did eat.</a:t>
            </a:r>
          </a:p>
          <a:p>
            <a:r>
              <a:rPr lang="en-US" dirty="0"/>
              <a:t>The Serpent crept up to Eve</a:t>
            </a:r>
          </a:p>
          <a:p>
            <a:r>
              <a:rPr lang="en-US" dirty="0"/>
              <a:t>Eve was guided by her lusts</a:t>
            </a:r>
          </a:p>
          <a:p>
            <a:r>
              <a:rPr lang="en-US" dirty="0"/>
              <a:t>She learned the word of God, but never came to truth</a:t>
            </a:r>
          </a:p>
        </p:txBody>
      </p:sp>
    </p:spTree>
    <p:extLst>
      <p:ext uri="{BB962C8B-B14F-4D97-AF65-F5344CB8AC3E}">
        <p14:creationId xmlns:p14="http://schemas.microsoft.com/office/powerpoint/2010/main" val="71553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How to Overcome the Spirit of Eve</a:t>
            </a:r>
          </a:p>
        </p:txBody>
      </p:sp>
      <p:sp>
        <p:nvSpPr>
          <p:cNvPr id="14" name="Content Placeholder 2"/>
          <p:cNvSpPr>
            <a:spLocks noGrp="1"/>
          </p:cNvSpPr>
          <p:nvPr>
            <p:ph idx="1"/>
          </p:nvPr>
        </p:nvSpPr>
        <p:spPr>
          <a:solidFill>
            <a:schemeClr val="bg1">
              <a:lumMod val="75000"/>
            </a:schemeClr>
          </a:solidFill>
        </p:spPr>
        <p:txBody>
          <a:bodyPr>
            <a:normAutofit/>
          </a:bodyPr>
          <a:lstStyle/>
          <a:p>
            <a:r>
              <a:rPr lang="en-US" dirty="0"/>
              <a:t>Lean not to your own understanding (Proverbs 3:5)</a:t>
            </a:r>
          </a:p>
          <a:p>
            <a:endParaRPr lang="en-US" dirty="0"/>
          </a:p>
          <a:p>
            <a:r>
              <a:rPr lang="en-US" dirty="0"/>
              <a:t>Be a hearer and doer of the word (James 1:22)</a:t>
            </a:r>
          </a:p>
          <a:p>
            <a:endParaRPr lang="en-US" dirty="0"/>
          </a:p>
          <a:p>
            <a:r>
              <a:rPr lang="en-US" dirty="0"/>
              <a:t>Fear the Lord and don’t operate in seduction (Proverbs 31:30)</a:t>
            </a:r>
          </a:p>
          <a:p>
            <a:endParaRPr lang="en-US" dirty="0"/>
          </a:p>
          <a:p>
            <a:r>
              <a:rPr lang="en-US" dirty="0"/>
              <a:t>Submit to God (Ephesians 5:21-24)</a:t>
            </a:r>
          </a:p>
        </p:txBody>
      </p:sp>
    </p:spTree>
    <p:extLst>
      <p:ext uri="{BB962C8B-B14F-4D97-AF65-F5344CB8AC3E}">
        <p14:creationId xmlns:p14="http://schemas.microsoft.com/office/powerpoint/2010/main" val="82279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Takeaways</a:t>
            </a:r>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867139812"/>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6600</TotalTime>
  <Words>526</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Wingdings</vt:lpstr>
      <vt:lpstr>Educational subjects 16x9</vt:lpstr>
      <vt:lpstr>Eve Examined</vt:lpstr>
      <vt:lpstr>God’s Purpose for Eve (Gen. 2:15-25)</vt:lpstr>
      <vt:lpstr>The Behavior of Beguilement (Gen. 3:1-5)</vt:lpstr>
      <vt:lpstr>Chasing the Charm</vt:lpstr>
      <vt:lpstr>Discussion Question</vt:lpstr>
      <vt:lpstr>The Silly Woman Syndrome (2 Tim. 3:1-6)</vt:lpstr>
      <vt:lpstr>How to Overcome the Spirit of Eve</vt:lpstr>
      <vt:lpstr>3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Centurion Examined</dc:title>
  <dc:creator>USER</dc:creator>
  <cp:lastModifiedBy>USER</cp:lastModifiedBy>
  <cp:revision>46</cp:revision>
  <dcterms:created xsi:type="dcterms:W3CDTF">2018-10-11T13:56:09Z</dcterms:created>
  <dcterms:modified xsi:type="dcterms:W3CDTF">2018-11-29T23:47:40Z</dcterms:modified>
</cp:coreProperties>
</file>