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5"/>
  </p:notesMasterIdLst>
  <p:sldIdLst>
    <p:sldId id="256" r:id="rId5"/>
    <p:sldId id="258" r:id="rId6"/>
    <p:sldId id="270" r:id="rId7"/>
    <p:sldId id="266" r:id="rId8"/>
    <p:sldId id="257" r:id="rId9"/>
    <p:sldId id="267" r:id="rId10"/>
    <p:sldId id="268" r:id="rId11"/>
    <p:sldId id="271" r:id="rId12"/>
    <p:sldId id="269"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12ABC-A230-4764-86DF-547B55146C53}" type="datetimeFigureOut">
              <a:rPr lang="en-US" smtClean="0"/>
              <a:t>9/6/2018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DE4A5-3FBD-4441-92F4-FF05E825A8F5}" type="slidenum">
              <a:rPr lang="en-US" smtClean="0"/>
              <a:t>‹#›</a:t>
            </a:fld>
            <a:endParaRPr lang="en-US"/>
          </a:p>
        </p:txBody>
      </p:sp>
    </p:spTree>
    <p:extLst>
      <p:ext uri="{BB962C8B-B14F-4D97-AF65-F5344CB8AC3E}">
        <p14:creationId xmlns:p14="http://schemas.microsoft.com/office/powerpoint/2010/main" val="420821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CAB37-1E88-4708-A532-D75EB2177F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PowerPoint logo">
            <a:extLst>
              <a:ext uri="{FF2B5EF4-FFF2-40B4-BE49-F238E27FC236}">
                <a16:creationId xmlns:a16="http://schemas.microsoft.com/office/drawing/2014/main" id="{A11B18B3-9881-4CAC-89A9-F3B817530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9487709" y="5573935"/>
            <a:ext cx="2043316" cy="679645"/>
          </a:xfrm>
          <a:prstGeom prst="rect">
            <a:avLst/>
          </a:prstGeom>
        </p:spPr>
      </p:pic>
      <p:cxnSp>
        <p:nvCxnSpPr>
          <p:cNvPr id="9" name="Straight Connector 8">
            <a:extLst>
              <a:ext uri="{FF2B5EF4-FFF2-40B4-BE49-F238E27FC236}">
                <a16:creationId xmlns:a16="http://schemas.microsoft.com/office/drawing/2014/main" id="{66961839-10F7-4B26-97D8-3B09045F4074}"/>
              </a:ext>
              <a:ext uri="{C183D7F6-B498-43B3-948B-1728B52AA6E4}">
                <adec:decorative xmlns:adec="http://schemas.microsoft.com/office/drawing/2017/decorative" val="1"/>
              </a:ext>
            </a:extLst>
          </p:cNvPr>
          <p:cNvCxnSpPr>
            <a:cxnSpLocks/>
          </p:cNvCxnSpPr>
          <p:nvPr userDrawn="1"/>
        </p:nvCxnSpPr>
        <p:spPr>
          <a:xfrm>
            <a:off x="556427" y="4486359"/>
            <a:ext cx="8303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897E7F-9714-44E5-993E-DBF4230C6963}"/>
              </a:ext>
            </a:extLst>
          </p:cNvPr>
          <p:cNvSpPr>
            <a:spLocks noGrp="1"/>
          </p:cNvSpPr>
          <p:nvPr>
            <p:ph type="ctrTitle"/>
          </p:nvPr>
        </p:nvSpPr>
        <p:spPr>
          <a:xfrm>
            <a:off x="442124" y="3083859"/>
            <a:ext cx="10974598" cy="1513164"/>
          </a:xfrm>
        </p:spPr>
        <p:txBody>
          <a:bodyPr vert="horz" lIns="91440" tIns="45720" rIns="91440" bIns="45720" rtlCol="0" anchor="ctr" anchorCtr="0">
            <a:normAutofit/>
          </a:bodyPr>
          <a:lstStyle>
            <a:lvl1pPr>
              <a:defRPr lang="en-US" sz="4400" b="0">
                <a:ea typeface="Segoe UI Black" panose="020B0A02040204020203" pitchFamily="34" charset="0"/>
                <a:cs typeface="Segoe UI Black" panose="020B0A02040204020203" pitchFamily="34" charset="0"/>
              </a:defRPr>
            </a:lvl1pPr>
          </a:lstStyle>
          <a:p>
            <a:pPr marL="0" lvl="0"/>
            <a:r>
              <a:rPr lang="en-US"/>
              <a:t>Click to edit Master title style</a:t>
            </a:r>
          </a:p>
        </p:txBody>
      </p:sp>
      <p:sp>
        <p:nvSpPr>
          <p:cNvPr id="3" name="Subtitle 2">
            <a:extLst>
              <a:ext uri="{FF2B5EF4-FFF2-40B4-BE49-F238E27FC236}">
                <a16:creationId xmlns:a16="http://schemas.microsoft.com/office/drawing/2014/main" id="{FC7F7019-E7BE-4EF2-AE25-147C9EB6E3AD}"/>
              </a:ext>
            </a:extLst>
          </p:cNvPr>
          <p:cNvSpPr>
            <a:spLocks noGrp="1"/>
          </p:cNvSpPr>
          <p:nvPr>
            <p:ph type="subTitle" idx="1"/>
          </p:nvPr>
        </p:nvSpPr>
        <p:spPr>
          <a:xfrm>
            <a:off x="556427" y="4746054"/>
            <a:ext cx="6579479" cy="1253469"/>
          </a:xfrm>
        </p:spPr>
        <p:txBody>
          <a:bodyPr vert="horz" lIns="91440" tIns="45720" rIns="91440" bIns="45720" rtlCol="0">
            <a:noAutofit/>
          </a:bodyPr>
          <a:lstStyle>
            <a:lvl1pPr marL="0" indent="0">
              <a:buNone/>
              <a:defRPr lang="en-US" sz="2200" b="1">
                <a:solidFill>
                  <a:schemeClr val="bg1"/>
                </a:solidFill>
              </a:defRPr>
            </a:lvl1pPr>
          </a:lstStyle>
          <a:p>
            <a:pPr marL="228600" lvl="0" indent="-228600">
              <a:lnSpc>
                <a:spcPct val="100000"/>
              </a:lnSpc>
              <a:spcAft>
                <a:spcPts val="1200"/>
              </a:spcAft>
            </a:pPr>
            <a:r>
              <a:rPr lang="en-US"/>
              <a:t>Click to edit Master subtitle style</a:t>
            </a:r>
            <a:endParaRPr lang="en-US" dirty="0"/>
          </a:p>
        </p:txBody>
      </p:sp>
    </p:spTree>
    <p:extLst>
      <p:ext uri="{BB962C8B-B14F-4D97-AF65-F5344CB8AC3E}">
        <p14:creationId xmlns:p14="http://schemas.microsoft.com/office/powerpoint/2010/main" val="213039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314C-387C-4945-A19D-3B87791BA2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3BE1D-B9D6-4253-B297-6E1D1831D3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456AE-EFB4-48B9-B590-443B6AC1480E}"/>
              </a:ext>
            </a:extLst>
          </p:cNvPr>
          <p:cNvSpPr>
            <a:spLocks noGrp="1"/>
          </p:cNvSpPr>
          <p:nvPr>
            <p:ph type="dt" sz="half" idx="10"/>
          </p:nvPr>
        </p:nvSpPr>
        <p:spPr/>
        <p:txBody>
          <a:bodyPr/>
          <a:lstStyle/>
          <a:p>
            <a:r>
              <a:rPr lang="en-US"/>
              <a:t>9/6/18</a:t>
            </a:r>
          </a:p>
        </p:txBody>
      </p:sp>
      <p:sp>
        <p:nvSpPr>
          <p:cNvPr id="5" name="Footer Placeholder 4">
            <a:extLst>
              <a:ext uri="{FF2B5EF4-FFF2-40B4-BE49-F238E27FC236}">
                <a16:creationId xmlns:a16="http://schemas.microsoft.com/office/drawing/2014/main" id="{1727FEF9-F08B-4826-9DD0-63FA658A783C}"/>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FB960E9F-2C2A-48BA-B6BF-563F870F4855}"/>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279867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AEA5-CF5B-46EC-AFCD-A1666F7A5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433B-22CF-4853-8DBF-691E749AB2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E0E8C-901D-425E-8AA7-D1BD6A0A01BB}"/>
              </a:ext>
            </a:extLst>
          </p:cNvPr>
          <p:cNvSpPr>
            <a:spLocks noGrp="1"/>
          </p:cNvSpPr>
          <p:nvPr>
            <p:ph type="dt" sz="half" idx="10"/>
          </p:nvPr>
        </p:nvSpPr>
        <p:spPr/>
        <p:txBody>
          <a:bodyPr/>
          <a:lstStyle/>
          <a:p>
            <a:r>
              <a:rPr lang="en-US"/>
              <a:t>9/6/18</a:t>
            </a:r>
          </a:p>
        </p:txBody>
      </p:sp>
      <p:sp>
        <p:nvSpPr>
          <p:cNvPr id="5" name="Footer Placeholder 4">
            <a:extLst>
              <a:ext uri="{FF2B5EF4-FFF2-40B4-BE49-F238E27FC236}">
                <a16:creationId xmlns:a16="http://schemas.microsoft.com/office/drawing/2014/main" id="{543AFA12-E129-4E79-BFA1-62D435AD3A7E}"/>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0B0FACBF-8BF8-4D7A-9998-28CF5ED5D32B}"/>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269026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F17FC-DE49-4934-B430-4C90474614F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A32B5B-6A1B-4AEE-BE18-97E2FB027B54}"/>
              </a:ext>
            </a:extLst>
          </p:cNvPr>
          <p:cNvSpPr>
            <a:spLocks noGrp="1"/>
          </p:cNvSpPr>
          <p:nvPr>
            <p:ph type="title"/>
          </p:nvPr>
        </p:nvSpPr>
        <p:spPr>
          <a:xfrm>
            <a:off x="511008" y="528137"/>
            <a:ext cx="9274676" cy="1172326"/>
          </a:xfrm>
        </p:spPr>
        <p:txBody>
          <a:bodyPr vert="horz" lIns="91440" tIns="45720" rIns="91440" bIns="45720" rtlCol="0" anchor="ctr" anchorCtr="0">
            <a:normAutofit/>
          </a:bodyPr>
          <a:lstStyle>
            <a:lvl1pPr>
              <a:defRPr lang="en-US" sz="4400"/>
            </a:lvl1p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BE82F367-9A62-40CE-A7F4-639F03D2E1CE}"/>
              </a:ext>
            </a:extLst>
          </p:cNvPr>
          <p:cNvSpPr>
            <a:spLocks noGrp="1"/>
          </p:cNvSpPr>
          <p:nvPr>
            <p:ph type="body" idx="1"/>
          </p:nvPr>
        </p:nvSpPr>
        <p:spPr>
          <a:xfrm>
            <a:off x="511008" y="1717926"/>
            <a:ext cx="9274676" cy="510674"/>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1390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r>
              <a:rPr lang="en-US"/>
              <a:t>9/6/18</a:t>
            </a:r>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r>
              <a:rPr lang="en-US"/>
              <a:t>Winning in the WIlderness</a:t>
            </a:r>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F9A8B0E0-E07A-49F7-B25F-4B478FADB3A8}"/>
              </a:ext>
            </a:extLst>
          </p:cNvPr>
          <p:cNvSpPr>
            <a:spLocks noGrp="1"/>
          </p:cNvSpPr>
          <p:nvPr>
            <p:ph sz="quarter" idx="14"/>
          </p:nvPr>
        </p:nvSpPr>
        <p:spPr>
          <a:xfrm>
            <a:off x="6221186"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lnSpc>
                <a:spcPct val="150000"/>
              </a:lnSpc>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9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r>
              <a:rPr lang="en-US"/>
              <a:t>9/6/18</a:t>
            </a:r>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r>
              <a:rPr lang="en-US"/>
              <a:t>Winning in the WIlderness</a:t>
            </a:r>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a:extLst>
              <a:ext uri="{FF2B5EF4-FFF2-40B4-BE49-F238E27FC236}">
                <a16:creationId xmlns:a16="http://schemas.microsoft.com/office/drawing/2014/main" id="{8C66BE67-91A6-49CD-A166-4EFD27D36C0D}"/>
              </a:ext>
            </a:extLst>
          </p:cNvPr>
          <p:cNvSpPr>
            <a:spLocks noGrp="1"/>
          </p:cNvSpPr>
          <p:nvPr>
            <p:ph sz="quarter" idx="14"/>
          </p:nvPr>
        </p:nvSpPr>
        <p:spPr>
          <a:xfrm>
            <a:off x="437066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9A73E789-A47B-493F-BD60-32422000C6B6}"/>
              </a:ext>
            </a:extLst>
          </p:cNvPr>
          <p:cNvSpPr>
            <a:spLocks noGrp="1"/>
          </p:cNvSpPr>
          <p:nvPr>
            <p:ph sz="quarter" idx="15"/>
          </p:nvPr>
        </p:nvSpPr>
        <p:spPr>
          <a:xfrm>
            <a:off x="790313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FC78D6D-D6FA-4ABF-8565-3BFF1B362A45}"/>
              </a:ext>
            </a:extLst>
          </p:cNvPr>
          <p:cNvCxnSpPr/>
          <p:nvPr userDrawn="1"/>
        </p:nvCxnSpPr>
        <p:spPr>
          <a:xfrm>
            <a:off x="4335277"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B95B52-D4CC-44EE-9F94-F106A8238740}"/>
              </a:ext>
            </a:extLst>
          </p:cNvPr>
          <p:cNvCxnSpPr/>
          <p:nvPr userDrawn="1"/>
        </p:nvCxnSpPr>
        <p:spPr>
          <a:xfrm>
            <a:off x="7866780"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D1ED74-0D66-49A5-B190-A7DE0E67A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18" name="Oval 17">
            <a:extLst>
              <a:ext uri="{FF2B5EF4-FFF2-40B4-BE49-F238E27FC236}">
                <a16:creationId xmlns:a16="http://schemas.microsoft.com/office/drawing/2014/main" id="{0B519A99-FF44-472F-B22E-5F86CEAB9C59}"/>
              </a:ext>
            </a:extLst>
          </p:cNvPr>
          <p:cNvSpPr/>
          <p:nvPr userDrawn="1"/>
        </p:nvSpPr>
        <p:spPr>
          <a:xfrm>
            <a:off x="4693237"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EC5AF5-F2E8-491C-BA10-ABF9E30E73D8}"/>
              </a:ext>
            </a:extLst>
          </p:cNvPr>
          <p:cNvSpPr/>
          <p:nvPr userDrawn="1"/>
        </p:nvSpPr>
        <p:spPr>
          <a:xfrm>
            <a:off x="8513368"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915790-803C-4DD9-87FC-7880EE0EAC52}"/>
              </a:ext>
            </a:extLst>
          </p:cNvPr>
          <p:cNvSpPr/>
          <p:nvPr userDrawn="1"/>
        </p:nvSpPr>
        <p:spPr>
          <a:xfrm>
            <a:off x="910053" y="1892626"/>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E42C05-3195-4529-840F-8A6EADA6AAD9}"/>
              </a:ext>
            </a:extLst>
          </p:cNvPr>
          <p:cNvSpPr>
            <a:spLocks noGrp="1"/>
          </p:cNvSpPr>
          <p:nvPr>
            <p:ph sz="half" idx="2"/>
          </p:nvPr>
        </p:nvSpPr>
        <p:spPr>
          <a:xfrm>
            <a:off x="702129"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1" name="Rectangle 20">
            <a:extLst>
              <a:ext uri="{FF2B5EF4-FFF2-40B4-BE49-F238E27FC236}">
                <a16:creationId xmlns:a16="http://schemas.microsoft.com/office/drawing/2014/main" id="{8831B9BD-554C-40FA-8C90-F818F61C4557}"/>
              </a:ext>
            </a:extLst>
          </p:cNvPr>
          <p:cNvSpPr/>
          <p:nvPr userDrawn="1"/>
        </p:nvSpPr>
        <p:spPr>
          <a:xfrm>
            <a:off x="8892073"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1ED3FE72-F542-4BD9-81A4-FB9FDE700A2A}"/>
              </a:ext>
            </a:extLst>
          </p:cNvPr>
          <p:cNvSpPr/>
          <p:nvPr userDrawn="1"/>
        </p:nvSpPr>
        <p:spPr>
          <a:xfrm>
            <a:off x="5071942"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AF9C24C6-88D8-4D3F-AFDC-A6C9E2922736}"/>
              </a:ext>
            </a:extLst>
          </p:cNvPr>
          <p:cNvSpPr/>
          <p:nvPr userDrawn="1"/>
        </p:nvSpPr>
        <p:spPr>
          <a:xfrm>
            <a:off x="1288758"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2">
            <a:extLst>
              <a:ext uri="{FF2B5EF4-FFF2-40B4-BE49-F238E27FC236}">
                <a16:creationId xmlns:a16="http://schemas.microsoft.com/office/drawing/2014/main" id="{A499F6D5-2ED8-4FD9-B5B2-9093B4C101F0}"/>
              </a:ext>
            </a:extLst>
          </p:cNvPr>
          <p:cNvSpPr>
            <a:spLocks noGrp="1"/>
          </p:cNvSpPr>
          <p:nvPr>
            <p:ph type="body" idx="1"/>
          </p:nvPr>
        </p:nvSpPr>
        <p:spPr>
          <a:xfrm>
            <a:off x="1287386" y="4298200"/>
            <a:ext cx="1877308"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5" name="Text Placeholder 4">
            <a:extLst>
              <a:ext uri="{FF2B5EF4-FFF2-40B4-BE49-F238E27FC236}">
                <a16:creationId xmlns:a16="http://schemas.microsoft.com/office/drawing/2014/main" id="{D3BA39E9-D45A-443C-A58B-17D0B5D5CF9E}"/>
              </a:ext>
            </a:extLst>
          </p:cNvPr>
          <p:cNvSpPr>
            <a:spLocks noGrp="1"/>
          </p:cNvSpPr>
          <p:nvPr>
            <p:ph type="body" sz="quarter" idx="3"/>
          </p:nvPr>
        </p:nvSpPr>
        <p:spPr>
          <a:xfrm>
            <a:off x="5071942" y="4298200"/>
            <a:ext cx="1912883"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15" name="Text Placeholder 4">
            <a:extLst>
              <a:ext uri="{FF2B5EF4-FFF2-40B4-BE49-F238E27FC236}">
                <a16:creationId xmlns:a16="http://schemas.microsoft.com/office/drawing/2014/main" id="{D42B0D44-387D-4C24-B5F0-F47FD12154F4}"/>
              </a:ext>
            </a:extLst>
          </p:cNvPr>
          <p:cNvSpPr>
            <a:spLocks noGrp="1"/>
          </p:cNvSpPr>
          <p:nvPr>
            <p:ph type="body" sz="quarter" idx="11"/>
          </p:nvPr>
        </p:nvSpPr>
        <p:spPr>
          <a:xfrm>
            <a:off x="8892073" y="4264288"/>
            <a:ext cx="1912883" cy="422012"/>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24" name="Content Placeholder 3">
            <a:extLst>
              <a:ext uri="{FF2B5EF4-FFF2-40B4-BE49-F238E27FC236}">
                <a16:creationId xmlns:a16="http://schemas.microsoft.com/office/drawing/2014/main" id="{9F3ACD07-A1A8-4C77-9A5E-A152399BF1AC}"/>
              </a:ext>
            </a:extLst>
          </p:cNvPr>
          <p:cNvSpPr>
            <a:spLocks noGrp="1"/>
          </p:cNvSpPr>
          <p:nvPr>
            <p:ph sz="half" idx="12"/>
          </p:nvPr>
        </p:nvSpPr>
        <p:spPr>
          <a:xfrm>
            <a:off x="4509826"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5" name="Content Placeholder 3">
            <a:extLst>
              <a:ext uri="{FF2B5EF4-FFF2-40B4-BE49-F238E27FC236}">
                <a16:creationId xmlns:a16="http://schemas.microsoft.com/office/drawing/2014/main" id="{35A00728-0390-449B-A9C3-B2E70E7B87FD}"/>
              </a:ext>
            </a:extLst>
          </p:cNvPr>
          <p:cNvSpPr>
            <a:spLocks noGrp="1"/>
          </p:cNvSpPr>
          <p:nvPr>
            <p:ph sz="half" idx="13"/>
          </p:nvPr>
        </p:nvSpPr>
        <p:spPr>
          <a:xfrm>
            <a:off x="8329957"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7" name="Title 26">
            <a:extLst>
              <a:ext uri="{FF2B5EF4-FFF2-40B4-BE49-F238E27FC236}">
                <a16:creationId xmlns:a16="http://schemas.microsoft.com/office/drawing/2014/main" id="{68A52873-F950-4E21-95F3-B294D0B91084}"/>
              </a:ext>
            </a:extLst>
          </p:cNvPr>
          <p:cNvSpPr>
            <a:spLocks noGrp="1"/>
          </p:cNvSpPr>
          <p:nvPr>
            <p:ph type="title"/>
          </p:nvPr>
        </p:nvSpPr>
        <p:spPr/>
        <p:txBody>
          <a:bodyPr/>
          <a:lstStyle/>
          <a:p>
            <a:r>
              <a:rPr lang="en-US"/>
              <a:t>Click to edit Master title style</a:t>
            </a:r>
          </a:p>
        </p:txBody>
      </p:sp>
      <p:sp>
        <p:nvSpPr>
          <p:cNvPr id="31" name="Picture Placeholder 30">
            <a:extLst>
              <a:ext uri="{FF2B5EF4-FFF2-40B4-BE49-F238E27FC236}">
                <a16:creationId xmlns:a16="http://schemas.microsoft.com/office/drawing/2014/main" id="{19C60224-04AE-4754-B02D-77F7807365BC}"/>
              </a:ext>
            </a:extLst>
          </p:cNvPr>
          <p:cNvSpPr>
            <a:spLocks noGrp="1"/>
          </p:cNvSpPr>
          <p:nvPr>
            <p:ph type="pic" sz="quarter" idx="14"/>
          </p:nvPr>
        </p:nvSpPr>
        <p:spPr>
          <a:xfrm>
            <a:off x="1287518" y="2106669"/>
            <a:ext cx="1912828" cy="1912826"/>
          </a:xfrm>
        </p:spPr>
        <p:txBody>
          <a:bodyPr/>
          <a:lstStyle/>
          <a:p>
            <a:r>
              <a:rPr lang="en-US"/>
              <a:t>Click icon to add picture</a:t>
            </a:r>
          </a:p>
        </p:txBody>
      </p:sp>
      <p:sp>
        <p:nvSpPr>
          <p:cNvPr id="32" name="Picture Placeholder 30">
            <a:extLst>
              <a:ext uri="{FF2B5EF4-FFF2-40B4-BE49-F238E27FC236}">
                <a16:creationId xmlns:a16="http://schemas.microsoft.com/office/drawing/2014/main" id="{0DB3A35F-50DF-4731-9C74-A6E9A24FBFB7}"/>
              </a:ext>
            </a:extLst>
          </p:cNvPr>
          <p:cNvSpPr>
            <a:spLocks noGrp="1"/>
          </p:cNvSpPr>
          <p:nvPr>
            <p:ph type="pic" sz="quarter" idx="15"/>
          </p:nvPr>
        </p:nvSpPr>
        <p:spPr>
          <a:xfrm>
            <a:off x="5071997" y="2106669"/>
            <a:ext cx="1912828" cy="1912826"/>
          </a:xfrm>
        </p:spPr>
        <p:txBody>
          <a:bodyPr/>
          <a:lstStyle/>
          <a:p>
            <a:r>
              <a:rPr lang="en-US"/>
              <a:t>Click icon to add picture</a:t>
            </a:r>
          </a:p>
        </p:txBody>
      </p:sp>
      <p:sp>
        <p:nvSpPr>
          <p:cNvPr id="33" name="Picture Placeholder 30">
            <a:extLst>
              <a:ext uri="{FF2B5EF4-FFF2-40B4-BE49-F238E27FC236}">
                <a16:creationId xmlns:a16="http://schemas.microsoft.com/office/drawing/2014/main" id="{90215D81-6F8E-4563-B187-421039C2AC22}"/>
              </a:ext>
            </a:extLst>
          </p:cNvPr>
          <p:cNvSpPr>
            <a:spLocks noGrp="1"/>
          </p:cNvSpPr>
          <p:nvPr>
            <p:ph type="pic" sz="quarter" idx="16"/>
          </p:nvPr>
        </p:nvSpPr>
        <p:spPr>
          <a:xfrm>
            <a:off x="8892128" y="2106669"/>
            <a:ext cx="1912828" cy="1912826"/>
          </a:xfrm>
        </p:spPr>
        <p:txBody>
          <a:bodyPr/>
          <a:lstStyle/>
          <a:p>
            <a:r>
              <a:rPr lang="en-US"/>
              <a:t>Click icon to add picture</a:t>
            </a:r>
          </a:p>
        </p:txBody>
      </p:sp>
      <p:sp>
        <p:nvSpPr>
          <p:cNvPr id="34" name="Rectangle 33">
            <a:extLst>
              <a:ext uri="{FF2B5EF4-FFF2-40B4-BE49-F238E27FC236}">
                <a16:creationId xmlns:a16="http://schemas.microsoft.com/office/drawing/2014/main" id="{860F1F5E-0F8E-4292-A2C4-57224605234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67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5456-20FC-48A7-BE67-71488B45A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B51B5-1DF3-41CD-A957-E9A05361AFC4}"/>
              </a:ext>
            </a:extLst>
          </p:cNvPr>
          <p:cNvSpPr>
            <a:spLocks noGrp="1"/>
          </p:cNvSpPr>
          <p:nvPr>
            <p:ph type="dt" sz="half" idx="10"/>
          </p:nvPr>
        </p:nvSpPr>
        <p:spPr/>
        <p:txBody>
          <a:bodyPr/>
          <a:lstStyle/>
          <a:p>
            <a:r>
              <a:rPr lang="en-US"/>
              <a:t>9/6/18</a:t>
            </a:r>
          </a:p>
        </p:txBody>
      </p:sp>
      <p:sp>
        <p:nvSpPr>
          <p:cNvPr id="4" name="Footer Placeholder 3">
            <a:extLst>
              <a:ext uri="{FF2B5EF4-FFF2-40B4-BE49-F238E27FC236}">
                <a16:creationId xmlns:a16="http://schemas.microsoft.com/office/drawing/2014/main" id="{1500CD5D-2F5B-4547-8B71-EF4448AB4F8E}"/>
              </a:ext>
            </a:extLst>
          </p:cNvPr>
          <p:cNvSpPr>
            <a:spLocks noGrp="1"/>
          </p:cNvSpPr>
          <p:nvPr>
            <p:ph type="ftr" sz="quarter" idx="11"/>
          </p:nvPr>
        </p:nvSpPr>
        <p:spPr/>
        <p:txBody>
          <a:bodyPr/>
          <a:lstStyle/>
          <a:p>
            <a:r>
              <a:rPr lang="en-US"/>
              <a:t>Winning in the WIlderness</a:t>
            </a:r>
          </a:p>
        </p:txBody>
      </p:sp>
      <p:sp>
        <p:nvSpPr>
          <p:cNvPr id="5" name="Slide Number Placeholder 4">
            <a:extLst>
              <a:ext uri="{FF2B5EF4-FFF2-40B4-BE49-F238E27FC236}">
                <a16:creationId xmlns:a16="http://schemas.microsoft.com/office/drawing/2014/main" id="{AA621205-E349-470A-A959-45D60D2017B1}"/>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94999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6D9F9-5A76-47FC-B76A-79DF99E98B59}"/>
              </a:ext>
            </a:extLst>
          </p:cNvPr>
          <p:cNvSpPr>
            <a:spLocks noGrp="1"/>
          </p:cNvSpPr>
          <p:nvPr>
            <p:ph type="dt" sz="half" idx="10"/>
          </p:nvPr>
        </p:nvSpPr>
        <p:spPr/>
        <p:txBody>
          <a:bodyPr/>
          <a:lstStyle/>
          <a:p>
            <a:r>
              <a:rPr lang="en-US"/>
              <a:t>9/6/18</a:t>
            </a:r>
          </a:p>
        </p:txBody>
      </p:sp>
      <p:sp>
        <p:nvSpPr>
          <p:cNvPr id="3" name="Footer Placeholder 2">
            <a:extLst>
              <a:ext uri="{FF2B5EF4-FFF2-40B4-BE49-F238E27FC236}">
                <a16:creationId xmlns:a16="http://schemas.microsoft.com/office/drawing/2014/main" id="{DA946DF5-B260-48EA-A562-51A920C2B1DE}"/>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D5132BD4-E04A-4497-8494-72AA7909C446}"/>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372840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EEF-0759-477E-AA5C-EB9060CEB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F86D4-5180-4D02-9937-52B7F61EF4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4DC1-0189-44BD-9FB8-DF70AE92417C}"/>
              </a:ext>
            </a:extLst>
          </p:cNvPr>
          <p:cNvSpPr>
            <a:spLocks noGrp="1"/>
          </p:cNvSpPr>
          <p:nvPr>
            <p:ph type="dt" sz="half" idx="10"/>
          </p:nvPr>
        </p:nvSpPr>
        <p:spPr/>
        <p:txBody>
          <a:bodyPr/>
          <a:lstStyle/>
          <a:p>
            <a:r>
              <a:rPr lang="en-US"/>
              <a:t>9/6/18</a:t>
            </a:r>
          </a:p>
        </p:txBody>
      </p:sp>
      <p:sp>
        <p:nvSpPr>
          <p:cNvPr id="5" name="Footer Placeholder 4">
            <a:extLst>
              <a:ext uri="{FF2B5EF4-FFF2-40B4-BE49-F238E27FC236}">
                <a16:creationId xmlns:a16="http://schemas.microsoft.com/office/drawing/2014/main" id="{FC24F59F-8F03-4A4D-8859-9298A260C6C5}"/>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993CA1F9-A38C-468E-ACB7-25764D97F87C}"/>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12241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4D1852-0B32-43A2-AF32-062E9EC37555}"/>
              </a:ext>
              <a:ext uri="{C183D7F6-B498-43B3-948B-1728B52AA6E4}">
                <adec:decorative xmlns:adec="http://schemas.microsoft.com/office/drawing/2017/decorative" val="1"/>
              </a:ext>
            </a:extLst>
          </p:cNvPr>
          <p:cNvGrpSpPr/>
          <p:nvPr userDrawn="1"/>
        </p:nvGrpSpPr>
        <p:grpSpPr>
          <a:xfrm>
            <a:off x="0" y="4547"/>
            <a:ext cx="12192000" cy="3316716"/>
            <a:chOff x="0" y="4547"/>
            <a:chExt cx="12192000" cy="3316716"/>
          </a:xfrm>
        </p:grpSpPr>
        <p:pic>
          <p:nvPicPr>
            <p:cNvPr id="8" name="Picture 7">
              <a:extLst>
                <a:ext uri="{FF2B5EF4-FFF2-40B4-BE49-F238E27FC236}">
                  <a16:creationId xmlns:a16="http://schemas.microsoft.com/office/drawing/2014/main" id="{1287464D-F58B-492E-A7E1-17EC8F310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9" name="Rectangle 8">
              <a:extLst>
                <a:ext uri="{FF2B5EF4-FFF2-40B4-BE49-F238E27FC236}">
                  <a16:creationId xmlns:a16="http://schemas.microsoft.com/office/drawing/2014/main" id="{AD0FA97E-93E9-45A9-967A-DD905690C756}"/>
                </a:ext>
              </a:extLst>
            </p:cNvPr>
            <p:cNvSpPr/>
            <p:nvPr/>
          </p:nvSpPr>
          <p:spPr>
            <a:xfrm>
              <a:off x="0" y="1892300"/>
              <a:ext cx="12192000" cy="142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1C049FA-04F3-4E83-A400-653730E5EA41}"/>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6200" y="1"/>
            <a:ext cx="3225800" cy="2799040"/>
          </a:xfrm>
          <a:prstGeom prst="rect">
            <a:avLst/>
          </a:prstGeom>
        </p:spPr>
      </p:pic>
      <p:sp>
        <p:nvSpPr>
          <p:cNvPr id="2" name="Title Placeholder 1">
            <a:extLst>
              <a:ext uri="{FF2B5EF4-FFF2-40B4-BE49-F238E27FC236}">
                <a16:creationId xmlns:a16="http://schemas.microsoft.com/office/drawing/2014/main" id="{A165AE06-C1A4-479D-961E-89F2BE937E6A}"/>
              </a:ext>
            </a:extLst>
          </p:cNvPr>
          <p:cNvSpPr>
            <a:spLocks noGrp="1"/>
          </p:cNvSpPr>
          <p:nvPr>
            <p:ph type="title"/>
          </p:nvPr>
        </p:nvSpPr>
        <p:spPr>
          <a:xfrm>
            <a:off x="458872" y="365125"/>
            <a:ext cx="10750550" cy="777875"/>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101D420E-5AA3-46FF-924E-C64826528F95}"/>
              </a:ext>
            </a:extLst>
          </p:cNvPr>
          <p:cNvSpPr>
            <a:spLocks noGrp="1"/>
          </p:cNvSpPr>
          <p:nvPr>
            <p:ph type="body" idx="1"/>
          </p:nvPr>
        </p:nvSpPr>
        <p:spPr>
          <a:xfrm>
            <a:off x="838200" y="2051265"/>
            <a:ext cx="10515600" cy="41256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AE446-2533-44B0-A61C-6E2640347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9/6/18</a:t>
            </a:r>
          </a:p>
        </p:txBody>
      </p:sp>
      <p:sp>
        <p:nvSpPr>
          <p:cNvPr id="5" name="Footer Placeholder 4">
            <a:extLst>
              <a:ext uri="{FF2B5EF4-FFF2-40B4-BE49-F238E27FC236}">
                <a16:creationId xmlns:a16="http://schemas.microsoft.com/office/drawing/2014/main" id="{C845CCA6-6249-4EEF-8EB6-5880D7FD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Winning in the WIlderness</a:t>
            </a:r>
          </a:p>
        </p:txBody>
      </p:sp>
      <p:sp>
        <p:nvSpPr>
          <p:cNvPr id="6" name="Slide Number Placeholder 5">
            <a:extLst>
              <a:ext uri="{FF2B5EF4-FFF2-40B4-BE49-F238E27FC236}">
                <a16:creationId xmlns:a16="http://schemas.microsoft.com/office/drawing/2014/main" id="{1594EE8A-DDD1-41D0-8553-81C0B037F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767F-C36F-43F3-A3EC-D3C6B44B9C04}" type="slidenum">
              <a:rPr lang="en-US" smtClean="0"/>
              <a:t>‹#›</a:t>
            </a:fld>
            <a:endParaRPr lang="en-US"/>
          </a:p>
        </p:txBody>
      </p:sp>
      <p:sp>
        <p:nvSpPr>
          <p:cNvPr id="13" name="Rectangle 12">
            <a:extLst>
              <a:ext uri="{FF2B5EF4-FFF2-40B4-BE49-F238E27FC236}">
                <a16:creationId xmlns:a16="http://schemas.microsoft.com/office/drawing/2014/main" id="{BD81BBC1-20E7-4568-BB16-09A7F298515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405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8" r:id="rId9"/>
    <p:sldLayoutId id="2147483659" r:id="rId10"/>
  </p:sldLayoutIdLst>
  <p:hf hdr="0"/>
  <p:txStyles>
    <p:titleStyle>
      <a:lvl1pPr algn="l" defTabSz="914400" rtl="0" eaLnBrk="1" latinLnBrk="0" hangingPunct="1">
        <a:lnSpc>
          <a:spcPct val="90000"/>
        </a:lnSpc>
        <a:spcBef>
          <a:spcPct val="0"/>
        </a:spcBef>
        <a:buNone/>
        <a:defRPr lang="en-US" sz="3000" b="1" kern="120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1F38D0-D1DC-424C-A95E-CA9BA32661F3}"/>
              </a:ext>
            </a:extLst>
          </p:cNvPr>
          <p:cNvSpPr>
            <a:spLocks noGrp="1"/>
          </p:cNvSpPr>
          <p:nvPr>
            <p:ph type="ctrTitle"/>
          </p:nvPr>
        </p:nvSpPr>
        <p:spPr/>
        <p:txBody>
          <a:bodyPr/>
          <a:lstStyle/>
          <a:p>
            <a:r>
              <a:rPr lang="en-US" dirty="0"/>
              <a:t>Winning in the Wilderness</a:t>
            </a:r>
          </a:p>
        </p:txBody>
      </p:sp>
      <p:sp>
        <p:nvSpPr>
          <p:cNvPr id="13" name="Subtitle 12">
            <a:extLst>
              <a:ext uri="{FF2B5EF4-FFF2-40B4-BE49-F238E27FC236}">
                <a16:creationId xmlns:a16="http://schemas.microsoft.com/office/drawing/2014/main" id="{E38BC034-3AAF-43AF-B5D3-540617DEEB1D}"/>
              </a:ext>
            </a:extLst>
          </p:cNvPr>
          <p:cNvSpPr>
            <a:spLocks noGrp="1"/>
          </p:cNvSpPr>
          <p:nvPr>
            <p:ph type="subTitle" idx="1"/>
          </p:nvPr>
        </p:nvSpPr>
        <p:spPr/>
        <p:txBody>
          <a:bodyPr/>
          <a:lstStyle/>
          <a:p>
            <a:r>
              <a:rPr lang="en-US" dirty="0"/>
              <a:t>Harden Not Your Heart</a:t>
            </a:r>
          </a:p>
        </p:txBody>
      </p:sp>
      <p:pic>
        <p:nvPicPr>
          <p:cNvPr id="3" name="Picture 2">
            <a:extLst>
              <a:ext uri="{FF2B5EF4-FFF2-40B4-BE49-F238E27FC236}">
                <a16:creationId xmlns:a16="http://schemas.microsoft.com/office/drawing/2014/main" id="{D99BD3BF-63EA-4B04-9C23-11D0B461F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357" y="0"/>
            <a:ext cx="1636365" cy="1636365"/>
          </a:xfrm>
          <a:prstGeom prst="rect">
            <a:avLst/>
          </a:prstGeom>
        </p:spPr>
      </p:pic>
    </p:spTree>
    <p:extLst>
      <p:ext uri="{BB962C8B-B14F-4D97-AF65-F5344CB8AC3E}">
        <p14:creationId xmlns:p14="http://schemas.microsoft.com/office/powerpoint/2010/main" val="129246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0079-1AE5-4C33-A92B-606421EE5911}"/>
              </a:ext>
            </a:extLst>
          </p:cNvPr>
          <p:cNvSpPr>
            <a:spLocks noGrp="1"/>
          </p:cNvSpPr>
          <p:nvPr>
            <p:ph type="title"/>
          </p:nvPr>
        </p:nvSpPr>
        <p:spPr/>
        <p:txBody>
          <a:bodyPr/>
          <a:lstStyle/>
          <a:p>
            <a:r>
              <a:rPr lang="en-US" dirty="0"/>
              <a:t>Three Takeaways</a:t>
            </a:r>
          </a:p>
        </p:txBody>
      </p:sp>
      <p:grpSp>
        <p:nvGrpSpPr>
          <p:cNvPr id="23" name="Directions" descr="To Insert a 3D Model: 1. From the Ribbon, go to Insert, 3D Models; or, go to Insert, 3D Models from Online Sources. That will open the Online 3D Models Window where you can search or browse categories of various 3D models, right from within PowerPoint.&#10;&#10;Hint: You need to be online when you add the model.&#10;&#10;2. Search by keyword: Type &quot;Triceratops&quot; into the search box at the top of the window and press enter.&#10;&#10;3. To insert a 3D Model, click or tap on the model, and press Insert. The 3D model will now be downloaded and placed onto your PowerPoint slide.">
            <a:extLst>
              <a:ext uri="{FF2B5EF4-FFF2-40B4-BE49-F238E27FC236}">
                <a16:creationId xmlns:a16="http://schemas.microsoft.com/office/drawing/2014/main" id="{F480B293-6238-4122-9F7C-45763A0793B6}"/>
              </a:ext>
            </a:extLst>
          </p:cNvPr>
          <p:cNvGrpSpPr/>
          <p:nvPr/>
        </p:nvGrpSpPr>
        <p:grpSpPr>
          <a:xfrm>
            <a:off x="6096000" y="2126883"/>
            <a:ext cx="5803900" cy="4227814"/>
            <a:chOff x="6096000" y="2042400"/>
            <a:chExt cx="5803900" cy="4227814"/>
          </a:xfrm>
        </p:grpSpPr>
        <p:sp>
          <p:nvSpPr>
            <p:cNvPr id="24" name="Text Placeholder 6">
              <a:extLst>
                <a:ext uri="{FF2B5EF4-FFF2-40B4-BE49-F238E27FC236}">
                  <a16:creationId xmlns:a16="http://schemas.microsoft.com/office/drawing/2014/main" id="{D8FC2856-6005-484E-9BD8-374251047016}"/>
                </a:ext>
                <a:ext uri="{C183D7F6-B498-43B3-948B-1728B52AA6E4}">
                  <adec:decorative xmlns:adec="http://schemas.microsoft.com/office/drawing/2017/decorative" val="1"/>
                </a:ext>
              </a:extLst>
            </p:cNvPr>
            <p:cNvSpPr txBox="1">
              <a:spLocks/>
            </p:cNvSpPr>
            <p:nvPr/>
          </p:nvSpPr>
          <p:spPr>
            <a:xfrm>
              <a:off x="6663132" y="2042400"/>
              <a:ext cx="2565400" cy="220313"/>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1800" b="1" dirty="0">
                  <a:solidFill>
                    <a:schemeClr val="accent1"/>
                  </a:solidFill>
                </a:rPr>
                <a:t>Harden Not Your Heart:</a:t>
              </a:r>
            </a:p>
            <a:p>
              <a:pPr>
                <a:lnSpc>
                  <a:spcPct val="100000"/>
                </a:lnSpc>
              </a:pPr>
              <a:endParaRPr lang="en-US" sz="1800" b="1" dirty="0">
                <a:solidFill>
                  <a:schemeClr val="accent1"/>
                </a:solidFill>
              </a:endParaRPr>
            </a:p>
          </p:txBody>
        </p:sp>
        <p:sp>
          <p:nvSpPr>
            <p:cNvPr id="25" name="Content Placeholder 17">
              <a:extLst>
                <a:ext uri="{FF2B5EF4-FFF2-40B4-BE49-F238E27FC236}">
                  <a16:creationId xmlns:a16="http://schemas.microsoft.com/office/drawing/2014/main" id="{3F6A26C6-2785-443F-8CD3-AEE62B09D01A}"/>
                </a:ext>
                <a:ext uri="{C183D7F6-B498-43B3-948B-1728B52AA6E4}">
                  <adec:decorative xmlns:adec="http://schemas.microsoft.com/office/drawing/2017/decorative" val="1"/>
                </a:ext>
              </a:extLst>
            </p:cNvPr>
            <p:cNvSpPr txBox="1">
              <a:spLocks/>
            </p:cNvSpPr>
            <p:nvPr/>
          </p:nvSpPr>
          <p:spPr>
            <a:xfrm>
              <a:off x="6582565" y="2550066"/>
              <a:ext cx="5317335" cy="141870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0"/>
                </a:spcAft>
                <a:buNone/>
                <a:defRPr/>
              </a:pPr>
              <a:r>
                <a:rPr lang="en-US" sz="1400" dirty="0">
                  <a:solidFill>
                    <a:schemeClr val="tx1"/>
                  </a:solidFill>
                  <a:latin typeface="Segoe UI" panose="020B0502040204020203" pitchFamily="34" charset="0"/>
                  <a:cs typeface="Segoe UI" panose="020B0502040204020203" pitchFamily="34" charset="0"/>
                </a:rPr>
                <a:t>The Wilderness is a period of testing for every believer.  Our entire sanctification process is a wilderness, but within that are more specific tests of refinement.  The wilderness is what stands between your freedom and fortune.  There are three things that can be done in the wilderness.  You can wander, whither, or win.     </a:t>
              </a:r>
              <a:br>
                <a:rPr lang="en-US" sz="1400" dirty="0">
                  <a:solidFill>
                    <a:schemeClr val="tx1"/>
                  </a:solidFill>
                  <a:latin typeface="Segoe UI" panose="020B0502040204020203" pitchFamily="34" charset="0"/>
                  <a:cs typeface="Segoe UI" panose="020B0502040204020203" pitchFamily="34" charset="0"/>
                </a:rPr>
              </a:br>
              <a:endParaRPr lang="en-US" sz="1400" dirty="0">
                <a:solidFill>
                  <a:schemeClr val="tx1"/>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03091DD3-88FB-4133-AC93-CDC3866EB02E}"/>
                </a:ext>
                <a:ext uri="{C183D7F6-B498-43B3-948B-1728B52AA6E4}">
                  <adec:decorative xmlns:adec="http://schemas.microsoft.com/office/drawing/2017/decorative" val="1"/>
                </a:ext>
              </a:extLst>
            </p:cNvPr>
            <p:cNvSpPr txBox="1">
              <a:spLocks noChangeAspect="1"/>
            </p:cNvSpPr>
            <p:nvPr/>
          </p:nvSpPr>
          <p:spPr bwMode="blackWhite">
            <a:xfrm>
              <a:off x="6096000" y="2389810"/>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1</a:t>
              </a:r>
            </a:p>
          </p:txBody>
        </p:sp>
        <p:grpSp>
          <p:nvGrpSpPr>
            <p:cNvPr id="27" name="Group 26">
              <a:extLst>
                <a:ext uri="{FF2B5EF4-FFF2-40B4-BE49-F238E27FC236}">
                  <a16:creationId xmlns:a16="http://schemas.microsoft.com/office/drawing/2014/main" id="{94B212C6-20E1-4B34-8628-1709B57BBFD9}"/>
                </a:ext>
              </a:extLst>
            </p:cNvPr>
            <p:cNvGrpSpPr/>
            <p:nvPr/>
          </p:nvGrpSpPr>
          <p:grpSpPr>
            <a:xfrm>
              <a:off x="6096000" y="3883662"/>
              <a:ext cx="5803900" cy="1342409"/>
              <a:chOff x="453232" y="3075479"/>
              <a:chExt cx="5803900" cy="1342409"/>
            </a:xfrm>
          </p:grpSpPr>
          <p:sp>
            <p:nvSpPr>
              <p:cNvPr id="31" name="Content Placeholder 17">
                <a:extLst>
                  <a:ext uri="{FF2B5EF4-FFF2-40B4-BE49-F238E27FC236}">
                    <a16:creationId xmlns:a16="http://schemas.microsoft.com/office/drawing/2014/main" id="{5974AE11-DE7B-4767-97DE-228DE5751BFD}"/>
                  </a:ext>
                  <a:ext uri="{C183D7F6-B498-43B3-948B-1728B52AA6E4}">
                    <adec:decorative xmlns:adec="http://schemas.microsoft.com/office/drawing/2017/decorative" val="1"/>
                  </a:ext>
                </a:extLst>
              </p:cNvPr>
              <p:cNvSpPr txBox="1">
                <a:spLocks/>
              </p:cNvSpPr>
              <p:nvPr/>
            </p:nvSpPr>
            <p:spPr>
              <a:xfrm>
                <a:off x="939797" y="3161923"/>
                <a:ext cx="5317335" cy="125596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schemeClr val="tx1"/>
                    </a:solidFill>
                    <a:latin typeface="Segoe UI" panose="020B0502040204020203" pitchFamily="34" charset="0"/>
                    <a:cs typeface="Segoe UI" panose="020B0502040204020203" pitchFamily="34" charset="0"/>
                  </a:rPr>
                  <a:t>The purpose of the wilderness is to transition the believer from the Egyptian mentality (bondage) to the Promised Land mentality (prosperity).  It is also to equip you to fulfill your purpose.  We are delivered to be deliverers.  </a:t>
                </a:r>
                <a:endParaRPr lang="en-US" sz="1400" dirty="0">
                  <a:solidFill>
                    <a:schemeClr val="tx1"/>
                  </a:solidFill>
                  <a:cs typeface="Segoe UI"/>
                </a:endParaRPr>
              </a:p>
            </p:txBody>
          </p:sp>
          <p:sp>
            <p:nvSpPr>
              <p:cNvPr id="32" name="TextBox 31">
                <a:extLst>
                  <a:ext uri="{FF2B5EF4-FFF2-40B4-BE49-F238E27FC236}">
                    <a16:creationId xmlns:a16="http://schemas.microsoft.com/office/drawing/2014/main" id="{212B3793-A149-4770-AA37-F763B0EADA72}"/>
                  </a:ext>
                  <a:ext uri="{C183D7F6-B498-43B3-948B-1728B52AA6E4}">
                    <adec:decorative xmlns:adec="http://schemas.microsoft.com/office/drawing/2017/decorative" val="1"/>
                  </a:ext>
                </a:extLst>
              </p:cNvPr>
              <p:cNvSpPr txBox="1">
                <a:spLocks noChangeAspect="1"/>
              </p:cNvSpPr>
              <p:nvPr/>
            </p:nvSpPr>
            <p:spPr bwMode="blackWhite">
              <a:xfrm>
                <a:off x="453232" y="3075479"/>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2</a:t>
                </a:r>
              </a:p>
            </p:txBody>
          </p:sp>
        </p:grpSp>
        <p:grpSp>
          <p:nvGrpSpPr>
            <p:cNvPr id="28" name="Group 27">
              <a:extLst>
                <a:ext uri="{FF2B5EF4-FFF2-40B4-BE49-F238E27FC236}">
                  <a16:creationId xmlns:a16="http://schemas.microsoft.com/office/drawing/2014/main" id="{2C06BAAB-8D75-4799-A249-21AFF21CFE2B}"/>
                </a:ext>
              </a:extLst>
            </p:cNvPr>
            <p:cNvGrpSpPr/>
            <p:nvPr/>
          </p:nvGrpSpPr>
          <p:grpSpPr>
            <a:xfrm>
              <a:off x="6096000" y="5226071"/>
              <a:ext cx="5803900" cy="1044143"/>
              <a:chOff x="453232" y="4299299"/>
              <a:chExt cx="5803900" cy="1044143"/>
            </a:xfrm>
          </p:grpSpPr>
          <p:sp>
            <p:nvSpPr>
              <p:cNvPr id="29" name="TextBox 28">
                <a:extLst>
                  <a:ext uri="{FF2B5EF4-FFF2-40B4-BE49-F238E27FC236}">
                    <a16:creationId xmlns:a16="http://schemas.microsoft.com/office/drawing/2014/main" id="{EA806214-689F-4DBF-AF1C-68D943B14FCA}"/>
                  </a:ext>
                  <a:ext uri="{C183D7F6-B498-43B3-948B-1728B52AA6E4}">
                    <adec:decorative xmlns:adec="http://schemas.microsoft.com/office/drawing/2017/decorative" val="1"/>
                  </a:ext>
                </a:extLst>
              </p:cNvPr>
              <p:cNvSpPr txBox="1">
                <a:spLocks noChangeAspect="1"/>
              </p:cNvSpPr>
              <p:nvPr/>
            </p:nvSpPr>
            <p:spPr bwMode="blackWhite">
              <a:xfrm>
                <a:off x="453232" y="4299299"/>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3</a:t>
                </a:r>
              </a:p>
            </p:txBody>
          </p:sp>
          <p:sp>
            <p:nvSpPr>
              <p:cNvPr id="30" name="Content Placeholder 17">
                <a:extLst>
                  <a:ext uri="{FF2B5EF4-FFF2-40B4-BE49-F238E27FC236}">
                    <a16:creationId xmlns:a16="http://schemas.microsoft.com/office/drawing/2014/main" id="{2AA41A1F-55A6-4F18-9838-3989D9FC839F}"/>
                  </a:ext>
                  <a:ext uri="{C183D7F6-B498-43B3-948B-1728B52AA6E4}">
                    <adec:decorative xmlns:adec="http://schemas.microsoft.com/office/drawing/2017/decorative" val="1"/>
                  </a:ext>
                </a:extLst>
              </p:cNvPr>
              <p:cNvSpPr txBox="1">
                <a:spLocks/>
              </p:cNvSpPr>
              <p:nvPr/>
            </p:nvSpPr>
            <p:spPr>
              <a:xfrm>
                <a:off x="939797" y="4359932"/>
                <a:ext cx="5317335" cy="98351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schemeClr val="tx1"/>
                    </a:solidFill>
                    <a:latin typeface="Segoe UI" panose="020B0502040204020203" pitchFamily="34" charset="0"/>
                    <a:cs typeface="Segoe UI" panose="020B0502040204020203" pitchFamily="34" charset="0"/>
                  </a:rPr>
                  <a:t>One critical aspect of the wilderness is retaining a heart of faith.  Hardening the heart only results in wandering, which eventually leads to withering.  Those who did not enter in were because of unbelief.  It’s impossible to please God without faith.  </a:t>
                </a:r>
                <a:endParaRPr lang="en-US" sz="1400" dirty="0">
                  <a:solidFill>
                    <a:schemeClr val="tx1"/>
                  </a:solidFill>
                  <a:cs typeface="Segoe UI"/>
                </a:endParaRPr>
              </a:p>
            </p:txBody>
          </p:sp>
        </p:grpSp>
      </p:grpSp>
      <p:pic>
        <p:nvPicPr>
          <p:cNvPr id="6" name="Picture 5">
            <a:extLst>
              <a:ext uri="{FF2B5EF4-FFF2-40B4-BE49-F238E27FC236}">
                <a16:creationId xmlns:a16="http://schemas.microsoft.com/office/drawing/2014/main" id="{3D1F556F-9AAF-4413-B355-DD63CC17A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72" y="1569427"/>
            <a:ext cx="4737382" cy="4734658"/>
          </a:xfrm>
          <a:prstGeom prst="rect">
            <a:avLst/>
          </a:prstGeom>
        </p:spPr>
      </p:pic>
      <p:sp>
        <p:nvSpPr>
          <p:cNvPr id="7" name="Date Placeholder 6">
            <a:extLst>
              <a:ext uri="{FF2B5EF4-FFF2-40B4-BE49-F238E27FC236}">
                <a16:creationId xmlns:a16="http://schemas.microsoft.com/office/drawing/2014/main" id="{20079753-0C4B-4C1A-B773-97828F7A9C93}"/>
              </a:ext>
            </a:extLst>
          </p:cNvPr>
          <p:cNvSpPr>
            <a:spLocks noGrp="1"/>
          </p:cNvSpPr>
          <p:nvPr>
            <p:ph type="dt" sz="half" idx="10"/>
          </p:nvPr>
        </p:nvSpPr>
        <p:spPr/>
        <p:txBody>
          <a:bodyPr/>
          <a:lstStyle/>
          <a:p>
            <a:r>
              <a:rPr lang="en-US"/>
              <a:t>9/6/18</a:t>
            </a:r>
          </a:p>
        </p:txBody>
      </p:sp>
      <p:sp>
        <p:nvSpPr>
          <p:cNvPr id="8" name="Footer Placeholder 7">
            <a:extLst>
              <a:ext uri="{FF2B5EF4-FFF2-40B4-BE49-F238E27FC236}">
                <a16:creationId xmlns:a16="http://schemas.microsoft.com/office/drawing/2014/main" id="{C2441C12-CD42-4D7C-BFBF-4A56C6837989}"/>
              </a:ext>
            </a:extLst>
          </p:cNvPr>
          <p:cNvSpPr>
            <a:spLocks noGrp="1"/>
          </p:cNvSpPr>
          <p:nvPr>
            <p:ph type="ftr" sz="quarter" idx="11"/>
          </p:nvPr>
        </p:nvSpPr>
        <p:spPr/>
        <p:txBody>
          <a:bodyPr/>
          <a:lstStyle/>
          <a:p>
            <a:r>
              <a:rPr lang="en-US"/>
              <a:t>Winning in the WIlderness</a:t>
            </a:r>
          </a:p>
        </p:txBody>
      </p:sp>
      <p:sp>
        <p:nvSpPr>
          <p:cNvPr id="9" name="Slide Number Placeholder 8">
            <a:extLst>
              <a:ext uri="{FF2B5EF4-FFF2-40B4-BE49-F238E27FC236}">
                <a16:creationId xmlns:a16="http://schemas.microsoft.com/office/drawing/2014/main" id="{43BA0D43-AC97-4DB9-9A10-59865F2B6EF5}"/>
              </a:ext>
            </a:extLst>
          </p:cNvPr>
          <p:cNvSpPr>
            <a:spLocks noGrp="1"/>
          </p:cNvSpPr>
          <p:nvPr>
            <p:ph type="sldNum" sz="quarter" idx="12"/>
          </p:nvPr>
        </p:nvSpPr>
        <p:spPr/>
        <p:txBody>
          <a:bodyPr/>
          <a:lstStyle/>
          <a:p>
            <a:fld id="{3342767F-C36F-43F3-A3EC-D3C6B44B9C04}" type="slidenum">
              <a:rPr lang="en-US" smtClean="0"/>
              <a:t>10</a:t>
            </a:fld>
            <a:endParaRPr lang="en-US"/>
          </a:p>
        </p:txBody>
      </p:sp>
    </p:spTree>
    <p:extLst>
      <p:ext uri="{BB962C8B-B14F-4D97-AF65-F5344CB8AC3E}">
        <p14:creationId xmlns:p14="http://schemas.microsoft.com/office/powerpoint/2010/main" val="192618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1975-B4A9-4A68-83A1-D92657BFE80B}"/>
              </a:ext>
            </a:extLst>
          </p:cNvPr>
          <p:cNvSpPr>
            <a:spLocks noGrp="1"/>
          </p:cNvSpPr>
          <p:nvPr>
            <p:ph type="title"/>
          </p:nvPr>
        </p:nvSpPr>
        <p:spPr/>
        <p:txBody>
          <a:bodyPr/>
          <a:lstStyle/>
          <a:p>
            <a:r>
              <a:rPr lang="en-US" dirty="0"/>
              <a:t>What is the Wilderness?</a:t>
            </a:r>
          </a:p>
        </p:txBody>
      </p:sp>
      <p:sp>
        <p:nvSpPr>
          <p:cNvPr id="4" name="Content Placeholder 3">
            <a:extLst>
              <a:ext uri="{FF2B5EF4-FFF2-40B4-BE49-F238E27FC236}">
                <a16:creationId xmlns:a16="http://schemas.microsoft.com/office/drawing/2014/main" id="{6BE5F603-2B71-4C5E-8DBF-0F00C95C57E3}"/>
              </a:ext>
            </a:extLst>
          </p:cNvPr>
          <p:cNvSpPr>
            <a:spLocks noGrp="1"/>
          </p:cNvSpPr>
          <p:nvPr>
            <p:ph sz="quarter" idx="14"/>
          </p:nvPr>
        </p:nvSpPr>
        <p:spPr>
          <a:xfrm>
            <a:off x="6221186" y="2122487"/>
            <a:ext cx="5132614" cy="4370387"/>
          </a:xfrm>
        </p:spPr>
        <p:txBody>
          <a:bodyPr>
            <a:normAutofit/>
          </a:bodyPr>
          <a:lstStyle/>
          <a:p>
            <a:r>
              <a:rPr lang="en-US" dirty="0"/>
              <a:t>Overview</a:t>
            </a:r>
          </a:p>
          <a:p>
            <a:pPr lvl="1">
              <a:spcBef>
                <a:spcPts val="0"/>
              </a:spcBef>
              <a:spcAft>
                <a:spcPts val="0"/>
              </a:spcAft>
              <a:buFont typeface="Wingdings" panose="05000000000000000000" pitchFamily="2" charset="2"/>
              <a:buChar char="Ø"/>
            </a:pPr>
            <a:r>
              <a:rPr lang="en-US" sz="1800" dirty="0"/>
              <a:t>The Wilderness is macro and micro and applies to everyone (Jude 1:3-7)</a:t>
            </a:r>
          </a:p>
          <a:p>
            <a:pPr lvl="1">
              <a:spcBef>
                <a:spcPts val="0"/>
              </a:spcBef>
              <a:spcAft>
                <a:spcPts val="0"/>
              </a:spcAft>
              <a:buFont typeface="Wingdings" panose="05000000000000000000" pitchFamily="2" charset="2"/>
              <a:buChar char="Ø"/>
            </a:pPr>
            <a:r>
              <a:rPr lang="en-US" sz="1800" dirty="0"/>
              <a:t>The Wilderness is the path to the Promised Land between freedom and fortune (Exodus 3:8)</a:t>
            </a:r>
          </a:p>
          <a:p>
            <a:pPr lvl="1">
              <a:spcBef>
                <a:spcPts val="0"/>
              </a:spcBef>
              <a:spcAft>
                <a:spcPts val="0"/>
              </a:spcAft>
              <a:buFont typeface="Wingdings" panose="05000000000000000000" pitchFamily="2" charset="2"/>
              <a:buChar char="Ø"/>
            </a:pPr>
            <a:r>
              <a:rPr lang="en-US" sz="1800" dirty="0"/>
              <a:t>The Wilderness is a proving ground/boot camp that includes temptation and short cuts. (Matthew 4:1; Exodus 16:1-4)</a:t>
            </a:r>
          </a:p>
          <a:p>
            <a:pPr lvl="1">
              <a:spcBef>
                <a:spcPts val="0"/>
              </a:spcBef>
              <a:spcAft>
                <a:spcPts val="0"/>
              </a:spcAft>
              <a:buFont typeface="Wingdings" panose="05000000000000000000" pitchFamily="2" charset="2"/>
              <a:buChar char="Ø"/>
            </a:pPr>
            <a:r>
              <a:rPr lang="en-US" sz="1800" dirty="0"/>
              <a:t>In the Wilderness, you can wander, whither, or win. (John 15:5-6; Mark 11:12-20)</a:t>
            </a:r>
          </a:p>
        </p:txBody>
      </p:sp>
      <p:pic>
        <p:nvPicPr>
          <p:cNvPr id="8" name="Content Placeholder 7">
            <a:extLst>
              <a:ext uri="{FF2B5EF4-FFF2-40B4-BE49-F238E27FC236}">
                <a16:creationId xmlns:a16="http://schemas.microsoft.com/office/drawing/2014/main" id="{1B161728-CDC0-4AD8-8BF9-0B51B96CF77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1500" y="1723292"/>
            <a:ext cx="5399088" cy="4440116"/>
          </a:xfrm>
        </p:spPr>
      </p:pic>
      <p:sp>
        <p:nvSpPr>
          <p:cNvPr id="9" name="Date Placeholder 8">
            <a:extLst>
              <a:ext uri="{FF2B5EF4-FFF2-40B4-BE49-F238E27FC236}">
                <a16:creationId xmlns:a16="http://schemas.microsoft.com/office/drawing/2014/main" id="{8598832E-E391-495D-A2C5-76F5DB4B0D35}"/>
              </a:ext>
            </a:extLst>
          </p:cNvPr>
          <p:cNvSpPr>
            <a:spLocks noGrp="1"/>
          </p:cNvSpPr>
          <p:nvPr>
            <p:ph type="dt" sz="half" idx="10"/>
          </p:nvPr>
        </p:nvSpPr>
        <p:spPr/>
        <p:txBody>
          <a:bodyPr/>
          <a:lstStyle/>
          <a:p>
            <a:r>
              <a:rPr lang="en-US"/>
              <a:t>9/6/18</a:t>
            </a:r>
          </a:p>
        </p:txBody>
      </p:sp>
      <p:sp>
        <p:nvSpPr>
          <p:cNvPr id="10" name="Footer Placeholder 9">
            <a:extLst>
              <a:ext uri="{FF2B5EF4-FFF2-40B4-BE49-F238E27FC236}">
                <a16:creationId xmlns:a16="http://schemas.microsoft.com/office/drawing/2014/main" id="{F9DE114D-65E6-44ED-A72C-9827FD7FE37D}"/>
              </a:ext>
            </a:extLst>
          </p:cNvPr>
          <p:cNvSpPr>
            <a:spLocks noGrp="1"/>
          </p:cNvSpPr>
          <p:nvPr>
            <p:ph type="ftr" sz="quarter" idx="11"/>
          </p:nvPr>
        </p:nvSpPr>
        <p:spPr/>
        <p:txBody>
          <a:bodyPr/>
          <a:lstStyle/>
          <a:p>
            <a:r>
              <a:rPr lang="en-US"/>
              <a:t>Winning in the WIlderness</a:t>
            </a:r>
          </a:p>
        </p:txBody>
      </p:sp>
      <p:sp>
        <p:nvSpPr>
          <p:cNvPr id="11" name="Slide Number Placeholder 10">
            <a:extLst>
              <a:ext uri="{FF2B5EF4-FFF2-40B4-BE49-F238E27FC236}">
                <a16:creationId xmlns:a16="http://schemas.microsoft.com/office/drawing/2014/main" id="{5D089B20-6548-4094-885D-13BE057A9BF4}"/>
              </a:ext>
            </a:extLst>
          </p:cNvPr>
          <p:cNvSpPr>
            <a:spLocks noGrp="1"/>
          </p:cNvSpPr>
          <p:nvPr>
            <p:ph type="sldNum" sz="quarter" idx="12"/>
          </p:nvPr>
        </p:nvSpPr>
        <p:spPr/>
        <p:txBody>
          <a:bodyPr/>
          <a:lstStyle/>
          <a:p>
            <a:fld id="{3342767F-C36F-43F3-A3EC-D3C6B44B9C04}" type="slidenum">
              <a:rPr lang="en-US" smtClean="0"/>
              <a:t>2</a:t>
            </a:fld>
            <a:endParaRPr lang="en-US"/>
          </a:p>
        </p:txBody>
      </p:sp>
    </p:spTree>
    <p:extLst>
      <p:ext uri="{BB962C8B-B14F-4D97-AF65-F5344CB8AC3E}">
        <p14:creationId xmlns:p14="http://schemas.microsoft.com/office/powerpoint/2010/main" val="45460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1975-B4A9-4A68-83A1-D92657BFE80B}"/>
              </a:ext>
            </a:extLst>
          </p:cNvPr>
          <p:cNvSpPr>
            <a:spLocks noGrp="1"/>
          </p:cNvSpPr>
          <p:nvPr>
            <p:ph type="title"/>
          </p:nvPr>
        </p:nvSpPr>
        <p:spPr/>
        <p:txBody>
          <a:bodyPr/>
          <a:lstStyle/>
          <a:p>
            <a:r>
              <a:rPr lang="en-US" dirty="0"/>
              <a:t>What is the Wilderness?</a:t>
            </a:r>
          </a:p>
        </p:txBody>
      </p:sp>
      <p:sp>
        <p:nvSpPr>
          <p:cNvPr id="4" name="Content Placeholder 3">
            <a:extLst>
              <a:ext uri="{FF2B5EF4-FFF2-40B4-BE49-F238E27FC236}">
                <a16:creationId xmlns:a16="http://schemas.microsoft.com/office/drawing/2014/main" id="{6BE5F603-2B71-4C5E-8DBF-0F00C95C57E3}"/>
              </a:ext>
            </a:extLst>
          </p:cNvPr>
          <p:cNvSpPr>
            <a:spLocks noGrp="1"/>
          </p:cNvSpPr>
          <p:nvPr>
            <p:ph sz="quarter" idx="14"/>
          </p:nvPr>
        </p:nvSpPr>
        <p:spPr>
          <a:xfrm>
            <a:off x="6221186" y="2122487"/>
            <a:ext cx="5132614" cy="4370387"/>
          </a:xfrm>
        </p:spPr>
        <p:txBody>
          <a:bodyPr>
            <a:normAutofit/>
          </a:bodyPr>
          <a:lstStyle/>
          <a:p>
            <a:r>
              <a:rPr lang="en-US" dirty="0"/>
              <a:t>Overview</a:t>
            </a:r>
          </a:p>
          <a:p>
            <a:pPr lvl="1">
              <a:spcBef>
                <a:spcPts val="0"/>
              </a:spcBef>
              <a:spcAft>
                <a:spcPts val="0"/>
              </a:spcAft>
              <a:buFont typeface="Wingdings" panose="05000000000000000000" pitchFamily="2" charset="2"/>
              <a:buChar char="Ø"/>
            </a:pPr>
            <a:r>
              <a:rPr lang="en-US" sz="1800" dirty="0"/>
              <a:t>The Wilderness will have circumstances that will challenge your faith (manna and quail). </a:t>
            </a:r>
          </a:p>
          <a:p>
            <a:pPr lvl="1">
              <a:spcBef>
                <a:spcPts val="0"/>
              </a:spcBef>
              <a:spcAft>
                <a:spcPts val="0"/>
              </a:spcAft>
              <a:buFont typeface="Wingdings" panose="05000000000000000000" pitchFamily="2" charset="2"/>
              <a:buChar char="Ø"/>
            </a:pPr>
            <a:r>
              <a:rPr lang="en-US" sz="1800" dirty="0"/>
              <a:t>Who you are attached to can affect your outcome.</a:t>
            </a:r>
          </a:p>
          <a:p>
            <a:pPr lvl="1">
              <a:spcBef>
                <a:spcPts val="0"/>
              </a:spcBef>
              <a:spcAft>
                <a:spcPts val="0"/>
              </a:spcAft>
              <a:buFont typeface="Wingdings" panose="05000000000000000000" pitchFamily="2" charset="2"/>
              <a:buChar char="Ø"/>
            </a:pPr>
            <a:r>
              <a:rPr lang="en-US" sz="1800" dirty="0"/>
              <a:t>The Wilderness typically comes after a victory.</a:t>
            </a:r>
          </a:p>
          <a:p>
            <a:pPr lvl="1">
              <a:spcBef>
                <a:spcPts val="0"/>
              </a:spcBef>
              <a:spcAft>
                <a:spcPts val="0"/>
              </a:spcAft>
              <a:buFont typeface="Wingdings" panose="05000000000000000000" pitchFamily="2" charset="2"/>
              <a:buChar char="Ø"/>
            </a:pPr>
            <a:r>
              <a:rPr lang="en-US" sz="1800" dirty="0"/>
              <a:t>The Wilderness is designed to get Egypt up and out of your system.  </a:t>
            </a:r>
          </a:p>
        </p:txBody>
      </p:sp>
      <p:pic>
        <p:nvPicPr>
          <p:cNvPr id="8" name="Content Placeholder 7">
            <a:extLst>
              <a:ext uri="{FF2B5EF4-FFF2-40B4-BE49-F238E27FC236}">
                <a16:creationId xmlns:a16="http://schemas.microsoft.com/office/drawing/2014/main" id="{1B161728-CDC0-4AD8-8BF9-0B51B96CF77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1500" y="1723292"/>
            <a:ext cx="5399088" cy="4440116"/>
          </a:xfrm>
        </p:spPr>
      </p:pic>
      <p:sp>
        <p:nvSpPr>
          <p:cNvPr id="3" name="Date Placeholder 2">
            <a:extLst>
              <a:ext uri="{FF2B5EF4-FFF2-40B4-BE49-F238E27FC236}">
                <a16:creationId xmlns:a16="http://schemas.microsoft.com/office/drawing/2014/main" id="{7B16BD40-B2B7-41FF-AD83-57DEB7C24011}"/>
              </a:ext>
            </a:extLst>
          </p:cNvPr>
          <p:cNvSpPr>
            <a:spLocks noGrp="1"/>
          </p:cNvSpPr>
          <p:nvPr>
            <p:ph type="dt" sz="half" idx="10"/>
          </p:nvPr>
        </p:nvSpPr>
        <p:spPr/>
        <p:txBody>
          <a:bodyPr/>
          <a:lstStyle/>
          <a:p>
            <a:r>
              <a:rPr lang="en-US"/>
              <a:t>9/6/18</a:t>
            </a:r>
          </a:p>
        </p:txBody>
      </p:sp>
      <p:sp>
        <p:nvSpPr>
          <p:cNvPr id="5" name="Footer Placeholder 4">
            <a:extLst>
              <a:ext uri="{FF2B5EF4-FFF2-40B4-BE49-F238E27FC236}">
                <a16:creationId xmlns:a16="http://schemas.microsoft.com/office/drawing/2014/main" id="{65179CD0-D9DE-4E00-951D-57997DBC945C}"/>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CA34A023-3D11-4E18-A9B6-D9CD14030A11}"/>
              </a:ext>
            </a:extLst>
          </p:cNvPr>
          <p:cNvSpPr>
            <a:spLocks noGrp="1"/>
          </p:cNvSpPr>
          <p:nvPr>
            <p:ph type="sldNum" sz="quarter" idx="12"/>
          </p:nvPr>
        </p:nvSpPr>
        <p:spPr/>
        <p:txBody>
          <a:bodyPr/>
          <a:lstStyle/>
          <a:p>
            <a:fld id="{3342767F-C36F-43F3-A3EC-D3C6B44B9C04}" type="slidenum">
              <a:rPr lang="en-US" smtClean="0"/>
              <a:t>3</a:t>
            </a:fld>
            <a:endParaRPr lang="en-US"/>
          </a:p>
        </p:txBody>
      </p:sp>
    </p:spTree>
    <p:extLst>
      <p:ext uri="{BB962C8B-B14F-4D97-AF65-F5344CB8AC3E}">
        <p14:creationId xmlns:p14="http://schemas.microsoft.com/office/powerpoint/2010/main" val="60274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F4B3-B436-41D3-A384-B661A83FB247}"/>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8478AA04-13B0-426D-9E55-41840DC1DAE6}"/>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Have you encountered a wilderness season since coming to Christ?  How did you manage?</a:t>
            </a:r>
          </a:p>
        </p:txBody>
      </p:sp>
      <p:sp>
        <p:nvSpPr>
          <p:cNvPr id="4" name="Date Placeholder 3">
            <a:extLst>
              <a:ext uri="{FF2B5EF4-FFF2-40B4-BE49-F238E27FC236}">
                <a16:creationId xmlns:a16="http://schemas.microsoft.com/office/drawing/2014/main" id="{54743198-55D1-4A6B-AD52-24DF164E9D4C}"/>
              </a:ext>
            </a:extLst>
          </p:cNvPr>
          <p:cNvSpPr>
            <a:spLocks noGrp="1"/>
          </p:cNvSpPr>
          <p:nvPr>
            <p:ph type="dt" sz="half" idx="10"/>
          </p:nvPr>
        </p:nvSpPr>
        <p:spPr/>
        <p:txBody>
          <a:bodyPr/>
          <a:lstStyle/>
          <a:p>
            <a:r>
              <a:rPr lang="en-US"/>
              <a:t>9/6/18</a:t>
            </a:r>
          </a:p>
        </p:txBody>
      </p:sp>
      <p:sp>
        <p:nvSpPr>
          <p:cNvPr id="5" name="Footer Placeholder 4">
            <a:extLst>
              <a:ext uri="{FF2B5EF4-FFF2-40B4-BE49-F238E27FC236}">
                <a16:creationId xmlns:a16="http://schemas.microsoft.com/office/drawing/2014/main" id="{8D7EDAF2-8CD0-4C32-BB0C-01ECA413B93F}"/>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07217973-A7AD-48F3-ADDA-9B07AE315DB7}"/>
              </a:ext>
            </a:extLst>
          </p:cNvPr>
          <p:cNvSpPr>
            <a:spLocks noGrp="1"/>
          </p:cNvSpPr>
          <p:nvPr>
            <p:ph type="sldNum" sz="quarter" idx="12"/>
          </p:nvPr>
        </p:nvSpPr>
        <p:spPr/>
        <p:txBody>
          <a:bodyPr/>
          <a:lstStyle/>
          <a:p>
            <a:fld id="{3342767F-C36F-43F3-A3EC-D3C6B44B9C04}" type="slidenum">
              <a:rPr lang="en-US" smtClean="0"/>
              <a:t>4</a:t>
            </a:fld>
            <a:endParaRPr lang="en-US"/>
          </a:p>
        </p:txBody>
      </p:sp>
    </p:spTree>
    <p:extLst>
      <p:ext uri="{BB962C8B-B14F-4D97-AF65-F5344CB8AC3E}">
        <p14:creationId xmlns:p14="http://schemas.microsoft.com/office/powerpoint/2010/main" val="25793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Hebrews 3</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buNone/>
            </a:pPr>
            <a:r>
              <a:rPr lang="en-US" b="0" dirty="0"/>
              <a:t>Wherefore, holy brethren, partakers of the heavenly calling, consider the Apostle and High Priest of our profession, Christ Jesus; 2 Who was faithful to him that appointed him, as also Moses was faithful in all his house. 3 For this man was counted worthy of more glory than Moses, inasmuch as he who hath </a:t>
            </a:r>
            <a:r>
              <a:rPr lang="en-US" b="0" dirty="0" err="1"/>
              <a:t>builded</a:t>
            </a:r>
            <a:r>
              <a:rPr lang="en-US" b="0" dirty="0"/>
              <a:t> the house hath more </a:t>
            </a:r>
            <a:r>
              <a:rPr lang="en-US" b="0" dirty="0" err="1"/>
              <a:t>honour</a:t>
            </a:r>
            <a:r>
              <a:rPr lang="en-US" b="0" dirty="0"/>
              <a:t> than the house. 4 For every house is </a:t>
            </a:r>
            <a:r>
              <a:rPr lang="en-US" b="0" dirty="0" err="1"/>
              <a:t>builded</a:t>
            </a:r>
            <a:r>
              <a:rPr lang="en-US" b="0" dirty="0"/>
              <a:t> by some man; but he that built all things is God. 5 And Moses verily was faithful in all his house, as a servant, for a testimony of those things which were to be spoken after; 6 </a:t>
            </a:r>
            <a:r>
              <a:rPr lang="en-US" b="0" dirty="0">
                <a:solidFill>
                  <a:schemeClr val="accent3"/>
                </a:solidFill>
              </a:rPr>
              <a:t>But Christ as a son over his own house; whose house are we, if we hold fast the confidence and the rejoicing of the hope firm unto the end.</a:t>
            </a: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We are Christ’s if we maintain faith </a:t>
            </a:r>
          </a:p>
        </p:txBody>
      </p:sp>
      <p:sp>
        <p:nvSpPr>
          <p:cNvPr id="2" name="Date Placeholder 1">
            <a:extLst>
              <a:ext uri="{FF2B5EF4-FFF2-40B4-BE49-F238E27FC236}">
                <a16:creationId xmlns:a16="http://schemas.microsoft.com/office/drawing/2014/main" id="{CE874027-FA14-4238-8FA3-63D118E941A1}"/>
              </a:ext>
            </a:extLst>
          </p:cNvPr>
          <p:cNvSpPr>
            <a:spLocks noGrp="1"/>
          </p:cNvSpPr>
          <p:nvPr>
            <p:ph type="dt" sz="half" idx="10"/>
          </p:nvPr>
        </p:nvSpPr>
        <p:spPr/>
        <p:txBody>
          <a:bodyPr/>
          <a:lstStyle/>
          <a:p>
            <a:r>
              <a:rPr lang="en-US"/>
              <a:t>9/6/18</a:t>
            </a:r>
          </a:p>
        </p:txBody>
      </p:sp>
      <p:sp>
        <p:nvSpPr>
          <p:cNvPr id="3" name="Footer Placeholder 2">
            <a:extLst>
              <a:ext uri="{FF2B5EF4-FFF2-40B4-BE49-F238E27FC236}">
                <a16:creationId xmlns:a16="http://schemas.microsoft.com/office/drawing/2014/main" id="{B16C1C30-238F-437F-B8B7-C052B5938DC2}"/>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31E85D98-EBC5-4819-81B5-D13246E18E8C}"/>
              </a:ext>
            </a:extLst>
          </p:cNvPr>
          <p:cNvSpPr>
            <a:spLocks noGrp="1"/>
          </p:cNvSpPr>
          <p:nvPr>
            <p:ph type="sldNum" sz="quarter" idx="12"/>
          </p:nvPr>
        </p:nvSpPr>
        <p:spPr/>
        <p:txBody>
          <a:bodyPr/>
          <a:lstStyle/>
          <a:p>
            <a:fld id="{3342767F-C36F-43F3-A3EC-D3C6B44B9C04}" type="slidenum">
              <a:rPr lang="en-US" smtClean="0"/>
              <a:t>5</a:t>
            </a:fld>
            <a:endParaRPr lang="en-US"/>
          </a:p>
        </p:txBody>
      </p:sp>
    </p:spTree>
    <p:extLst>
      <p:ext uri="{BB962C8B-B14F-4D97-AF65-F5344CB8AC3E}">
        <p14:creationId xmlns:p14="http://schemas.microsoft.com/office/powerpoint/2010/main" val="28214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Hebrews 3</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buNone/>
            </a:pPr>
            <a:r>
              <a:rPr lang="en-US" b="0" dirty="0"/>
              <a:t>7 Wherefore (as the Holy Ghost saith, To day if ye will hear his voice, 8 Harden not your hearts, as in the provocation, in the day of temptation in the wilderness: 9 When your fathers tempted me, proved me, and saw my works forty years. 10 Wherefore I was grieved with that generation, and said, They do </a:t>
            </a:r>
            <a:r>
              <a:rPr lang="en-US" b="0" dirty="0" err="1"/>
              <a:t>alway</a:t>
            </a:r>
            <a:r>
              <a:rPr lang="en-US" b="0" dirty="0"/>
              <a:t> </a:t>
            </a:r>
            <a:r>
              <a:rPr lang="en-US" b="0" dirty="0">
                <a:solidFill>
                  <a:schemeClr val="accent3"/>
                </a:solidFill>
              </a:rPr>
              <a:t>err in their heart</a:t>
            </a:r>
            <a:r>
              <a:rPr lang="en-US" b="0" dirty="0"/>
              <a:t>; and they have not known my ways. 11 So I </a:t>
            </a:r>
            <a:r>
              <a:rPr lang="en-US" b="0" dirty="0" err="1"/>
              <a:t>sware</a:t>
            </a:r>
            <a:r>
              <a:rPr lang="en-US" b="0" dirty="0"/>
              <a:t> in my wrath, They shall not enter into my rest.) 12 </a:t>
            </a:r>
            <a:r>
              <a:rPr lang="en-US" b="0" dirty="0">
                <a:solidFill>
                  <a:schemeClr val="accent3"/>
                </a:solidFill>
              </a:rPr>
              <a:t>Take heed, brethren, lest there be in any of you an evil heart of unbelief</a:t>
            </a:r>
            <a:r>
              <a:rPr lang="en-US" b="0" dirty="0"/>
              <a:t>, in departing from the living God. 13 But exhort one another daily, while it is called To day; </a:t>
            </a:r>
            <a:r>
              <a:rPr lang="en-US" b="0" dirty="0">
                <a:solidFill>
                  <a:schemeClr val="accent3"/>
                </a:solidFill>
              </a:rPr>
              <a:t>lest any of you be hardened through the deceitfulness of sin.</a:t>
            </a: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The error of the Israelites was a matter of the heart.</a:t>
            </a:r>
          </a:p>
          <a:p>
            <a:pPr marL="285750" indent="-285750">
              <a:buFont typeface="Wingdings" panose="05000000000000000000" pitchFamily="2" charset="2"/>
              <a:buChar char="Ø"/>
            </a:pPr>
            <a:r>
              <a:rPr lang="en-US" b="0" dirty="0"/>
              <a:t>The quality of an evil heart is unbelief.</a:t>
            </a:r>
          </a:p>
          <a:p>
            <a:pPr marL="285750" indent="-285750">
              <a:buFont typeface="Wingdings" panose="05000000000000000000" pitchFamily="2" charset="2"/>
              <a:buChar char="Ø"/>
            </a:pPr>
            <a:r>
              <a:rPr lang="en-US" b="0" dirty="0"/>
              <a:t>One thing that hardens the heart is sin. </a:t>
            </a:r>
          </a:p>
          <a:p>
            <a:pPr marL="285750" indent="-285750">
              <a:buFont typeface="Wingdings" panose="05000000000000000000" pitchFamily="2" charset="2"/>
              <a:buChar char="Ø"/>
            </a:pPr>
            <a:r>
              <a:rPr lang="en-US" b="0" dirty="0"/>
              <a:t>Temptation will always exist in the wilderness</a:t>
            </a:r>
          </a:p>
        </p:txBody>
      </p:sp>
      <p:sp>
        <p:nvSpPr>
          <p:cNvPr id="2" name="Date Placeholder 1">
            <a:extLst>
              <a:ext uri="{FF2B5EF4-FFF2-40B4-BE49-F238E27FC236}">
                <a16:creationId xmlns:a16="http://schemas.microsoft.com/office/drawing/2014/main" id="{3D414E92-BF2D-4536-A42A-2B2CFB83985E}"/>
              </a:ext>
            </a:extLst>
          </p:cNvPr>
          <p:cNvSpPr>
            <a:spLocks noGrp="1"/>
          </p:cNvSpPr>
          <p:nvPr>
            <p:ph type="dt" sz="half" idx="10"/>
          </p:nvPr>
        </p:nvSpPr>
        <p:spPr/>
        <p:txBody>
          <a:bodyPr/>
          <a:lstStyle/>
          <a:p>
            <a:r>
              <a:rPr lang="en-US"/>
              <a:t>9/6/18</a:t>
            </a:r>
          </a:p>
        </p:txBody>
      </p:sp>
      <p:sp>
        <p:nvSpPr>
          <p:cNvPr id="3" name="Footer Placeholder 2">
            <a:extLst>
              <a:ext uri="{FF2B5EF4-FFF2-40B4-BE49-F238E27FC236}">
                <a16:creationId xmlns:a16="http://schemas.microsoft.com/office/drawing/2014/main" id="{9B939FAA-E39E-4DEC-8F1C-C8BCD1578AA0}"/>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9ED0C726-9CD0-40E0-938C-94545D849886}"/>
              </a:ext>
            </a:extLst>
          </p:cNvPr>
          <p:cNvSpPr>
            <a:spLocks noGrp="1"/>
          </p:cNvSpPr>
          <p:nvPr>
            <p:ph type="sldNum" sz="quarter" idx="12"/>
          </p:nvPr>
        </p:nvSpPr>
        <p:spPr/>
        <p:txBody>
          <a:bodyPr/>
          <a:lstStyle/>
          <a:p>
            <a:fld id="{3342767F-C36F-43F3-A3EC-D3C6B44B9C04}" type="slidenum">
              <a:rPr lang="en-US" smtClean="0"/>
              <a:t>6</a:t>
            </a:fld>
            <a:endParaRPr lang="en-US"/>
          </a:p>
        </p:txBody>
      </p:sp>
    </p:spTree>
    <p:extLst>
      <p:ext uri="{BB962C8B-B14F-4D97-AF65-F5344CB8AC3E}">
        <p14:creationId xmlns:p14="http://schemas.microsoft.com/office/powerpoint/2010/main" val="90599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Hebrews 3</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r>
              <a:rPr lang="en-US" b="0" dirty="0"/>
              <a:t>14 For we are made partakers of Christ, if we hold the beginning of our confidence </a:t>
            </a:r>
            <a:r>
              <a:rPr lang="en-US" b="0" dirty="0" err="1"/>
              <a:t>stedfast</a:t>
            </a:r>
            <a:r>
              <a:rPr lang="en-US" b="0" dirty="0"/>
              <a:t> unto the end; 15 </a:t>
            </a:r>
            <a:r>
              <a:rPr lang="en-US" b="0" dirty="0">
                <a:solidFill>
                  <a:schemeClr val="accent3"/>
                </a:solidFill>
              </a:rPr>
              <a:t>While it is said, To day if ye will hear his voice, harden not your hearts, as in the provocation. </a:t>
            </a:r>
            <a:r>
              <a:rPr lang="en-US" b="0" dirty="0"/>
              <a:t>16 For some, when they had heard, did provoke: howbeit not all that came out of Egypt by Moses. 17 But with whom was he grieved forty years? was it not with them that had sinned, </a:t>
            </a:r>
            <a:r>
              <a:rPr lang="en-US" b="0" dirty="0">
                <a:solidFill>
                  <a:schemeClr val="accent3"/>
                </a:solidFill>
              </a:rPr>
              <a:t>whose </a:t>
            </a:r>
            <a:r>
              <a:rPr lang="en-US" b="0" dirty="0" err="1">
                <a:solidFill>
                  <a:schemeClr val="accent3"/>
                </a:solidFill>
              </a:rPr>
              <a:t>carcases</a:t>
            </a:r>
            <a:r>
              <a:rPr lang="en-US" b="0" dirty="0">
                <a:solidFill>
                  <a:schemeClr val="accent3"/>
                </a:solidFill>
              </a:rPr>
              <a:t> fell in the wilderness?</a:t>
            </a:r>
            <a:r>
              <a:rPr lang="en-US" b="0" dirty="0"/>
              <a:t> 18 And to whom </a:t>
            </a:r>
            <a:r>
              <a:rPr lang="en-US" b="0" dirty="0" err="1"/>
              <a:t>sware</a:t>
            </a:r>
            <a:r>
              <a:rPr lang="en-US" b="0" dirty="0"/>
              <a:t> he that they should not enter into his rest, but to them that believed not? 19 So we see that </a:t>
            </a:r>
            <a:r>
              <a:rPr lang="en-US" b="0" dirty="0">
                <a:solidFill>
                  <a:schemeClr val="accent3"/>
                </a:solidFill>
              </a:rPr>
              <a:t>they could not enter in because of unbelief.</a:t>
            </a: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A hard heart in the wilderness can lead to withering away.</a:t>
            </a:r>
          </a:p>
          <a:p>
            <a:pPr marL="285750" indent="-285750">
              <a:buFont typeface="Wingdings" panose="05000000000000000000" pitchFamily="2" charset="2"/>
              <a:buChar char="Ø"/>
            </a:pPr>
            <a:r>
              <a:rPr lang="en-US" b="0" dirty="0"/>
              <a:t>No faith means no focus and no direction.</a:t>
            </a:r>
          </a:p>
          <a:p>
            <a:pPr marL="285750" indent="-285750">
              <a:buFont typeface="Wingdings" panose="05000000000000000000" pitchFamily="2" charset="2"/>
              <a:buChar char="Ø"/>
            </a:pPr>
            <a:endParaRPr lang="en-US" b="0" dirty="0"/>
          </a:p>
        </p:txBody>
      </p:sp>
      <p:sp>
        <p:nvSpPr>
          <p:cNvPr id="2" name="Date Placeholder 1">
            <a:extLst>
              <a:ext uri="{FF2B5EF4-FFF2-40B4-BE49-F238E27FC236}">
                <a16:creationId xmlns:a16="http://schemas.microsoft.com/office/drawing/2014/main" id="{A162B71B-1B83-4D1B-A53E-C15F6EC525B2}"/>
              </a:ext>
            </a:extLst>
          </p:cNvPr>
          <p:cNvSpPr>
            <a:spLocks noGrp="1"/>
          </p:cNvSpPr>
          <p:nvPr>
            <p:ph type="dt" sz="half" idx="10"/>
          </p:nvPr>
        </p:nvSpPr>
        <p:spPr/>
        <p:txBody>
          <a:bodyPr/>
          <a:lstStyle/>
          <a:p>
            <a:r>
              <a:rPr lang="en-US"/>
              <a:t>9/6/18</a:t>
            </a:r>
          </a:p>
        </p:txBody>
      </p:sp>
      <p:sp>
        <p:nvSpPr>
          <p:cNvPr id="3" name="Footer Placeholder 2">
            <a:extLst>
              <a:ext uri="{FF2B5EF4-FFF2-40B4-BE49-F238E27FC236}">
                <a16:creationId xmlns:a16="http://schemas.microsoft.com/office/drawing/2014/main" id="{77337AB9-C96F-4CE6-970A-AD56C1226A7A}"/>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68418746-4929-4EA8-BDAA-30144F373080}"/>
              </a:ext>
            </a:extLst>
          </p:cNvPr>
          <p:cNvSpPr>
            <a:spLocks noGrp="1"/>
          </p:cNvSpPr>
          <p:nvPr>
            <p:ph type="sldNum" sz="quarter" idx="12"/>
          </p:nvPr>
        </p:nvSpPr>
        <p:spPr/>
        <p:txBody>
          <a:bodyPr/>
          <a:lstStyle/>
          <a:p>
            <a:fld id="{3342767F-C36F-43F3-A3EC-D3C6B44B9C04}" type="slidenum">
              <a:rPr lang="en-US" smtClean="0"/>
              <a:t>7</a:t>
            </a:fld>
            <a:endParaRPr lang="en-US"/>
          </a:p>
        </p:txBody>
      </p:sp>
    </p:spTree>
    <p:extLst>
      <p:ext uri="{BB962C8B-B14F-4D97-AF65-F5344CB8AC3E}">
        <p14:creationId xmlns:p14="http://schemas.microsoft.com/office/powerpoint/2010/main" val="127704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F4B3-B436-41D3-A384-B661A83FB247}"/>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8478AA04-13B0-426D-9E55-41840DC1DAE6}"/>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What strategies do you use to maintain your faith?</a:t>
            </a:r>
          </a:p>
        </p:txBody>
      </p:sp>
      <p:sp>
        <p:nvSpPr>
          <p:cNvPr id="4" name="Date Placeholder 3">
            <a:extLst>
              <a:ext uri="{FF2B5EF4-FFF2-40B4-BE49-F238E27FC236}">
                <a16:creationId xmlns:a16="http://schemas.microsoft.com/office/drawing/2014/main" id="{014FBE52-36FF-431B-8191-65C98C1EAAF0}"/>
              </a:ext>
            </a:extLst>
          </p:cNvPr>
          <p:cNvSpPr>
            <a:spLocks noGrp="1"/>
          </p:cNvSpPr>
          <p:nvPr>
            <p:ph type="dt" sz="half" idx="10"/>
          </p:nvPr>
        </p:nvSpPr>
        <p:spPr/>
        <p:txBody>
          <a:bodyPr/>
          <a:lstStyle/>
          <a:p>
            <a:r>
              <a:rPr lang="en-US"/>
              <a:t>9/6/18</a:t>
            </a:r>
          </a:p>
        </p:txBody>
      </p:sp>
      <p:sp>
        <p:nvSpPr>
          <p:cNvPr id="5" name="Footer Placeholder 4">
            <a:extLst>
              <a:ext uri="{FF2B5EF4-FFF2-40B4-BE49-F238E27FC236}">
                <a16:creationId xmlns:a16="http://schemas.microsoft.com/office/drawing/2014/main" id="{E10D61E4-8469-4769-8CB1-DC4D167D57D4}"/>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B2690FEE-4B77-46F8-A0B9-8FE5E6F53FEF}"/>
              </a:ext>
            </a:extLst>
          </p:cNvPr>
          <p:cNvSpPr>
            <a:spLocks noGrp="1"/>
          </p:cNvSpPr>
          <p:nvPr>
            <p:ph type="sldNum" sz="quarter" idx="12"/>
          </p:nvPr>
        </p:nvSpPr>
        <p:spPr/>
        <p:txBody>
          <a:bodyPr/>
          <a:lstStyle/>
          <a:p>
            <a:fld id="{3342767F-C36F-43F3-A3EC-D3C6B44B9C04}" type="slidenum">
              <a:rPr lang="en-US" smtClean="0"/>
              <a:t>8</a:t>
            </a:fld>
            <a:endParaRPr lang="en-US"/>
          </a:p>
        </p:txBody>
      </p:sp>
    </p:spTree>
    <p:extLst>
      <p:ext uri="{BB962C8B-B14F-4D97-AF65-F5344CB8AC3E}">
        <p14:creationId xmlns:p14="http://schemas.microsoft.com/office/powerpoint/2010/main" val="311540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1975-B4A9-4A68-83A1-D92657BFE80B}"/>
              </a:ext>
            </a:extLst>
          </p:cNvPr>
          <p:cNvSpPr>
            <a:spLocks noGrp="1"/>
          </p:cNvSpPr>
          <p:nvPr>
            <p:ph type="title"/>
          </p:nvPr>
        </p:nvSpPr>
        <p:spPr/>
        <p:txBody>
          <a:bodyPr/>
          <a:lstStyle/>
          <a:p>
            <a:r>
              <a:rPr lang="en-US" dirty="0"/>
              <a:t>The Heart: A Key to Victory</a:t>
            </a:r>
          </a:p>
        </p:txBody>
      </p:sp>
      <p:sp>
        <p:nvSpPr>
          <p:cNvPr id="4" name="Content Placeholder 3">
            <a:extLst>
              <a:ext uri="{FF2B5EF4-FFF2-40B4-BE49-F238E27FC236}">
                <a16:creationId xmlns:a16="http://schemas.microsoft.com/office/drawing/2014/main" id="{6BE5F603-2B71-4C5E-8DBF-0F00C95C57E3}"/>
              </a:ext>
            </a:extLst>
          </p:cNvPr>
          <p:cNvSpPr>
            <a:spLocks noGrp="1"/>
          </p:cNvSpPr>
          <p:nvPr>
            <p:ph sz="quarter" idx="14"/>
          </p:nvPr>
        </p:nvSpPr>
        <p:spPr>
          <a:xfrm>
            <a:off x="6221186" y="2122487"/>
            <a:ext cx="5132614" cy="4370387"/>
          </a:xfrm>
        </p:spPr>
        <p:txBody>
          <a:bodyPr>
            <a:normAutofit/>
          </a:bodyPr>
          <a:lstStyle/>
          <a:p>
            <a:r>
              <a:rPr lang="en-US" dirty="0"/>
              <a:t>Overview</a:t>
            </a:r>
          </a:p>
          <a:p>
            <a:pPr lvl="1">
              <a:spcBef>
                <a:spcPts val="0"/>
              </a:spcBef>
              <a:spcAft>
                <a:spcPts val="0"/>
              </a:spcAft>
              <a:buFont typeface="Wingdings" panose="05000000000000000000" pitchFamily="2" charset="2"/>
              <a:buChar char="Ø"/>
            </a:pPr>
            <a:r>
              <a:rPr lang="en-US" dirty="0"/>
              <a:t>The wilderness is a refining of the heart (Proverbs 17:3).</a:t>
            </a:r>
          </a:p>
          <a:p>
            <a:pPr lvl="1">
              <a:spcBef>
                <a:spcPts val="0"/>
              </a:spcBef>
              <a:spcAft>
                <a:spcPts val="0"/>
              </a:spcAft>
              <a:buFont typeface="Wingdings" panose="05000000000000000000" pitchFamily="2" charset="2"/>
              <a:buChar char="Ø"/>
            </a:pPr>
            <a:r>
              <a:rPr lang="en-US" dirty="0"/>
              <a:t>The wilderness is a part of God’s heart surgery (Ezekiel 36:26).</a:t>
            </a:r>
          </a:p>
          <a:p>
            <a:pPr lvl="1">
              <a:spcBef>
                <a:spcPts val="0"/>
              </a:spcBef>
              <a:spcAft>
                <a:spcPts val="0"/>
              </a:spcAft>
              <a:buFont typeface="Wingdings" panose="05000000000000000000" pitchFamily="2" charset="2"/>
              <a:buChar char="Ø"/>
            </a:pPr>
            <a:r>
              <a:rPr lang="en-US" dirty="0"/>
              <a:t>Winning in the wilderness requires having a heart towards God, a heart fueled by faith.</a:t>
            </a:r>
          </a:p>
          <a:p>
            <a:pPr lvl="1">
              <a:spcBef>
                <a:spcPts val="0"/>
              </a:spcBef>
              <a:spcAft>
                <a:spcPts val="0"/>
              </a:spcAft>
              <a:buFont typeface="Wingdings" panose="05000000000000000000" pitchFamily="2" charset="2"/>
              <a:buChar char="Ø"/>
            </a:pPr>
            <a:r>
              <a:rPr lang="en-US" dirty="0"/>
              <a:t>A hard heart breeds (Numbers 14:1-2):</a:t>
            </a:r>
          </a:p>
          <a:p>
            <a:pPr lvl="2">
              <a:spcBef>
                <a:spcPts val="0"/>
              </a:spcBef>
              <a:buFont typeface="Wingdings" panose="05000000000000000000" pitchFamily="2" charset="2"/>
              <a:buChar char="Ø"/>
            </a:pPr>
            <a:r>
              <a:rPr lang="en-US" dirty="0"/>
              <a:t>Complaining</a:t>
            </a:r>
          </a:p>
          <a:p>
            <a:pPr lvl="2">
              <a:spcBef>
                <a:spcPts val="0"/>
              </a:spcBef>
              <a:buFont typeface="Wingdings" panose="05000000000000000000" pitchFamily="2" charset="2"/>
              <a:buChar char="Ø"/>
            </a:pPr>
            <a:r>
              <a:rPr lang="en-US" dirty="0"/>
              <a:t>Lack of Faith</a:t>
            </a:r>
          </a:p>
          <a:p>
            <a:pPr lvl="2">
              <a:spcBef>
                <a:spcPts val="0"/>
              </a:spcBef>
              <a:buFont typeface="Wingdings" panose="05000000000000000000" pitchFamily="2" charset="2"/>
              <a:buChar char="Ø"/>
            </a:pPr>
            <a:r>
              <a:rPr lang="en-US" dirty="0"/>
              <a:t>Wandering </a:t>
            </a:r>
          </a:p>
        </p:txBody>
      </p:sp>
      <p:pic>
        <p:nvPicPr>
          <p:cNvPr id="7" name="Content Placeholder 6">
            <a:extLst>
              <a:ext uri="{FF2B5EF4-FFF2-40B4-BE49-F238E27FC236}">
                <a16:creationId xmlns:a16="http://schemas.microsoft.com/office/drawing/2014/main" id="{5C8D377A-656E-4D32-96A9-4536FB636DE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200" y="2453645"/>
            <a:ext cx="5132388" cy="3420736"/>
          </a:xfrm>
        </p:spPr>
      </p:pic>
      <p:sp>
        <p:nvSpPr>
          <p:cNvPr id="9" name="Date Placeholder 8">
            <a:extLst>
              <a:ext uri="{FF2B5EF4-FFF2-40B4-BE49-F238E27FC236}">
                <a16:creationId xmlns:a16="http://schemas.microsoft.com/office/drawing/2014/main" id="{C0521CDE-57A9-4087-914F-6EC868C1BFA1}"/>
              </a:ext>
            </a:extLst>
          </p:cNvPr>
          <p:cNvSpPr>
            <a:spLocks noGrp="1"/>
          </p:cNvSpPr>
          <p:nvPr>
            <p:ph type="dt" sz="half" idx="10"/>
          </p:nvPr>
        </p:nvSpPr>
        <p:spPr/>
        <p:txBody>
          <a:bodyPr/>
          <a:lstStyle/>
          <a:p>
            <a:r>
              <a:rPr lang="en-US"/>
              <a:t>9/6/18</a:t>
            </a:r>
          </a:p>
        </p:txBody>
      </p:sp>
      <p:sp>
        <p:nvSpPr>
          <p:cNvPr id="10" name="Footer Placeholder 9">
            <a:extLst>
              <a:ext uri="{FF2B5EF4-FFF2-40B4-BE49-F238E27FC236}">
                <a16:creationId xmlns:a16="http://schemas.microsoft.com/office/drawing/2014/main" id="{6B320CDE-B3C1-4626-920F-93DF2A5B01AD}"/>
              </a:ext>
            </a:extLst>
          </p:cNvPr>
          <p:cNvSpPr>
            <a:spLocks noGrp="1"/>
          </p:cNvSpPr>
          <p:nvPr>
            <p:ph type="ftr" sz="quarter" idx="11"/>
          </p:nvPr>
        </p:nvSpPr>
        <p:spPr/>
        <p:txBody>
          <a:bodyPr/>
          <a:lstStyle/>
          <a:p>
            <a:r>
              <a:rPr lang="en-US"/>
              <a:t>Winning in the WIlderness</a:t>
            </a:r>
          </a:p>
        </p:txBody>
      </p:sp>
      <p:sp>
        <p:nvSpPr>
          <p:cNvPr id="11" name="Slide Number Placeholder 10">
            <a:extLst>
              <a:ext uri="{FF2B5EF4-FFF2-40B4-BE49-F238E27FC236}">
                <a16:creationId xmlns:a16="http://schemas.microsoft.com/office/drawing/2014/main" id="{01277D25-2B27-48B1-8E90-56D759AF3655}"/>
              </a:ext>
            </a:extLst>
          </p:cNvPr>
          <p:cNvSpPr>
            <a:spLocks noGrp="1"/>
          </p:cNvSpPr>
          <p:nvPr>
            <p:ph type="sldNum" sz="quarter" idx="12"/>
          </p:nvPr>
        </p:nvSpPr>
        <p:spPr/>
        <p:txBody>
          <a:bodyPr/>
          <a:lstStyle/>
          <a:p>
            <a:fld id="{3342767F-C36F-43F3-A3EC-D3C6B44B9C04}" type="slidenum">
              <a:rPr lang="en-US" smtClean="0"/>
              <a:t>9</a:t>
            </a:fld>
            <a:endParaRPr lang="en-US"/>
          </a:p>
        </p:txBody>
      </p:sp>
    </p:spTree>
    <p:extLst>
      <p:ext uri="{BB962C8B-B14F-4D97-AF65-F5344CB8AC3E}">
        <p14:creationId xmlns:p14="http://schemas.microsoft.com/office/powerpoint/2010/main" val="174459311"/>
      </p:ext>
    </p:extLst>
  </p:cSld>
  <p:clrMapOvr>
    <a:masterClrMapping/>
  </p:clrMapOvr>
</p:sld>
</file>

<file path=ppt/theme/theme1.xml><?xml version="1.0" encoding="utf-8"?>
<a:theme xmlns:a="http://schemas.openxmlformats.org/drawingml/2006/main" name="Amaze Theme">
  <a:themeElements>
    <a:clrScheme name="Amaze">
      <a:dk1>
        <a:sysClr val="windowText" lastClr="000000"/>
      </a:dk1>
      <a:lt1>
        <a:sysClr val="window" lastClr="FFFFFF"/>
      </a:lt1>
      <a:dk2>
        <a:srgbClr val="455F51"/>
      </a:dk2>
      <a:lt2>
        <a:srgbClr val="E3DED1"/>
      </a:lt2>
      <a:accent1>
        <a:srgbClr val="107C1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nt to Amaze Your Students-steps.potx" id="{DDF82B36-D49E-4FEB-AA4C-8FF22CACDE9E}" vid="{960F9124-D33D-4D54-87F8-D9AD1F4A77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FA0FAA1F40A48AFF9B83E7A8535C8" ma:contentTypeVersion="6" ma:contentTypeDescription="Create a new document." ma:contentTypeScope="" ma:versionID="a29564c4913de883a27ffdcfd458aeb5">
  <xsd:schema xmlns:xsd="http://www.w3.org/2001/XMLSchema" xmlns:xs="http://www.w3.org/2001/XMLSchema" xmlns:p="http://schemas.microsoft.com/office/2006/metadata/properties" xmlns:ns2="b348f026-0623-4e77-bd1b-15beed583077" xmlns:ns3="59f4de77-fb23-43c4-8afd-72bf968a030f" targetNamespace="http://schemas.microsoft.com/office/2006/metadata/properties" ma:root="true" ma:fieldsID="474b71ccdbfe1ec76872f436b686490d" ns2:_="" ns3:_="">
    <xsd:import namespace="b348f026-0623-4e77-bd1b-15beed583077"/>
    <xsd:import namespace="59f4de77-fb23-43c4-8afd-72bf968a03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48f026-0623-4e77-bd1b-15beed583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f4de77-fb23-43c4-8afd-72bf968a0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33DB80-C74E-47C7-BCEB-241650229159}">
  <ds:schemaRefs>
    <ds:schemaRef ds:uri="b348f026-0623-4e77-bd1b-15beed583077"/>
    <ds:schemaRef ds:uri="http://purl.org/dc/terms/"/>
    <ds:schemaRef ds:uri="http://schemas.openxmlformats.org/package/2006/metadata/core-properties"/>
    <ds:schemaRef ds:uri="59f4de77-fb23-43c4-8afd-72bf968a030f"/>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34F41DF-2C0E-4B10-85A9-6FC1BFD1B44C}">
  <ds:schemaRefs>
    <ds:schemaRef ds:uri="http://schemas.microsoft.com/sharepoint/v3/contenttype/forms"/>
  </ds:schemaRefs>
</ds:datastoreItem>
</file>

<file path=customXml/itemProps3.xml><?xml version="1.0" encoding="utf-8"?>
<ds:datastoreItem xmlns:ds="http://schemas.openxmlformats.org/officeDocument/2006/customXml" ds:itemID="{D7948B32-DA92-4A42-8187-3DC078F9D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48f026-0623-4e77-bd1b-15beed583077"/>
    <ds:schemaRef ds:uri="59f4de77-fb23-43c4-8afd-72bf968a0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Want to amaze your students </Template>
  <TotalTime>0</TotalTime>
  <Words>954</Words>
  <Application>Microsoft Office PowerPoint</Application>
  <PresentationFormat>Widescreen</PresentationFormat>
  <Paragraphs>77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Segoe UI</vt:lpstr>
      <vt:lpstr>Segoe UI Black</vt:lpstr>
      <vt:lpstr>Segoe UI Light</vt:lpstr>
      <vt:lpstr>Wingdings</vt:lpstr>
      <vt:lpstr>Amaze Theme</vt:lpstr>
      <vt:lpstr>Winning in the Wilderness</vt:lpstr>
      <vt:lpstr>What is the Wilderness?</vt:lpstr>
      <vt:lpstr>What is the Wilderness?</vt:lpstr>
      <vt:lpstr>Discussion Question</vt:lpstr>
      <vt:lpstr>Hebrews 3</vt:lpstr>
      <vt:lpstr>Hebrews 3</vt:lpstr>
      <vt:lpstr>Hebrews 3</vt:lpstr>
      <vt:lpstr>Discussion Question</vt:lpstr>
      <vt:lpstr>The Heart: A Key to Victory</vt:lpstr>
      <vt:lpstr>Three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2018-09-06T13:48:28Z</dcterms:created>
  <dcterms:modified xsi:type="dcterms:W3CDTF">2018-09-07T01:11:43Z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0x010100500FA0FAA1F40A48AFF9B83E7A8535C8</vt:lpwstr>
  </property>
</Properties>
</file>