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4"/>
  </p:sldMasterIdLst>
  <p:notesMasterIdLst>
    <p:notesMasterId r:id="rId15"/>
  </p:notesMasterIdLst>
  <p:handoutMasterIdLst>
    <p:handoutMasterId r:id="rId16"/>
  </p:handoutMasterIdLst>
  <p:sldIdLst>
    <p:sldId id="256" r:id="rId5"/>
    <p:sldId id="258" r:id="rId6"/>
    <p:sldId id="280" r:id="rId7"/>
    <p:sldId id="285" r:id="rId8"/>
    <p:sldId id="262" r:id="rId9"/>
    <p:sldId id="286" r:id="rId10"/>
    <p:sldId id="287" r:id="rId11"/>
    <p:sldId id="288" r:id="rId12"/>
    <p:sldId id="283" r:id="rId13"/>
    <p:sldId id="263" r:id="rId14"/>
  </p:sldIdLst>
  <p:sldSz cx="12192000" cy="6858000"/>
  <p:notesSz cx="7010400" cy="92964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311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3164"/>
    <a:srgbClr val="225B5F"/>
    <a:srgbClr val="E6E6E6"/>
    <a:srgbClr val="0F1722"/>
    <a:srgbClr val="348151"/>
    <a:srgbClr val="1B243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showGuides="1">
      <p:cViewPr varScale="1">
        <p:scale>
          <a:sx n="87" d="100"/>
          <a:sy n="87" d="100"/>
        </p:scale>
        <p:origin x="432" y="58"/>
      </p:cViewPr>
      <p:guideLst>
        <p:guide orient="horz" pos="2160"/>
        <p:guide pos="3840"/>
        <p:guide orient="horz" pos="3113"/>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E4FC509-A25D-4AC1-956B-244FAC61AF2F}"/>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ru-RU" dirty="0"/>
          </a:p>
        </p:txBody>
      </p:sp>
      <p:sp>
        <p:nvSpPr>
          <p:cNvPr id="3" name="Date Placeholder 2">
            <a:extLst>
              <a:ext uri="{FF2B5EF4-FFF2-40B4-BE49-F238E27FC236}">
                <a16:creationId xmlns:a16="http://schemas.microsoft.com/office/drawing/2014/main" id="{F1EDCBDF-04F2-4646-A118-9A2CBABEDF9E}"/>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DA3C146-E2BA-41EA-8AE9-0C67692768F2}" type="datetimeFigureOut">
              <a:rPr lang="ru-RU" smtClean="0"/>
              <a:t>13.07.2018</a:t>
            </a:fld>
            <a:endParaRPr lang="ru-RU" dirty="0"/>
          </a:p>
        </p:txBody>
      </p:sp>
      <p:sp>
        <p:nvSpPr>
          <p:cNvPr id="4" name="Footer Placeholder 3">
            <a:extLst>
              <a:ext uri="{FF2B5EF4-FFF2-40B4-BE49-F238E27FC236}">
                <a16:creationId xmlns:a16="http://schemas.microsoft.com/office/drawing/2014/main" id="{95BD4EF4-9023-4CAF-937E-F78CF009DBDD}"/>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ru-RU" dirty="0"/>
          </a:p>
        </p:txBody>
      </p:sp>
      <p:sp>
        <p:nvSpPr>
          <p:cNvPr id="5" name="Slide Number Placeholder 4">
            <a:extLst>
              <a:ext uri="{FF2B5EF4-FFF2-40B4-BE49-F238E27FC236}">
                <a16:creationId xmlns:a16="http://schemas.microsoft.com/office/drawing/2014/main" id="{C0300887-CA61-4CEF-BD28-E51D6F957D72}"/>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A00C303-0EDA-42E1-9745-6C6A39A7B5C4}" type="slidenum">
              <a:rPr lang="ru-RU" smtClean="0"/>
              <a:t>‹#›</a:t>
            </a:fld>
            <a:endParaRPr lang="ru-RU" dirty="0"/>
          </a:p>
        </p:txBody>
      </p:sp>
    </p:spTree>
    <p:extLst>
      <p:ext uri="{BB962C8B-B14F-4D97-AF65-F5344CB8AC3E}">
        <p14:creationId xmlns:p14="http://schemas.microsoft.com/office/powerpoint/2010/main" val="30167664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ru-RU"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F7D3EB6-8099-4744-9273-C8C1DD61A2EA}" type="datetimeFigureOut">
              <a:rPr lang="ru-RU" smtClean="0"/>
              <a:t>13.07.2018</a:t>
            </a:fld>
            <a:endParaRPr lang="ru-RU"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ru-RU"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ru-RU"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FC40A10-6036-4879-816D-55C01FC94846}" type="slidenum">
              <a:rPr lang="ru-RU" smtClean="0"/>
              <a:t>‹#›</a:t>
            </a:fld>
            <a:endParaRPr lang="ru-RU" dirty="0"/>
          </a:p>
        </p:txBody>
      </p:sp>
    </p:spTree>
    <p:extLst>
      <p:ext uri="{BB962C8B-B14F-4D97-AF65-F5344CB8AC3E}">
        <p14:creationId xmlns:p14="http://schemas.microsoft.com/office/powerpoint/2010/main" val="76573961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nual">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42737603-04DB-411C-B2D9-BDFF9AEE89D6}"/>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1" name="Text Placeholder 3">
            <a:extLst>
              <a:ext uri="{FF2B5EF4-FFF2-40B4-BE49-F238E27FC236}">
                <a16:creationId xmlns:a16="http://schemas.microsoft.com/office/drawing/2014/main" id="{605A03A4-E79C-49C5-A546-FF8E2D42E9D2}"/>
              </a:ext>
            </a:extLst>
          </p:cNvPr>
          <p:cNvSpPr>
            <a:spLocks noGrp="1"/>
          </p:cNvSpPr>
          <p:nvPr>
            <p:ph type="body" sz="half" idx="2"/>
          </p:nvPr>
        </p:nvSpPr>
        <p:spPr>
          <a:xfrm>
            <a:off x="883319" y="3054194"/>
            <a:ext cx="1645920" cy="618756"/>
          </a:xfrm>
        </p:spPr>
        <p:txBody>
          <a:bodyPr lIns="0" tIns="0" rIns="0" bIns="0" anchor="t" anchorCtr="0">
            <a:normAutofit/>
          </a:bodyPr>
          <a:lstStyle>
            <a:lvl1pPr marL="0" indent="0">
              <a:lnSpc>
                <a:spcPct val="100000"/>
              </a:lnSpc>
              <a:spcBef>
                <a:spcPts val="0"/>
              </a:spcBef>
              <a:buNone/>
              <a:defRPr lang="en-US" sz="1400" i="0" kern="1200" dirty="0" smtClean="0">
                <a:solidFill>
                  <a:schemeClr val="tx2"/>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22" name="Text Placeholder 3">
            <a:extLst>
              <a:ext uri="{FF2B5EF4-FFF2-40B4-BE49-F238E27FC236}">
                <a16:creationId xmlns:a16="http://schemas.microsoft.com/office/drawing/2014/main" id="{9EA27EF7-FC6B-496C-B737-B9219950367E}"/>
              </a:ext>
            </a:extLst>
          </p:cNvPr>
          <p:cNvSpPr>
            <a:spLocks noGrp="1"/>
          </p:cNvSpPr>
          <p:nvPr>
            <p:ph type="body" sz="half" idx="34" hasCustomPrompt="1"/>
          </p:nvPr>
        </p:nvSpPr>
        <p:spPr>
          <a:xfrm>
            <a:off x="1384584" y="2023761"/>
            <a:ext cx="2469965" cy="982274"/>
          </a:xfrm>
        </p:spPr>
        <p:txBody>
          <a:bodyPr lIns="0" rIns="0" bIns="0" anchor="ctr" anchorCtr="0">
            <a:normAutofit/>
          </a:bodyPr>
          <a:lstStyle>
            <a:lvl1pPr marL="0" indent="0">
              <a:spcBef>
                <a:spcPts val="0"/>
              </a:spcBef>
              <a:buNone/>
              <a:defRPr lang="en-US" sz="2000" b="1" kern="1200" dirty="0">
                <a:solidFill>
                  <a:schemeClr val="bg2"/>
                </a:solidFill>
                <a:latin typeface="+mj-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Master text</a:t>
            </a:r>
            <a:br>
              <a:rPr lang="en-US" dirty="0"/>
            </a:br>
            <a:r>
              <a:rPr lang="en-US" dirty="0"/>
              <a:t>styles</a:t>
            </a:r>
          </a:p>
        </p:txBody>
      </p:sp>
      <p:sp>
        <p:nvSpPr>
          <p:cNvPr id="23" name="Text Placeholder 3">
            <a:extLst>
              <a:ext uri="{FF2B5EF4-FFF2-40B4-BE49-F238E27FC236}">
                <a16:creationId xmlns:a16="http://schemas.microsoft.com/office/drawing/2014/main" id="{6C0E2C30-6E91-49DE-B7A1-6E32A19EC81D}"/>
              </a:ext>
            </a:extLst>
          </p:cNvPr>
          <p:cNvSpPr>
            <a:spLocks noGrp="1"/>
          </p:cNvSpPr>
          <p:nvPr>
            <p:ph type="body" sz="half" idx="36"/>
          </p:nvPr>
        </p:nvSpPr>
        <p:spPr>
          <a:xfrm>
            <a:off x="2596444" y="3054194"/>
            <a:ext cx="1389888" cy="618756"/>
          </a:xfrm>
        </p:spPr>
        <p:txBody>
          <a:bodyPr lIns="0" tIns="0" rIns="0" bIns="0" anchor="t" anchorCtr="0">
            <a:normAutofit/>
          </a:bodyPr>
          <a:lstStyle>
            <a:lvl1pPr marL="0" indent="0">
              <a:lnSpc>
                <a:spcPct val="100000"/>
              </a:lnSpc>
              <a:spcBef>
                <a:spcPts val="0"/>
              </a:spcBef>
              <a:buNone/>
              <a:defRPr lang="en-US" sz="1400" i="0" kern="1200" dirty="0" smtClean="0">
                <a:solidFill>
                  <a:schemeClr val="tx2"/>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00000"/>
              </a:lnSpc>
              <a:spcBef>
                <a:spcPts val="0"/>
              </a:spcBef>
              <a:buFont typeface="Arial" panose="020B0604020202020204" pitchFamily="34" charset="0"/>
              <a:buNone/>
            </a:pPr>
            <a:r>
              <a:rPr lang="en-US"/>
              <a:t>Edit Master text styles</a:t>
            </a:r>
          </a:p>
        </p:txBody>
      </p:sp>
      <p:sp>
        <p:nvSpPr>
          <p:cNvPr id="24" name="Picture Placeholder 12">
            <a:extLst>
              <a:ext uri="{FF2B5EF4-FFF2-40B4-BE49-F238E27FC236}">
                <a16:creationId xmlns:a16="http://schemas.microsoft.com/office/drawing/2014/main" id="{70BE5E73-C067-492F-BE30-5E3DADAD40EF}"/>
              </a:ext>
            </a:extLst>
          </p:cNvPr>
          <p:cNvSpPr>
            <a:spLocks noGrp="1"/>
          </p:cNvSpPr>
          <p:nvPr>
            <p:ph type="pic" sz="quarter" idx="37"/>
          </p:nvPr>
        </p:nvSpPr>
        <p:spPr>
          <a:xfrm>
            <a:off x="875852" y="3731781"/>
            <a:ext cx="1636776" cy="1618488"/>
          </a:xfrm>
        </p:spPr>
        <p:txBody>
          <a:bodyPr anchor="ctr" anchorCtr="0">
            <a:noAutofit/>
          </a:bodyPr>
          <a:lstStyle>
            <a:lvl1pPr marL="0" indent="0" algn="ctr">
              <a:buNone/>
              <a:defRPr sz="1400">
                <a:solidFill>
                  <a:schemeClr val="tx1"/>
                </a:solidFill>
              </a:defRPr>
            </a:lvl1pPr>
          </a:lstStyle>
          <a:p>
            <a:r>
              <a:rPr lang="en-US"/>
              <a:t>Click icon to add picture</a:t>
            </a:r>
            <a:endParaRPr lang="ru-RU" dirty="0"/>
          </a:p>
        </p:txBody>
      </p:sp>
      <p:sp>
        <p:nvSpPr>
          <p:cNvPr id="25" name="Picture Placeholder 12">
            <a:extLst>
              <a:ext uri="{FF2B5EF4-FFF2-40B4-BE49-F238E27FC236}">
                <a16:creationId xmlns:a16="http://schemas.microsoft.com/office/drawing/2014/main" id="{36A9B448-4FDC-41F7-941E-5BF5A129057A}"/>
              </a:ext>
            </a:extLst>
          </p:cNvPr>
          <p:cNvSpPr>
            <a:spLocks noGrp="1"/>
          </p:cNvSpPr>
          <p:nvPr>
            <p:ph type="pic" sz="quarter" idx="38"/>
          </p:nvPr>
        </p:nvSpPr>
        <p:spPr>
          <a:xfrm>
            <a:off x="2499831" y="3731781"/>
            <a:ext cx="1636776" cy="1618488"/>
          </a:xfrm>
        </p:spPr>
        <p:txBody>
          <a:bodyPr anchor="ctr" anchorCtr="0">
            <a:noAutofit/>
          </a:bodyPr>
          <a:lstStyle>
            <a:lvl1pPr marL="0" indent="0" algn="ctr">
              <a:buNone/>
              <a:defRPr sz="1400">
                <a:solidFill>
                  <a:schemeClr val="tx1"/>
                </a:solidFill>
              </a:defRPr>
            </a:lvl1pPr>
          </a:lstStyle>
          <a:p>
            <a:r>
              <a:rPr lang="en-US"/>
              <a:t>Click icon to add picture</a:t>
            </a:r>
            <a:endParaRPr lang="ru-RU" dirty="0"/>
          </a:p>
        </p:txBody>
      </p:sp>
      <p:sp>
        <p:nvSpPr>
          <p:cNvPr id="26" name="Text Placeholder 3">
            <a:extLst>
              <a:ext uri="{FF2B5EF4-FFF2-40B4-BE49-F238E27FC236}">
                <a16:creationId xmlns:a16="http://schemas.microsoft.com/office/drawing/2014/main" id="{90B3A413-8776-4B3B-931F-C132DAB3A425}"/>
              </a:ext>
            </a:extLst>
          </p:cNvPr>
          <p:cNvSpPr>
            <a:spLocks noGrp="1"/>
          </p:cNvSpPr>
          <p:nvPr>
            <p:ph type="body" sz="half" idx="39"/>
          </p:nvPr>
        </p:nvSpPr>
        <p:spPr>
          <a:xfrm>
            <a:off x="4940427" y="3054194"/>
            <a:ext cx="2113508" cy="618756"/>
          </a:xfrm>
        </p:spPr>
        <p:txBody>
          <a:bodyPr lIns="0" tIns="0" rIns="0" bIns="0" anchor="t" anchorCtr="0">
            <a:normAutofit/>
          </a:bodyPr>
          <a:lstStyle>
            <a:lvl1pPr marL="0" indent="0">
              <a:lnSpc>
                <a:spcPct val="100000"/>
              </a:lnSpc>
              <a:spcBef>
                <a:spcPts val="0"/>
              </a:spcBef>
              <a:buNone/>
              <a:defRPr lang="en-US" sz="1400" i="0" kern="1200" smtClean="0">
                <a:solidFill>
                  <a:schemeClr val="tx2"/>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00000"/>
              </a:lnSpc>
              <a:spcBef>
                <a:spcPts val="0"/>
              </a:spcBef>
              <a:buFont typeface="Arial" panose="020B0604020202020204" pitchFamily="34" charset="0"/>
              <a:buNone/>
            </a:pPr>
            <a:r>
              <a:rPr lang="en-US"/>
              <a:t>Edit Master text styles</a:t>
            </a:r>
          </a:p>
        </p:txBody>
      </p:sp>
      <p:sp>
        <p:nvSpPr>
          <p:cNvPr id="27" name="Text Placeholder 3">
            <a:extLst>
              <a:ext uri="{FF2B5EF4-FFF2-40B4-BE49-F238E27FC236}">
                <a16:creationId xmlns:a16="http://schemas.microsoft.com/office/drawing/2014/main" id="{BAD0CCD5-B712-4DB2-BFE3-4D3461B29F6D}"/>
              </a:ext>
            </a:extLst>
          </p:cNvPr>
          <p:cNvSpPr>
            <a:spLocks noGrp="1"/>
          </p:cNvSpPr>
          <p:nvPr>
            <p:ph type="body" sz="half" idx="40" hasCustomPrompt="1"/>
          </p:nvPr>
        </p:nvSpPr>
        <p:spPr>
          <a:xfrm>
            <a:off x="5494328" y="2023761"/>
            <a:ext cx="1943702" cy="982274"/>
          </a:xfrm>
        </p:spPr>
        <p:txBody>
          <a:bodyPr lIns="0" rIns="0" bIns="0" anchor="ctr" anchorCtr="0">
            <a:normAutofit/>
          </a:bodyPr>
          <a:lstStyle>
            <a:lvl1pPr marL="0" indent="0">
              <a:spcBef>
                <a:spcPts val="0"/>
              </a:spcBef>
              <a:buNone/>
              <a:defRPr lang="en-US" sz="2000" b="1" kern="1200" dirty="0">
                <a:solidFill>
                  <a:schemeClr val="bg2"/>
                </a:solidFill>
                <a:latin typeface="+mj-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Master text</a:t>
            </a:r>
            <a:br>
              <a:rPr lang="en-US" dirty="0"/>
            </a:br>
            <a:r>
              <a:rPr lang="en-US" dirty="0"/>
              <a:t>styles</a:t>
            </a:r>
          </a:p>
        </p:txBody>
      </p:sp>
      <p:sp>
        <p:nvSpPr>
          <p:cNvPr id="28" name="Picture Placeholder 12">
            <a:extLst>
              <a:ext uri="{FF2B5EF4-FFF2-40B4-BE49-F238E27FC236}">
                <a16:creationId xmlns:a16="http://schemas.microsoft.com/office/drawing/2014/main" id="{64125935-B0D3-4ABD-9BBA-A60E46D2C55C}"/>
              </a:ext>
            </a:extLst>
          </p:cNvPr>
          <p:cNvSpPr>
            <a:spLocks noGrp="1"/>
          </p:cNvSpPr>
          <p:nvPr>
            <p:ph type="pic" sz="quarter" idx="43"/>
          </p:nvPr>
        </p:nvSpPr>
        <p:spPr>
          <a:xfrm>
            <a:off x="4946407" y="3731781"/>
            <a:ext cx="2048256" cy="896112"/>
          </a:xfrm>
        </p:spPr>
        <p:txBody>
          <a:bodyPr anchor="ctr" anchorCtr="0">
            <a:noAutofit/>
          </a:bodyPr>
          <a:lstStyle>
            <a:lvl1pPr marL="0" indent="0" algn="ctr">
              <a:buNone/>
              <a:defRPr sz="1400">
                <a:solidFill>
                  <a:schemeClr val="tx1"/>
                </a:solidFill>
              </a:defRPr>
            </a:lvl1pPr>
          </a:lstStyle>
          <a:p>
            <a:r>
              <a:rPr lang="en-US"/>
              <a:t>Click icon to add picture</a:t>
            </a:r>
            <a:endParaRPr lang="ru-RU" dirty="0"/>
          </a:p>
        </p:txBody>
      </p:sp>
      <p:sp>
        <p:nvSpPr>
          <p:cNvPr id="29" name="Text Placeholder 3">
            <a:extLst>
              <a:ext uri="{FF2B5EF4-FFF2-40B4-BE49-F238E27FC236}">
                <a16:creationId xmlns:a16="http://schemas.microsoft.com/office/drawing/2014/main" id="{47D3BA4D-FA26-44C8-B927-E42CC8E67B79}"/>
              </a:ext>
            </a:extLst>
          </p:cNvPr>
          <p:cNvSpPr>
            <a:spLocks noGrp="1"/>
          </p:cNvSpPr>
          <p:nvPr>
            <p:ph type="body" sz="half" idx="45"/>
          </p:nvPr>
        </p:nvSpPr>
        <p:spPr>
          <a:xfrm>
            <a:off x="7900319" y="3054194"/>
            <a:ext cx="2197045" cy="618756"/>
          </a:xfrm>
        </p:spPr>
        <p:txBody>
          <a:bodyPr lIns="0" tIns="0" rIns="0" bIns="0" anchor="t" anchorCtr="0">
            <a:normAutofit/>
          </a:bodyPr>
          <a:lstStyle>
            <a:lvl1pPr marL="0" indent="0">
              <a:lnSpc>
                <a:spcPct val="100000"/>
              </a:lnSpc>
              <a:spcBef>
                <a:spcPts val="0"/>
              </a:spcBef>
              <a:buNone/>
              <a:defRPr lang="en-US" sz="1400" i="0" kern="1200" smtClean="0">
                <a:solidFill>
                  <a:schemeClr val="tx2"/>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00000"/>
              </a:lnSpc>
              <a:spcBef>
                <a:spcPts val="0"/>
              </a:spcBef>
              <a:buFont typeface="Arial" panose="020B0604020202020204" pitchFamily="34" charset="0"/>
              <a:buNone/>
            </a:pPr>
            <a:r>
              <a:rPr lang="en-US"/>
              <a:t>Edit Master text styles</a:t>
            </a:r>
          </a:p>
        </p:txBody>
      </p:sp>
      <p:sp>
        <p:nvSpPr>
          <p:cNvPr id="30" name="Text Placeholder 3">
            <a:extLst>
              <a:ext uri="{FF2B5EF4-FFF2-40B4-BE49-F238E27FC236}">
                <a16:creationId xmlns:a16="http://schemas.microsoft.com/office/drawing/2014/main" id="{2D2A84D7-2523-470B-A3C0-0140355D4F68}"/>
              </a:ext>
            </a:extLst>
          </p:cNvPr>
          <p:cNvSpPr>
            <a:spLocks noGrp="1"/>
          </p:cNvSpPr>
          <p:nvPr>
            <p:ph type="body" sz="half" idx="46" hasCustomPrompt="1"/>
          </p:nvPr>
        </p:nvSpPr>
        <p:spPr>
          <a:xfrm>
            <a:off x="8454220" y="2023761"/>
            <a:ext cx="1943702" cy="982274"/>
          </a:xfrm>
        </p:spPr>
        <p:txBody>
          <a:bodyPr lIns="0" rIns="0" bIns="0" anchor="ctr" anchorCtr="0">
            <a:normAutofit/>
          </a:bodyPr>
          <a:lstStyle>
            <a:lvl1pPr marL="0" indent="0">
              <a:spcBef>
                <a:spcPts val="0"/>
              </a:spcBef>
              <a:buNone/>
              <a:defRPr lang="en-US" sz="2000" b="1" kern="1200" dirty="0">
                <a:solidFill>
                  <a:schemeClr val="bg2"/>
                </a:solidFill>
                <a:latin typeface="+mj-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Master text</a:t>
            </a:r>
            <a:br>
              <a:rPr lang="en-US" dirty="0"/>
            </a:br>
            <a:r>
              <a:rPr lang="en-US" dirty="0"/>
              <a:t>styles</a:t>
            </a:r>
          </a:p>
        </p:txBody>
      </p:sp>
      <p:sp>
        <p:nvSpPr>
          <p:cNvPr id="32" name="Text Placeholder 3">
            <a:extLst>
              <a:ext uri="{FF2B5EF4-FFF2-40B4-BE49-F238E27FC236}">
                <a16:creationId xmlns:a16="http://schemas.microsoft.com/office/drawing/2014/main" id="{55D1A91B-BB99-4DC7-B8F5-55514B49A9D1}"/>
              </a:ext>
            </a:extLst>
          </p:cNvPr>
          <p:cNvSpPr>
            <a:spLocks noGrp="1"/>
          </p:cNvSpPr>
          <p:nvPr>
            <p:ph type="body" sz="half" idx="49"/>
          </p:nvPr>
        </p:nvSpPr>
        <p:spPr>
          <a:xfrm>
            <a:off x="7900319" y="4671712"/>
            <a:ext cx="2223939" cy="519503"/>
          </a:xfrm>
        </p:spPr>
        <p:txBody>
          <a:bodyPr lIns="0" tIns="0" rIns="0" bIns="0" anchor="t" anchorCtr="0">
            <a:normAutofit/>
          </a:bodyPr>
          <a:lstStyle>
            <a:lvl1pPr marL="0" indent="0">
              <a:lnSpc>
                <a:spcPct val="100000"/>
              </a:lnSpc>
              <a:spcBef>
                <a:spcPts val="0"/>
              </a:spcBef>
              <a:buNone/>
              <a:defRPr lang="en-US" sz="1400" i="0"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00000"/>
              </a:lnSpc>
              <a:spcBef>
                <a:spcPts val="0"/>
              </a:spcBef>
              <a:buFont typeface="Arial" panose="020B0604020202020204" pitchFamily="34" charset="0"/>
              <a:buNone/>
            </a:pPr>
            <a:r>
              <a:rPr lang="en-US"/>
              <a:t>Edit Master text styles</a:t>
            </a:r>
          </a:p>
        </p:txBody>
      </p:sp>
      <p:sp>
        <p:nvSpPr>
          <p:cNvPr id="33" name="Text Placeholder 3">
            <a:extLst>
              <a:ext uri="{FF2B5EF4-FFF2-40B4-BE49-F238E27FC236}">
                <a16:creationId xmlns:a16="http://schemas.microsoft.com/office/drawing/2014/main" id="{FFAB2C75-BBBF-4A4D-A633-7CEFFABAFE32}"/>
              </a:ext>
            </a:extLst>
          </p:cNvPr>
          <p:cNvSpPr>
            <a:spLocks noGrp="1"/>
          </p:cNvSpPr>
          <p:nvPr>
            <p:ph type="body" sz="half" idx="51"/>
          </p:nvPr>
        </p:nvSpPr>
        <p:spPr>
          <a:xfrm>
            <a:off x="4940427" y="4830765"/>
            <a:ext cx="2048256" cy="519503"/>
          </a:xfrm>
        </p:spPr>
        <p:txBody>
          <a:bodyPr lIns="0" tIns="0" rIns="0" bIns="0" anchor="t" anchorCtr="0">
            <a:normAutofit/>
          </a:bodyPr>
          <a:lstStyle>
            <a:lvl1pPr marL="0" indent="0">
              <a:lnSpc>
                <a:spcPct val="100000"/>
              </a:lnSpc>
              <a:spcBef>
                <a:spcPts val="0"/>
              </a:spcBef>
              <a:buNone/>
              <a:defRPr lang="en-US" sz="1400" i="0"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00000"/>
              </a:lnSpc>
              <a:spcBef>
                <a:spcPts val="0"/>
              </a:spcBef>
              <a:buFont typeface="Arial" panose="020B0604020202020204" pitchFamily="34" charset="0"/>
              <a:buNone/>
            </a:pPr>
            <a:r>
              <a:rPr lang="en-US"/>
              <a:t>Edit Master text styles</a:t>
            </a:r>
          </a:p>
        </p:txBody>
      </p:sp>
      <p:sp>
        <p:nvSpPr>
          <p:cNvPr id="34" name="Text Placeholder 7">
            <a:extLst>
              <a:ext uri="{FF2B5EF4-FFF2-40B4-BE49-F238E27FC236}">
                <a16:creationId xmlns:a16="http://schemas.microsoft.com/office/drawing/2014/main" id="{83CD3289-0FBC-4854-8EB2-ADD41F89CA4F}"/>
              </a:ext>
            </a:extLst>
          </p:cNvPr>
          <p:cNvSpPr>
            <a:spLocks noGrp="1"/>
          </p:cNvSpPr>
          <p:nvPr>
            <p:ph type="body" sz="quarter" idx="25" hasCustomPrompt="1"/>
          </p:nvPr>
        </p:nvSpPr>
        <p:spPr>
          <a:xfrm>
            <a:off x="823358" y="2023413"/>
            <a:ext cx="558402" cy="896112"/>
          </a:xfrm>
        </p:spPr>
        <p:txBody>
          <a:bodyPr lIns="0" tIns="0" rIns="0" bIns="0">
            <a:noAutofit/>
          </a:bodyPr>
          <a:lstStyle>
            <a:lvl1pPr marL="0" indent="0" algn="l">
              <a:buNone/>
              <a:defRPr sz="7000" b="1">
                <a:ln>
                  <a:solidFill>
                    <a:schemeClr val="tx1"/>
                  </a:solidFill>
                </a:ln>
                <a:noFill/>
                <a:latin typeface="+mj-lt"/>
                <a:ea typeface="Tahoma" panose="020B0604030504040204" pitchFamily="34" charset="0"/>
                <a:cs typeface="Tahoma" panose="020B0604030504040204" pitchFamily="34" charset="0"/>
              </a:defRPr>
            </a:lvl1pPr>
          </a:lstStyle>
          <a:p>
            <a:pPr lvl="0"/>
            <a:r>
              <a:rPr lang="en-US" dirty="0"/>
              <a:t>1</a:t>
            </a:r>
            <a:endParaRPr lang="ru-RU" dirty="0"/>
          </a:p>
        </p:txBody>
      </p:sp>
      <p:sp>
        <p:nvSpPr>
          <p:cNvPr id="36" name="Text Placeholder 7">
            <a:extLst>
              <a:ext uri="{FF2B5EF4-FFF2-40B4-BE49-F238E27FC236}">
                <a16:creationId xmlns:a16="http://schemas.microsoft.com/office/drawing/2014/main" id="{2F18CD59-6602-4DEC-9B12-412E6BAF9283}"/>
              </a:ext>
            </a:extLst>
          </p:cNvPr>
          <p:cNvSpPr>
            <a:spLocks noGrp="1"/>
          </p:cNvSpPr>
          <p:nvPr>
            <p:ph type="body" sz="quarter" idx="52" hasCustomPrompt="1"/>
          </p:nvPr>
        </p:nvSpPr>
        <p:spPr>
          <a:xfrm>
            <a:off x="4912823" y="1999493"/>
            <a:ext cx="558402" cy="896112"/>
          </a:xfrm>
        </p:spPr>
        <p:txBody>
          <a:bodyPr lIns="0" tIns="0" rIns="0" bIns="0">
            <a:noAutofit/>
          </a:bodyPr>
          <a:lstStyle>
            <a:lvl1pPr marL="0" indent="0" algn="l">
              <a:buNone/>
              <a:defRPr lang="ru-RU" sz="7000" b="1" kern="1200" dirty="0">
                <a:ln>
                  <a:solidFill>
                    <a:schemeClr val="tx1"/>
                  </a:solidFill>
                </a:ln>
                <a:noFill/>
                <a:latin typeface="+mj-lt"/>
                <a:ea typeface="Tahoma" panose="020B0604030504040204" pitchFamily="34" charset="0"/>
                <a:cs typeface="Tahoma" panose="020B0604030504040204" pitchFamily="34" charset="0"/>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1</a:t>
            </a:r>
            <a:endParaRPr lang="ru-RU" dirty="0"/>
          </a:p>
        </p:txBody>
      </p:sp>
      <p:sp>
        <p:nvSpPr>
          <p:cNvPr id="37" name="Text Placeholder 7">
            <a:extLst>
              <a:ext uri="{FF2B5EF4-FFF2-40B4-BE49-F238E27FC236}">
                <a16:creationId xmlns:a16="http://schemas.microsoft.com/office/drawing/2014/main" id="{88B09568-0B94-4B51-BE65-A72C65C3D7DA}"/>
              </a:ext>
            </a:extLst>
          </p:cNvPr>
          <p:cNvSpPr>
            <a:spLocks noGrp="1"/>
          </p:cNvSpPr>
          <p:nvPr>
            <p:ph type="body" sz="quarter" idx="53" hasCustomPrompt="1"/>
          </p:nvPr>
        </p:nvSpPr>
        <p:spPr>
          <a:xfrm>
            <a:off x="7873424" y="2002966"/>
            <a:ext cx="558402" cy="896112"/>
          </a:xfrm>
        </p:spPr>
        <p:txBody>
          <a:bodyPr lIns="0" tIns="0" rIns="0" bIns="0">
            <a:noAutofit/>
          </a:bodyPr>
          <a:lstStyle>
            <a:lvl1pPr marL="0" indent="0" algn="l">
              <a:buNone/>
              <a:defRPr lang="ru-RU" sz="7000" b="1" kern="1200" dirty="0">
                <a:ln>
                  <a:solidFill>
                    <a:schemeClr val="tx1"/>
                  </a:solidFill>
                </a:ln>
                <a:noFill/>
                <a:latin typeface="+mj-lt"/>
                <a:ea typeface="Tahoma" panose="020B0604030504040204" pitchFamily="34" charset="0"/>
                <a:cs typeface="Tahoma" panose="020B0604030504040204" pitchFamily="34" charset="0"/>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1</a:t>
            </a:r>
            <a:endParaRPr lang="ru-RU" dirty="0"/>
          </a:p>
        </p:txBody>
      </p:sp>
      <p:sp>
        <p:nvSpPr>
          <p:cNvPr id="40" name="Text Placeholder 3">
            <a:extLst>
              <a:ext uri="{FF2B5EF4-FFF2-40B4-BE49-F238E27FC236}">
                <a16:creationId xmlns:a16="http://schemas.microsoft.com/office/drawing/2014/main" id="{315834F5-9ACD-4898-B96E-8C732881FF01}"/>
              </a:ext>
            </a:extLst>
          </p:cNvPr>
          <p:cNvSpPr>
            <a:spLocks noGrp="1"/>
          </p:cNvSpPr>
          <p:nvPr>
            <p:ph type="body" sz="half" idx="50"/>
          </p:nvPr>
        </p:nvSpPr>
        <p:spPr>
          <a:xfrm>
            <a:off x="2359124" y="5706529"/>
            <a:ext cx="8993089" cy="365122"/>
          </a:xfrm>
        </p:spPr>
        <p:txBody>
          <a:bodyPr lIns="0" tIns="0" rIns="0" bIns="0" anchor="t" anchorCtr="0">
            <a:normAutofit/>
          </a:bodyPr>
          <a:lstStyle>
            <a:lvl1pPr marL="0" indent="0" algn="r">
              <a:lnSpc>
                <a:spcPct val="100000"/>
              </a:lnSpc>
              <a:spcBef>
                <a:spcPts val="0"/>
              </a:spcBef>
              <a:buNone/>
              <a:defRPr lang="en-US" sz="1400" i="0" kern="1200" smtClean="0">
                <a:solidFill>
                  <a:schemeClr val="bg2"/>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8" name="Title 1">
            <a:extLst>
              <a:ext uri="{FF2B5EF4-FFF2-40B4-BE49-F238E27FC236}">
                <a16:creationId xmlns:a16="http://schemas.microsoft.com/office/drawing/2014/main" id="{7E5CF6DE-4761-4BA5-A429-30AC8BBAD45B}"/>
              </a:ext>
            </a:extLst>
          </p:cNvPr>
          <p:cNvSpPr>
            <a:spLocks noGrp="1"/>
          </p:cNvSpPr>
          <p:nvPr>
            <p:ph type="title" hasCustomPrompt="1"/>
          </p:nvPr>
        </p:nvSpPr>
        <p:spPr>
          <a:xfrm>
            <a:off x="839789" y="780001"/>
            <a:ext cx="10512424" cy="606677"/>
          </a:xfrm>
        </p:spPr>
        <p:txBody>
          <a:bodyPr lIns="0" tIns="0" rIns="0" bIns="0" anchor="t" anchorCtr="0">
            <a:normAutofit/>
          </a:bodyPr>
          <a:lstStyle>
            <a:lvl1pPr marL="0" algn="r" defTabSz="914400" rtl="0" eaLnBrk="1" latinLnBrk="0" hangingPunct="1">
              <a:lnSpc>
                <a:spcPct val="90000"/>
              </a:lnSpc>
              <a:spcBef>
                <a:spcPct val="0"/>
              </a:spcBef>
              <a:buNone/>
              <a:defRPr lang="ru-RU" sz="3600" b="1" kern="1200" dirty="0">
                <a:solidFill>
                  <a:schemeClr val="bg2"/>
                </a:solidFill>
                <a:latin typeface="+mj-lt"/>
                <a:ea typeface="+mj-ea"/>
                <a:cs typeface="+mj-cs"/>
              </a:defRPr>
            </a:lvl1pPr>
          </a:lstStyle>
          <a:p>
            <a:r>
              <a:rPr lang="en-US" dirty="0"/>
              <a:t>HOW TO USE THIS TEMPLATE</a:t>
            </a:r>
            <a:endParaRPr lang="ru-RU" dirty="0"/>
          </a:p>
        </p:txBody>
      </p:sp>
      <p:sp>
        <p:nvSpPr>
          <p:cNvPr id="41" name="Picture Placeholder 9">
            <a:extLst>
              <a:ext uri="{FF2B5EF4-FFF2-40B4-BE49-F238E27FC236}">
                <a16:creationId xmlns:a16="http://schemas.microsoft.com/office/drawing/2014/main" id="{8A4896B5-1C5E-47F0-8F0C-4EF97E356C86}"/>
              </a:ext>
            </a:extLst>
          </p:cNvPr>
          <p:cNvSpPr>
            <a:spLocks noGrp="1"/>
          </p:cNvSpPr>
          <p:nvPr>
            <p:ph type="pic" sz="quarter" idx="13"/>
          </p:nvPr>
        </p:nvSpPr>
        <p:spPr>
          <a:xfrm>
            <a:off x="7900319" y="3779907"/>
            <a:ext cx="1481328" cy="758952"/>
          </a:xfrm>
        </p:spPr>
        <p:txBody>
          <a:bodyPr anchor="ctr" anchorCtr="0">
            <a:normAutofit/>
          </a:bodyPr>
          <a:lstStyle>
            <a:lvl1pPr marL="0" indent="0" algn="ctr">
              <a:buNone/>
              <a:defRPr sz="1400"/>
            </a:lvl1pPr>
          </a:lstStyle>
          <a:p>
            <a:r>
              <a:rPr lang="en-US"/>
              <a:t>Click icon to add picture</a:t>
            </a:r>
            <a:endParaRPr lang="ru-RU" dirty="0"/>
          </a:p>
        </p:txBody>
      </p:sp>
      <p:grpSp>
        <p:nvGrpSpPr>
          <p:cNvPr id="31" name="Group 30">
            <a:extLst>
              <a:ext uri="{FF2B5EF4-FFF2-40B4-BE49-F238E27FC236}">
                <a16:creationId xmlns:a16="http://schemas.microsoft.com/office/drawing/2014/main" id="{D87F4783-C8BA-411C-A188-4A4DAED10C02}"/>
              </a:ext>
            </a:extLst>
          </p:cNvPr>
          <p:cNvGrpSpPr/>
          <p:nvPr userDrawn="1"/>
        </p:nvGrpSpPr>
        <p:grpSpPr>
          <a:xfrm flipH="1">
            <a:off x="4416000" y="1375202"/>
            <a:ext cx="7776000" cy="100800"/>
            <a:chOff x="-322289" y="3240138"/>
            <a:chExt cx="5070122" cy="100800"/>
          </a:xfrm>
        </p:grpSpPr>
        <p:cxnSp>
          <p:nvCxnSpPr>
            <p:cNvPr id="39" name="Straight Connector 38">
              <a:extLst>
                <a:ext uri="{FF2B5EF4-FFF2-40B4-BE49-F238E27FC236}">
                  <a16:creationId xmlns:a16="http://schemas.microsoft.com/office/drawing/2014/main" id="{959A2713-966D-4694-A067-D6BE1B2986D1}"/>
                </a:ext>
              </a:extLst>
            </p:cNvPr>
            <p:cNvCxnSpPr>
              <a:cxnSpLocks/>
            </p:cNvCxnSpPr>
            <p:nvPr userDrawn="1"/>
          </p:nvCxnSpPr>
          <p:spPr>
            <a:xfrm>
              <a:off x="-322289" y="3290538"/>
              <a:ext cx="5070122"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2" name="Oval 41">
              <a:extLst>
                <a:ext uri="{FF2B5EF4-FFF2-40B4-BE49-F238E27FC236}">
                  <a16:creationId xmlns:a16="http://schemas.microsoft.com/office/drawing/2014/main" id="{FCA15F19-C2FE-4F13-9359-69E884CA83B9}"/>
                </a:ext>
              </a:extLst>
            </p:cNvPr>
            <p:cNvSpPr/>
            <p:nvPr userDrawn="1"/>
          </p:nvSpPr>
          <p:spPr>
            <a:xfrm>
              <a:off x="4682109"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Tree>
    <p:extLst>
      <p:ext uri="{BB962C8B-B14F-4D97-AF65-F5344CB8AC3E}">
        <p14:creationId xmlns:p14="http://schemas.microsoft.com/office/powerpoint/2010/main" val="3253577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ree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a:t>07.13.2018</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a:t>THE 7 "I AM" STATMENTS OF JESUS</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p:nvPr>
        </p:nvSpPr>
        <p:spPr>
          <a:xfrm>
            <a:off x="5104263" y="707529"/>
            <a:ext cx="6310887" cy="569086"/>
          </a:xfrm>
        </p:spPr>
        <p:txBody>
          <a:bodyPr lIns="0" tIns="0" rIns="0" bIns="0" anchor="b">
            <a:normAutofit/>
          </a:bodyPr>
          <a:lstStyle>
            <a:lvl1pPr algn="r">
              <a:defRPr sz="3600"/>
            </a:lvl1pPr>
          </a:lstStyle>
          <a:p>
            <a:r>
              <a:rPr lang="en-US"/>
              <a:t>Click to edit Master title style</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5104263" y="1625821"/>
            <a:ext cx="6289862" cy="569085"/>
          </a:xfrm>
        </p:spPr>
        <p:txBody>
          <a:bodyPr lIns="0" tIns="0" rIns="0" bIns="0">
            <a:normAutofit/>
          </a:bodyPr>
          <a:lstStyle>
            <a:lvl1pPr marL="0" indent="0" algn="r">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7179281" y="1375202"/>
            <a:ext cx="5012719" cy="100800"/>
            <a:chOff x="304632" y="3240138"/>
            <a:chExt cx="3129768"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304632" y="3290538"/>
              <a:ext cx="307937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4" name="Text Placeholder 2">
            <a:extLst>
              <a:ext uri="{FF2B5EF4-FFF2-40B4-BE49-F238E27FC236}">
                <a16:creationId xmlns:a16="http://schemas.microsoft.com/office/drawing/2014/main" id="{BE12A846-0DFC-435B-BAE9-D90C353E0344}"/>
              </a:ext>
            </a:extLst>
          </p:cNvPr>
          <p:cNvSpPr>
            <a:spLocks noGrp="1"/>
          </p:cNvSpPr>
          <p:nvPr>
            <p:ph type="body" idx="14" hasCustomPrompt="1"/>
          </p:nvPr>
        </p:nvSpPr>
        <p:spPr>
          <a:xfrm>
            <a:off x="1226927" y="4271296"/>
            <a:ext cx="2944368" cy="1419822"/>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2" name="Text Placeholder 2">
            <a:extLst>
              <a:ext uri="{FF2B5EF4-FFF2-40B4-BE49-F238E27FC236}">
                <a16:creationId xmlns:a16="http://schemas.microsoft.com/office/drawing/2014/main" id="{F2ACDD32-C1AB-4359-B055-2F910492987E}"/>
              </a:ext>
            </a:extLst>
          </p:cNvPr>
          <p:cNvSpPr>
            <a:spLocks noGrp="1"/>
          </p:cNvSpPr>
          <p:nvPr>
            <p:ph type="body" idx="16" hasCustomPrompt="1"/>
          </p:nvPr>
        </p:nvSpPr>
        <p:spPr>
          <a:xfrm>
            <a:off x="1226927" y="3858610"/>
            <a:ext cx="2944368" cy="328343"/>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6" name="Text Placeholder 15">
            <a:extLst>
              <a:ext uri="{FF2B5EF4-FFF2-40B4-BE49-F238E27FC236}">
                <a16:creationId xmlns:a16="http://schemas.microsoft.com/office/drawing/2014/main" id="{D0092E26-7A96-4712-98A7-FFDA7C3D7721}"/>
              </a:ext>
            </a:extLst>
          </p:cNvPr>
          <p:cNvSpPr>
            <a:spLocks noGrp="1"/>
          </p:cNvSpPr>
          <p:nvPr>
            <p:ph type="body" sz="quarter" idx="26" hasCustomPrompt="1"/>
          </p:nvPr>
        </p:nvSpPr>
        <p:spPr>
          <a:xfrm>
            <a:off x="1226927" y="2760518"/>
            <a:ext cx="978408" cy="978408"/>
          </a:xfrm>
          <a:prstGeom prst="ellipse">
            <a:avLst/>
          </a:prstGeom>
          <a:ln w="6350">
            <a:solidFill>
              <a:schemeClr val="tx1"/>
            </a:solid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1</a:t>
            </a:r>
            <a:endParaRPr lang="ru-RU" dirty="0"/>
          </a:p>
        </p:txBody>
      </p:sp>
      <p:sp>
        <p:nvSpPr>
          <p:cNvPr id="34" name="Text Placeholder 2">
            <a:extLst>
              <a:ext uri="{FF2B5EF4-FFF2-40B4-BE49-F238E27FC236}">
                <a16:creationId xmlns:a16="http://schemas.microsoft.com/office/drawing/2014/main" id="{B17B484C-F876-40B2-89DE-FC7A9E54C835}"/>
              </a:ext>
            </a:extLst>
          </p:cNvPr>
          <p:cNvSpPr>
            <a:spLocks noGrp="1"/>
          </p:cNvSpPr>
          <p:nvPr>
            <p:ph type="body" idx="27" hasCustomPrompt="1"/>
          </p:nvPr>
        </p:nvSpPr>
        <p:spPr>
          <a:xfrm>
            <a:off x="4871314" y="4271296"/>
            <a:ext cx="2944368" cy="1419822"/>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5" name="Text Placeholder 15">
            <a:extLst>
              <a:ext uri="{FF2B5EF4-FFF2-40B4-BE49-F238E27FC236}">
                <a16:creationId xmlns:a16="http://schemas.microsoft.com/office/drawing/2014/main" id="{7A54608E-523B-47AC-B8A6-3E8FE9A15847}"/>
              </a:ext>
            </a:extLst>
          </p:cNvPr>
          <p:cNvSpPr>
            <a:spLocks noGrp="1"/>
          </p:cNvSpPr>
          <p:nvPr>
            <p:ph type="body" sz="quarter" idx="28" hasCustomPrompt="1"/>
          </p:nvPr>
        </p:nvSpPr>
        <p:spPr>
          <a:xfrm>
            <a:off x="4871314" y="2760518"/>
            <a:ext cx="978408" cy="978408"/>
          </a:xfrm>
          <a:prstGeom prst="ellipse">
            <a:avLst/>
          </a:prstGeom>
          <a:ln w="6350">
            <a:solidFill>
              <a:schemeClr val="tx1"/>
            </a:solid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2</a:t>
            </a:r>
            <a:endParaRPr lang="ru-RU" dirty="0"/>
          </a:p>
        </p:txBody>
      </p:sp>
      <p:sp>
        <p:nvSpPr>
          <p:cNvPr id="36" name="Text Placeholder 2">
            <a:extLst>
              <a:ext uri="{FF2B5EF4-FFF2-40B4-BE49-F238E27FC236}">
                <a16:creationId xmlns:a16="http://schemas.microsoft.com/office/drawing/2014/main" id="{99E02476-A734-4A74-BC42-F104B37C8C19}"/>
              </a:ext>
            </a:extLst>
          </p:cNvPr>
          <p:cNvSpPr>
            <a:spLocks noGrp="1"/>
          </p:cNvSpPr>
          <p:nvPr>
            <p:ph type="body" idx="29" hasCustomPrompt="1"/>
          </p:nvPr>
        </p:nvSpPr>
        <p:spPr>
          <a:xfrm>
            <a:off x="4871314" y="3858610"/>
            <a:ext cx="2944368" cy="328343"/>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7" name="Text Placeholder 2">
            <a:extLst>
              <a:ext uri="{FF2B5EF4-FFF2-40B4-BE49-F238E27FC236}">
                <a16:creationId xmlns:a16="http://schemas.microsoft.com/office/drawing/2014/main" id="{E0D32F26-CEE2-4420-A43D-B008AE2D1DDC}"/>
              </a:ext>
            </a:extLst>
          </p:cNvPr>
          <p:cNvSpPr>
            <a:spLocks noGrp="1"/>
          </p:cNvSpPr>
          <p:nvPr>
            <p:ph type="body" idx="30" hasCustomPrompt="1"/>
          </p:nvPr>
        </p:nvSpPr>
        <p:spPr>
          <a:xfrm>
            <a:off x="8515702" y="4271296"/>
            <a:ext cx="2944368" cy="1419822"/>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8" name="Text Placeholder 15">
            <a:extLst>
              <a:ext uri="{FF2B5EF4-FFF2-40B4-BE49-F238E27FC236}">
                <a16:creationId xmlns:a16="http://schemas.microsoft.com/office/drawing/2014/main" id="{DBC2890A-FFF7-4606-A262-6D464BA5D997}"/>
              </a:ext>
            </a:extLst>
          </p:cNvPr>
          <p:cNvSpPr>
            <a:spLocks noGrp="1"/>
          </p:cNvSpPr>
          <p:nvPr>
            <p:ph type="body" sz="quarter" idx="31" hasCustomPrompt="1"/>
          </p:nvPr>
        </p:nvSpPr>
        <p:spPr>
          <a:xfrm>
            <a:off x="8515702" y="2760518"/>
            <a:ext cx="978408" cy="978408"/>
          </a:xfrm>
          <a:prstGeom prst="ellipse">
            <a:avLst/>
          </a:prstGeom>
          <a:ln w="6350">
            <a:solidFill>
              <a:schemeClr val="tx1"/>
            </a:solid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3</a:t>
            </a:r>
            <a:endParaRPr lang="ru-RU" dirty="0"/>
          </a:p>
        </p:txBody>
      </p:sp>
      <p:sp>
        <p:nvSpPr>
          <p:cNvPr id="39" name="Text Placeholder 2">
            <a:extLst>
              <a:ext uri="{FF2B5EF4-FFF2-40B4-BE49-F238E27FC236}">
                <a16:creationId xmlns:a16="http://schemas.microsoft.com/office/drawing/2014/main" id="{268E1254-8C59-4B9B-A775-45CA3D655514}"/>
              </a:ext>
            </a:extLst>
          </p:cNvPr>
          <p:cNvSpPr>
            <a:spLocks noGrp="1"/>
          </p:cNvSpPr>
          <p:nvPr>
            <p:ph type="body" idx="32" hasCustomPrompt="1"/>
          </p:nvPr>
        </p:nvSpPr>
        <p:spPr>
          <a:xfrm>
            <a:off x="8515702" y="3858610"/>
            <a:ext cx="2944368" cy="328343"/>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21" name="Straight Connector 20">
            <a:extLst>
              <a:ext uri="{FF2B5EF4-FFF2-40B4-BE49-F238E27FC236}">
                <a16:creationId xmlns:a16="http://schemas.microsoft.com/office/drawing/2014/main" id="{8E47DC43-D8A0-4F17-B897-D8B07A6F1B47}"/>
              </a:ext>
            </a:extLst>
          </p:cNvPr>
          <p:cNvCxnSpPr/>
          <p:nvPr userDrawn="1"/>
        </p:nvCxnSpPr>
        <p:spPr>
          <a:xfrm>
            <a:off x="2205335" y="3256107"/>
            <a:ext cx="266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201F265-08ED-497A-BE5C-62220829348F}"/>
              </a:ext>
            </a:extLst>
          </p:cNvPr>
          <p:cNvCxnSpPr/>
          <p:nvPr userDrawn="1"/>
        </p:nvCxnSpPr>
        <p:spPr>
          <a:xfrm>
            <a:off x="5849839" y="3255785"/>
            <a:ext cx="266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6344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hree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a:t>07.13.2018</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a:t>THE 7 "I AM" STATMENTS OF JESUS</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p:nvPr>
        </p:nvSpPr>
        <p:spPr>
          <a:xfrm>
            <a:off x="4292016" y="707529"/>
            <a:ext cx="7118056" cy="569086"/>
          </a:xfrm>
        </p:spPr>
        <p:txBody>
          <a:bodyPr lIns="0" tIns="0" rIns="0" bIns="0" anchor="b">
            <a:normAutofit/>
          </a:bodyPr>
          <a:lstStyle>
            <a:lvl1pPr algn="l">
              <a:defRPr sz="3600"/>
            </a:lvl1pPr>
          </a:lstStyle>
          <a:p>
            <a:r>
              <a:rPr lang="en-US"/>
              <a:t>Click to edit Master title style</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4292016" y="1625821"/>
            <a:ext cx="7096709" cy="978407"/>
          </a:xfrm>
        </p:spPr>
        <p:txBody>
          <a:bodyPr lIns="0" tIns="0" rIns="0" bIns="0">
            <a:normAutofit/>
          </a:bodyPr>
          <a:lstStyle>
            <a:lvl1pPr marL="0" indent="0" algn="l">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4314481" y="1375202"/>
            <a:ext cx="7877519" cy="100800"/>
            <a:chOff x="245550" y="3240138"/>
            <a:chExt cx="4015976" cy="100800"/>
          </a:xfrm>
        </p:grpSpPr>
        <p:cxnSp>
          <p:nvCxnSpPr>
            <p:cNvPr id="12" name="Straight Connector 11">
              <a:extLst>
                <a:ext uri="{FF2B5EF4-FFF2-40B4-BE49-F238E27FC236}">
                  <a16:creationId xmlns:a16="http://schemas.microsoft.com/office/drawing/2014/main" id="{370B72A7-B625-48B8-88E6-BCE2A4DD531E}"/>
                </a:ext>
              </a:extLst>
            </p:cNvPr>
            <p:cNvCxnSpPr>
              <a:cxnSpLocks/>
              <a:endCxn id="13" idx="6"/>
            </p:cNvCxnSpPr>
            <p:nvPr userDrawn="1"/>
          </p:nvCxnSpPr>
          <p:spPr>
            <a:xfrm>
              <a:off x="245550" y="3290538"/>
              <a:ext cx="4015976"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4210138" y="3240138"/>
              <a:ext cx="51388"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6" name="Text Placeholder 15">
            <a:extLst>
              <a:ext uri="{FF2B5EF4-FFF2-40B4-BE49-F238E27FC236}">
                <a16:creationId xmlns:a16="http://schemas.microsoft.com/office/drawing/2014/main" id="{D0092E26-7A96-4712-98A7-FFDA7C3D7721}"/>
              </a:ext>
            </a:extLst>
          </p:cNvPr>
          <p:cNvSpPr>
            <a:spLocks noGrp="1"/>
          </p:cNvSpPr>
          <p:nvPr>
            <p:ph type="body" sz="quarter" idx="26" hasCustomPrompt="1"/>
          </p:nvPr>
        </p:nvSpPr>
        <p:spPr>
          <a:xfrm>
            <a:off x="783723" y="3301941"/>
            <a:ext cx="3408243" cy="978408"/>
          </a:xfrm>
          <a:prstGeom prst="rect">
            <a:avLst/>
          </a:prstGeom>
          <a:ln w="6350">
            <a:noFill/>
          </a:ln>
        </p:spPr>
        <p:txBody>
          <a:bodyPr lIns="0" tIns="0" rIns="0" bIns="0" anchor="ctr" anchorCtr="0">
            <a:noAutofit/>
          </a:bodyPr>
          <a:lstStyle>
            <a:lvl1pPr marL="0" indent="0" algn="l">
              <a:buNone/>
              <a:defRPr sz="7000" b="1">
                <a:ln w="6350">
                  <a:solidFill>
                    <a:schemeClr val="tx1"/>
                  </a:solidFill>
                </a:ln>
                <a:noFill/>
                <a:latin typeface="+mj-lt"/>
              </a:defRPr>
            </a:lvl1pPr>
          </a:lstStyle>
          <a:p>
            <a:pPr lvl="0"/>
            <a:r>
              <a:rPr lang="en-US" dirty="0"/>
              <a:t>$12,345</a:t>
            </a:r>
            <a:endParaRPr lang="ru-RU" dirty="0"/>
          </a:p>
        </p:txBody>
      </p:sp>
      <p:sp>
        <p:nvSpPr>
          <p:cNvPr id="34" name="Text Placeholder 2">
            <a:extLst>
              <a:ext uri="{FF2B5EF4-FFF2-40B4-BE49-F238E27FC236}">
                <a16:creationId xmlns:a16="http://schemas.microsoft.com/office/drawing/2014/main" id="{B17B484C-F876-40B2-89DE-FC7A9E54C835}"/>
              </a:ext>
            </a:extLst>
          </p:cNvPr>
          <p:cNvSpPr>
            <a:spLocks noGrp="1"/>
          </p:cNvSpPr>
          <p:nvPr>
            <p:ph type="body" idx="27" hasCustomPrompt="1"/>
          </p:nvPr>
        </p:nvSpPr>
        <p:spPr>
          <a:xfrm>
            <a:off x="5716329" y="3394494"/>
            <a:ext cx="5678300" cy="978407"/>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6" name="Text Placeholder 2">
            <a:extLst>
              <a:ext uri="{FF2B5EF4-FFF2-40B4-BE49-F238E27FC236}">
                <a16:creationId xmlns:a16="http://schemas.microsoft.com/office/drawing/2014/main" id="{99E02476-A734-4A74-BC42-F104B37C8C19}"/>
              </a:ext>
            </a:extLst>
          </p:cNvPr>
          <p:cNvSpPr>
            <a:spLocks noGrp="1"/>
          </p:cNvSpPr>
          <p:nvPr>
            <p:ph type="body" idx="29" hasCustomPrompt="1"/>
          </p:nvPr>
        </p:nvSpPr>
        <p:spPr>
          <a:xfrm>
            <a:off x="4292016" y="3394494"/>
            <a:ext cx="1399099" cy="978407"/>
          </a:xfrm>
        </p:spPr>
        <p:txBody>
          <a:bodyPr lIns="0" tIns="0" rIns="0" bIns="0" anchor="t"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26" name="Text Placeholder 15">
            <a:extLst>
              <a:ext uri="{FF2B5EF4-FFF2-40B4-BE49-F238E27FC236}">
                <a16:creationId xmlns:a16="http://schemas.microsoft.com/office/drawing/2014/main" id="{EA5D8D7D-F37C-49AD-98F0-641CE42B8A83}"/>
              </a:ext>
            </a:extLst>
          </p:cNvPr>
          <p:cNvSpPr>
            <a:spLocks noGrp="1"/>
          </p:cNvSpPr>
          <p:nvPr>
            <p:ph type="body" sz="quarter" idx="30" hasCustomPrompt="1"/>
          </p:nvPr>
        </p:nvSpPr>
        <p:spPr>
          <a:xfrm>
            <a:off x="783723" y="4594663"/>
            <a:ext cx="3408243" cy="978408"/>
          </a:xfrm>
          <a:prstGeom prst="rect">
            <a:avLst/>
          </a:prstGeom>
          <a:ln w="6350">
            <a:noFill/>
          </a:ln>
        </p:spPr>
        <p:txBody>
          <a:bodyPr lIns="0" tIns="0" rIns="0" bIns="0" anchor="ctr" anchorCtr="0">
            <a:noAutofit/>
          </a:bodyPr>
          <a:lstStyle>
            <a:lvl1pPr marL="0" indent="0" algn="l">
              <a:buNone/>
              <a:defRPr sz="7000" b="1">
                <a:ln w="6350">
                  <a:solidFill>
                    <a:schemeClr val="tx1"/>
                  </a:solidFill>
                </a:ln>
                <a:noFill/>
                <a:latin typeface="+mj-lt"/>
              </a:defRPr>
            </a:lvl1pPr>
          </a:lstStyle>
          <a:p>
            <a:pPr lvl="0"/>
            <a:r>
              <a:rPr lang="en-US" dirty="0"/>
              <a:t>$6,789</a:t>
            </a:r>
            <a:endParaRPr lang="ru-RU" dirty="0"/>
          </a:p>
        </p:txBody>
      </p:sp>
      <p:sp>
        <p:nvSpPr>
          <p:cNvPr id="27" name="Text Placeholder 2">
            <a:extLst>
              <a:ext uri="{FF2B5EF4-FFF2-40B4-BE49-F238E27FC236}">
                <a16:creationId xmlns:a16="http://schemas.microsoft.com/office/drawing/2014/main" id="{521FF93D-8384-4E22-8645-BDE6AB983488}"/>
              </a:ext>
            </a:extLst>
          </p:cNvPr>
          <p:cNvSpPr>
            <a:spLocks noGrp="1"/>
          </p:cNvSpPr>
          <p:nvPr>
            <p:ph type="body" idx="31" hasCustomPrompt="1"/>
          </p:nvPr>
        </p:nvSpPr>
        <p:spPr>
          <a:xfrm>
            <a:off x="5716329" y="4687216"/>
            <a:ext cx="5678300" cy="978407"/>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28" name="Text Placeholder 2">
            <a:extLst>
              <a:ext uri="{FF2B5EF4-FFF2-40B4-BE49-F238E27FC236}">
                <a16:creationId xmlns:a16="http://schemas.microsoft.com/office/drawing/2014/main" id="{BA358F36-EA77-462E-9158-AFDF1D449A1A}"/>
              </a:ext>
            </a:extLst>
          </p:cNvPr>
          <p:cNvSpPr>
            <a:spLocks noGrp="1"/>
          </p:cNvSpPr>
          <p:nvPr>
            <p:ph type="body" idx="32" hasCustomPrompt="1"/>
          </p:nvPr>
        </p:nvSpPr>
        <p:spPr>
          <a:xfrm>
            <a:off x="4292016" y="4687216"/>
            <a:ext cx="1399099" cy="978407"/>
          </a:xfrm>
        </p:spPr>
        <p:txBody>
          <a:bodyPr lIns="0" tIns="0" rIns="0" bIns="0" anchor="t"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34041195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Layout with circle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803276" y="3242645"/>
            <a:ext cx="4464049" cy="1177174"/>
          </a:xfrm>
        </p:spPr>
        <p:txBody>
          <a:bodyPr lIns="0" tIns="0" rIns="0" bIns="0" anchor="b">
            <a:normAutofit/>
          </a:bodyPr>
          <a:lstStyle>
            <a:lvl1pPr>
              <a:defRPr sz="36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826770" y="4872948"/>
            <a:ext cx="4443165" cy="882062"/>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a:t>07.13.2018</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a:t>THE 7 "I AM" STATMENTS OF JESUS</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4581382"/>
            <a:ext cx="4370400" cy="100800"/>
            <a:chOff x="-1228304" y="3240138"/>
            <a:chExt cx="4370400" cy="100800"/>
          </a:xfrm>
        </p:grpSpPr>
        <p:cxnSp>
          <p:nvCxnSpPr>
            <p:cNvPr id="13" name="Straight Connector 12">
              <a:extLst>
                <a:ext uri="{FF2B5EF4-FFF2-40B4-BE49-F238E27FC236}">
                  <a16:creationId xmlns:a16="http://schemas.microsoft.com/office/drawing/2014/main" id="{785A4134-866D-4143-AC1E-8A2FFDB49855}"/>
                </a:ext>
              </a:extLst>
            </p:cNvPr>
            <p:cNvCxnSpPr>
              <a:cxnSpLocks/>
            </p:cNvCxnSpPr>
            <p:nvPr userDrawn="1"/>
          </p:nvCxnSpPr>
          <p:spPr>
            <a:xfrm>
              <a:off x="-1228304" y="3290538"/>
              <a:ext cx="4320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3041296"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6" name="Text Placeholder 2">
            <a:extLst>
              <a:ext uri="{FF2B5EF4-FFF2-40B4-BE49-F238E27FC236}">
                <a16:creationId xmlns:a16="http://schemas.microsoft.com/office/drawing/2014/main" id="{BB522941-5C7D-4701-9AD7-BB4C11C6EBCE}"/>
              </a:ext>
            </a:extLst>
          </p:cNvPr>
          <p:cNvSpPr>
            <a:spLocks noGrp="1"/>
          </p:cNvSpPr>
          <p:nvPr>
            <p:ph type="body" idx="14" hasCustomPrompt="1"/>
          </p:nvPr>
        </p:nvSpPr>
        <p:spPr>
          <a:xfrm>
            <a:off x="5533023" y="4551485"/>
            <a:ext cx="5855702" cy="1208079"/>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ADC059E4-36DE-4100-8F15-85A9F37E84FE}"/>
              </a:ext>
            </a:extLst>
          </p:cNvPr>
          <p:cNvSpPr/>
          <p:nvPr userDrawn="1"/>
        </p:nvSpPr>
        <p:spPr>
          <a:xfrm>
            <a:off x="3616960" y="859665"/>
            <a:ext cx="2121408" cy="2121408"/>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1" name="Oval 20">
            <a:extLst>
              <a:ext uri="{FF2B5EF4-FFF2-40B4-BE49-F238E27FC236}">
                <a16:creationId xmlns:a16="http://schemas.microsoft.com/office/drawing/2014/main" id="{34E475F8-9B44-4A3E-9F99-CF0346C89B8E}"/>
              </a:ext>
            </a:extLst>
          </p:cNvPr>
          <p:cNvSpPr/>
          <p:nvPr userDrawn="1"/>
        </p:nvSpPr>
        <p:spPr>
          <a:xfrm>
            <a:off x="5522965" y="836613"/>
            <a:ext cx="2816352" cy="281635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2" name="Oval 21">
            <a:extLst>
              <a:ext uri="{FF2B5EF4-FFF2-40B4-BE49-F238E27FC236}">
                <a16:creationId xmlns:a16="http://schemas.microsoft.com/office/drawing/2014/main" id="{EF5FAF95-28E9-4D03-884C-A89CBC8B61DC}"/>
              </a:ext>
            </a:extLst>
          </p:cNvPr>
          <p:cNvSpPr/>
          <p:nvPr userDrawn="1"/>
        </p:nvSpPr>
        <p:spPr>
          <a:xfrm>
            <a:off x="8123915" y="859665"/>
            <a:ext cx="3273552" cy="327355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7" name="Text Placeholder 15">
            <a:extLst>
              <a:ext uri="{FF2B5EF4-FFF2-40B4-BE49-F238E27FC236}">
                <a16:creationId xmlns:a16="http://schemas.microsoft.com/office/drawing/2014/main" id="{5F221D05-AC12-4B7C-A00B-E28F93E23D7A}"/>
              </a:ext>
            </a:extLst>
          </p:cNvPr>
          <p:cNvSpPr>
            <a:spLocks noGrp="1"/>
          </p:cNvSpPr>
          <p:nvPr>
            <p:ph type="body" sz="quarter" idx="26" hasCustomPrompt="1"/>
          </p:nvPr>
        </p:nvSpPr>
        <p:spPr>
          <a:xfrm>
            <a:off x="3851931" y="1382322"/>
            <a:ext cx="1681092" cy="978408"/>
          </a:xfrm>
          <a:prstGeom prst="rect">
            <a:avLst/>
          </a:prstGeom>
          <a:ln w="6350">
            <a:no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$25</a:t>
            </a:r>
            <a:endParaRPr lang="ru-RU" dirty="0"/>
          </a:p>
        </p:txBody>
      </p:sp>
      <p:sp>
        <p:nvSpPr>
          <p:cNvPr id="28" name="Text Placeholder 2">
            <a:extLst>
              <a:ext uri="{FF2B5EF4-FFF2-40B4-BE49-F238E27FC236}">
                <a16:creationId xmlns:a16="http://schemas.microsoft.com/office/drawing/2014/main" id="{A3904B01-A725-4CE3-9321-D42F3E296703}"/>
              </a:ext>
            </a:extLst>
          </p:cNvPr>
          <p:cNvSpPr>
            <a:spLocks noGrp="1"/>
          </p:cNvSpPr>
          <p:nvPr>
            <p:ph type="body" idx="29" hasCustomPrompt="1"/>
          </p:nvPr>
        </p:nvSpPr>
        <p:spPr>
          <a:xfrm>
            <a:off x="3927524" y="2363691"/>
            <a:ext cx="1519848" cy="617093"/>
          </a:xfrm>
        </p:spPr>
        <p:txBody>
          <a:bodyPr lIns="0" tIns="0" rIns="0" bIns="0" anchor="t" anchorCtr="0">
            <a:normAutofit/>
          </a:bodyPr>
          <a:lstStyle>
            <a:lvl1pPr marL="0" indent="0" algn="ctr">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1</a:t>
            </a:r>
            <a:br>
              <a:rPr lang="en-US" dirty="0"/>
            </a:br>
            <a:r>
              <a:rPr lang="en-US" dirty="0"/>
              <a:t>Title</a:t>
            </a:r>
          </a:p>
        </p:txBody>
      </p:sp>
      <p:sp>
        <p:nvSpPr>
          <p:cNvPr id="29" name="Text Placeholder 2">
            <a:extLst>
              <a:ext uri="{FF2B5EF4-FFF2-40B4-BE49-F238E27FC236}">
                <a16:creationId xmlns:a16="http://schemas.microsoft.com/office/drawing/2014/main" id="{D9CE08AF-782B-4514-BE33-D3AED71A7344}"/>
              </a:ext>
            </a:extLst>
          </p:cNvPr>
          <p:cNvSpPr>
            <a:spLocks noGrp="1"/>
          </p:cNvSpPr>
          <p:nvPr>
            <p:ph type="body" idx="30" hasCustomPrompt="1"/>
          </p:nvPr>
        </p:nvSpPr>
        <p:spPr>
          <a:xfrm>
            <a:off x="3806132" y="1185842"/>
            <a:ext cx="1519848" cy="250619"/>
          </a:xfrm>
        </p:spPr>
        <p:txBody>
          <a:bodyPr lIns="0" tIns="0" rIns="0" bIns="0" anchor="t" anchorCtr="0">
            <a:normAutofit/>
          </a:bodyPr>
          <a:lstStyle>
            <a:lvl1pPr marL="0" indent="0" algn="r">
              <a:spcBef>
                <a:spcPts val="600"/>
              </a:spcBef>
              <a:buClr>
                <a:schemeClr val="tx1"/>
              </a:buClr>
              <a:buFont typeface="Courier New" panose="02070309020205020404" pitchFamily="49" charset="0"/>
              <a:buNone/>
              <a:defRPr sz="1800" b="0">
                <a:solidFill>
                  <a:schemeClr val="tx1"/>
                </a:solidFill>
                <a:latin typeface="+mn-lt"/>
                <a:cs typeface="Segoe UI Light"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BILLION</a:t>
            </a:r>
          </a:p>
        </p:txBody>
      </p:sp>
      <p:sp>
        <p:nvSpPr>
          <p:cNvPr id="30" name="Text Placeholder 15">
            <a:extLst>
              <a:ext uri="{FF2B5EF4-FFF2-40B4-BE49-F238E27FC236}">
                <a16:creationId xmlns:a16="http://schemas.microsoft.com/office/drawing/2014/main" id="{614098B4-704D-42A8-B776-2C93C30C39DA}"/>
              </a:ext>
            </a:extLst>
          </p:cNvPr>
          <p:cNvSpPr>
            <a:spLocks noGrp="1"/>
          </p:cNvSpPr>
          <p:nvPr>
            <p:ph type="body" sz="quarter" idx="31" hasCustomPrompt="1"/>
          </p:nvPr>
        </p:nvSpPr>
        <p:spPr>
          <a:xfrm>
            <a:off x="6113495" y="1767897"/>
            <a:ext cx="1681092" cy="978408"/>
          </a:xfrm>
          <a:prstGeom prst="rect">
            <a:avLst/>
          </a:prstGeom>
          <a:ln w="6350">
            <a:no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$50</a:t>
            </a:r>
            <a:endParaRPr lang="ru-RU" dirty="0"/>
          </a:p>
        </p:txBody>
      </p:sp>
      <p:sp>
        <p:nvSpPr>
          <p:cNvPr id="31" name="Text Placeholder 2">
            <a:extLst>
              <a:ext uri="{FF2B5EF4-FFF2-40B4-BE49-F238E27FC236}">
                <a16:creationId xmlns:a16="http://schemas.microsoft.com/office/drawing/2014/main" id="{CE6465F4-0B4D-4B43-BE59-BC984FE8EF05}"/>
              </a:ext>
            </a:extLst>
          </p:cNvPr>
          <p:cNvSpPr>
            <a:spLocks noGrp="1"/>
          </p:cNvSpPr>
          <p:nvPr>
            <p:ph type="body" idx="32" hasCustomPrompt="1"/>
          </p:nvPr>
        </p:nvSpPr>
        <p:spPr>
          <a:xfrm>
            <a:off x="6189088" y="2753338"/>
            <a:ext cx="1519848" cy="617093"/>
          </a:xfrm>
        </p:spPr>
        <p:txBody>
          <a:bodyPr lIns="0" tIns="0" rIns="0" bIns="0" anchor="t" anchorCtr="0">
            <a:normAutofit/>
          </a:bodyPr>
          <a:lstStyle>
            <a:lvl1pPr marL="0" indent="0" algn="ctr">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1</a:t>
            </a:r>
            <a:br>
              <a:rPr lang="en-US" dirty="0"/>
            </a:br>
            <a:r>
              <a:rPr lang="en-US" dirty="0"/>
              <a:t>Title</a:t>
            </a:r>
          </a:p>
        </p:txBody>
      </p:sp>
      <p:sp>
        <p:nvSpPr>
          <p:cNvPr id="32" name="Text Placeholder 2">
            <a:extLst>
              <a:ext uri="{FF2B5EF4-FFF2-40B4-BE49-F238E27FC236}">
                <a16:creationId xmlns:a16="http://schemas.microsoft.com/office/drawing/2014/main" id="{4DBC997E-F996-4F59-A610-3C8558F180CA}"/>
              </a:ext>
            </a:extLst>
          </p:cNvPr>
          <p:cNvSpPr>
            <a:spLocks noGrp="1"/>
          </p:cNvSpPr>
          <p:nvPr>
            <p:ph type="body" idx="33" hasCustomPrompt="1"/>
          </p:nvPr>
        </p:nvSpPr>
        <p:spPr>
          <a:xfrm>
            <a:off x="6067696" y="1537655"/>
            <a:ext cx="1519848" cy="250619"/>
          </a:xfrm>
        </p:spPr>
        <p:txBody>
          <a:bodyPr lIns="0" tIns="0" rIns="0" bIns="0" anchor="t" anchorCtr="0">
            <a:normAutofit/>
          </a:bodyPr>
          <a:lstStyle>
            <a:lvl1pPr marL="0" indent="0" algn="r">
              <a:spcBef>
                <a:spcPts val="600"/>
              </a:spcBef>
              <a:buClr>
                <a:schemeClr val="tx1"/>
              </a:buClr>
              <a:buFont typeface="Courier New" panose="02070309020205020404" pitchFamily="49" charset="0"/>
              <a:buNone/>
              <a:defRPr sz="1800" b="0">
                <a:solidFill>
                  <a:schemeClr val="tx1"/>
                </a:solidFill>
                <a:latin typeface="+mn-lt"/>
                <a:cs typeface="Segoe UI Light"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BILLION</a:t>
            </a:r>
          </a:p>
        </p:txBody>
      </p:sp>
      <p:sp>
        <p:nvSpPr>
          <p:cNvPr id="33" name="Text Placeholder 15">
            <a:extLst>
              <a:ext uri="{FF2B5EF4-FFF2-40B4-BE49-F238E27FC236}">
                <a16:creationId xmlns:a16="http://schemas.microsoft.com/office/drawing/2014/main" id="{D2098E46-8023-469E-86ED-39848BCA69B9}"/>
              </a:ext>
            </a:extLst>
          </p:cNvPr>
          <p:cNvSpPr>
            <a:spLocks noGrp="1"/>
          </p:cNvSpPr>
          <p:nvPr>
            <p:ph type="body" sz="quarter" idx="34" hasCustomPrompt="1"/>
          </p:nvPr>
        </p:nvSpPr>
        <p:spPr>
          <a:xfrm>
            <a:off x="8714444" y="2049128"/>
            <a:ext cx="2010420" cy="978408"/>
          </a:xfrm>
          <a:prstGeom prst="rect">
            <a:avLst/>
          </a:prstGeom>
          <a:ln w="6350">
            <a:no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$100</a:t>
            </a:r>
            <a:endParaRPr lang="ru-RU" dirty="0"/>
          </a:p>
        </p:txBody>
      </p:sp>
      <p:sp>
        <p:nvSpPr>
          <p:cNvPr id="34" name="Text Placeholder 2">
            <a:extLst>
              <a:ext uri="{FF2B5EF4-FFF2-40B4-BE49-F238E27FC236}">
                <a16:creationId xmlns:a16="http://schemas.microsoft.com/office/drawing/2014/main" id="{93715D94-9DBE-476D-B2A4-208BC6D40C35}"/>
              </a:ext>
            </a:extLst>
          </p:cNvPr>
          <p:cNvSpPr>
            <a:spLocks noGrp="1"/>
          </p:cNvSpPr>
          <p:nvPr>
            <p:ph type="body" idx="35" hasCustomPrompt="1"/>
          </p:nvPr>
        </p:nvSpPr>
        <p:spPr>
          <a:xfrm>
            <a:off x="8981735" y="3034569"/>
            <a:ext cx="1519848" cy="617093"/>
          </a:xfrm>
        </p:spPr>
        <p:txBody>
          <a:bodyPr lIns="0" tIns="0" rIns="0" bIns="0" anchor="t" anchorCtr="0">
            <a:normAutofit/>
          </a:bodyPr>
          <a:lstStyle>
            <a:lvl1pPr marL="0" indent="0" algn="ctr">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1</a:t>
            </a:r>
            <a:br>
              <a:rPr lang="en-US" dirty="0"/>
            </a:br>
            <a:r>
              <a:rPr lang="en-US" dirty="0"/>
              <a:t>Title</a:t>
            </a:r>
          </a:p>
        </p:txBody>
      </p:sp>
      <p:sp>
        <p:nvSpPr>
          <p:cNvPr id="35" name="Text Placeholder 2">
            <a:extLst>
              <a:ext uri="{FF2B5EF4-FFF2-40B4-BE49-F238E27FC236}">
                <a16:creationId xmlns:a16="http://schemas.microsoft.com/office/drawing/2014/main" id="{C6E1A50B-8AFF-497B-8AEC-C61D95DC0685}"/>
              </a:ext>
            </a:extLst>
          </p:cNvPr>
          <p:cNvSpPr>
            <a:spLocks noGrp="1"/>
          </p:cNvSpPr>
          <p:nvPr>
            <p:ph type="body" idx="36" hasCustomPrompt="1"/>
          </p:nvPr>
        </p:nvSpPr>
        <p:spPr>
          <a:xfrm>
            <a:off x="9089050" y="1818886"/>
            <a:ext cx="1519848" cy="250619"/>
          </a:xfrm>
        </p:spPr>
        <p:txBody>
          <a:bodyPr lIns="0" tIns="0" rIns="0" bIns="0" anchor="t" anchorCtr="0">
            <a:normAutofit/>
          </a:bodyPr>
          <a:lstStyle>
            <a:lvl1pPr marL="0" indent="0" algn="r">
              <a:spcBef>
                <a:spcPts val="600"/>
              </a:spcBef>
              <a:buClr>
                <a:schemeClr val="tx1"/>
              </a:buClr>
              <a:buFont typeface="Courier New" panose="02070309020205020404" pitchFamily="49" charset="0"/>
              <a:buNone/>
              <a:defRPr sz="1800" b="0">
                <a:solidFill>
                  <a:schemeClr val="tx1"/>
                </a:solidFill>
                <a:latin typeface="+mn-lt"/>
                <a:cs typeface="Segoe UI Light"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BILLION</a:t>
            </a:r>
          </a:p>
        </p:txBody>
      </p:sp>
    </p:spTree>
    <p:extLst>
      <p:ext uri="{BB962C8B-B14F-4D97-AF65-F5344CB8AC3E}">
        <p14:creationId xmlns:p14="http://schemas.microsoft.com/office/powerpoint/2010/main" val="39429258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a:t>07.13.2018</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a:t>THE 7 "I AM" STATMENTS OF JESUS</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6096000" y="707529"/>
            <a:ext cx="5314072" cy="569086"/>
          </a:xfrm>
        </p:spPr>
        <p:txBody>
          <a:bodyPr lIns="0" tIns="0" rIns="0" bIns="0" anchor="b">
            <a:normAutofit/>
          </a:bodyPr>
          <a:lstStyle>
            <a:lvl1pPr algn="l">
              <a:defRPr sz="3600"/>
            </a:lvl1pPr>
          </a:lstStyle>
          <a:p>
            <a:r>
              <a:rPr lang="en-US" dirty="0"/>
              <a:t>CLICK TO EDIT TITLE</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6096000" y="1625821"/>
            <a:ext cx="5292725" cy="978407"/>
          </a:xfrm>
        </p:spPr>
        <p:txBody>
          <a:bodyPr lIns="0" tIns="0" rIns="0" bIns="0">
            <a:normAutofit/>
          </a:bodyPr>
          <a:lstStyle>
            <a:lvl1pPr marL="0" indent="0" algn="l">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6096000" y="1383372"/>
            <a:ext cx="6096000" cy="100800"/>
            <a:chOff x="646015" y="3248308"/>
            <a:chExt cx="3107749"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646015" y="3290538"/>
              <a:ext cx="3107749"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702376" y="3248308"/>
              <a:ext cx="51388"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4" name="Text Placeholder 2">
            <a:extLst>
              <a:ext uri="{FF2B5EF4-FFF2-40B4-BE49-F238E27FC236}">
                <a16:creationId xmlns:a16="http://schemas.microsoft.com/office/drawing/2014/main" id="{B17B484C-F876-40B2-89DE-FC7A9E54C835}"/>
              </a:ext>
            </a:extLst>
          </p:cNvPr>
          <p:cNvSpPr>
            <a:spLocks noGrp="1"/>
          </p:cNvSpPr>
          <p:nvPr>
            <p:ph type="body" idx="27" hasCustomPrompt="1"/>
          </p:nvPr>
        </p:nvSpPr>
        <p:spPr>
          <a:xfrm>
            <a:off x="831851" y="3335524"/>
            <a:ext cx="4817836" cy="2248846"/>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6" name="Text Placeholder 2">
            <a:extLst>
              <a:ext uri="{FF2B5EF4-FFF2-40B4-BE49-F238E27FC236}">
                <a16:creationId xmlns:a16="http://schemas.microsoft.com/office/drawing/2014/main" id="{99E02476-A734-4A74-BC42-F104B37C8C19}"/>
              </a:ext>
            </a:extLst>
          </p:cNvPr>
          <p:cNvSpPr>
            <a:spLocks noGrp="1"/>
          </p:cNvSpPr>
          <p:nvPr>
            <p:ph type="body" idx="29" hasCustomPrompt="1"/>
          </p:nvPr>
        </p:nvSpPr>
        <p:spPr>
          <a:xfrm>
            <a:off x="831850" y="2905291"/>
            <a:ext cx="2915732" cy="360000"/>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23" name="Text Placeholder 2">
            <a:extLst>
              <a:ext uri="{FF2B5EF4-FFF2-40B4-BE49-F238E27FC236}">
                <a16:creationId xmlns:a16="http://schemas.microsoft.com/office/drawing/2014/main" id="{ABD2EF23-562D-4049-92E3-48371C9E83A4}"/>
              </a:ext>
            </a:extLst>
          </p:cNvPr>
          <p:cNvSpPr>
            <a:spLocks noGrp="1"/>
          </p:cNvSpPr>
          <p:nvPr>
            <p:ph type="body" idx="30" hasCustomPrompt="1"/>
          </p:nvPr>
        </p:nvSpPr>
        <p:spPr>
          <a:xfrm>
            <a:off x="6098826" y="3335524"/>
            <a:ext cx="5311245" cy="2248846"/>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24" name="Text Placeholder 2">
            <a:extLst>
              <a:ext uri="{FF2B5EF4-FFF2-40B4-BE49-F238E27FC236}">
                <a16:creationId xmlns:a16="http://schemas.microsoft.com/office/drawing/2014/main" id="{FB2A0B34-417C-46AC-95C0-9B2A2FCC8BFC}"/>
              </a:ext>
            </a:extLst>
          </p:cNvPr>
          <p:cNvSpPr>
            <a:spLocks noGrp="1"/>
          </p:cNvSpPr>
          <p:nvPr>
            <p:ph type="body" idx="31" hasCustomPrompt="1"/>
          </p:nvPr>
        </p:nvSpPr>
        <p:spPr>
          <a:xfrm>
            <a:off x="6098826" y="2905291"/>
            <a:ext cx="2915732" cy="360000"/>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7780866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a:t>07.13.2018</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a:t>THE 7 "I AM" STATMENTS OF JESUS</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806105" y="707529"/>
            <a:ext cx="3704150" cy="569086"/>
          </a:xfrm>
        </p:spPr>
        <p:txBody>
          <a:bodyPr lIns="0" tIns="0" rIns="0" bIns="0" anchor="b">
            <a:normAutofit/>
          </a:bodyPr>
          <a:lstStyle>
            <a:lvl1pPr algn="l">
              <a:defRPr sz="3600"/>
            </a:lvl1pPr>
          </a:lstStyle>
          <a:p>
            <a:r>
              <a:rPr lang="en-US" dirty="0"/>
              <a:t>CLICK TO EDIT</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a:off x="-6" y="1374243"/>
            <a:ext cx="4319045" cy="100800"/>
            <a:chOff x="646012" y="3239179"/>
            <a:chExt cx="2201856"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646012" y="3290538"/>
              <a:ext cx="2165636"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2796480" y="3239179"/>
              <a:ext cx="51388"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1" name="Picture Placeholder 11" descr="Competitors logos quadrant">
            <a:extLst>
              <a:ext uri="{FF2B5EF4-FFF2-40B4-BE49-F238E27FC236}">
                <a16:creationId xmlns:a16="http://schemas.microsoft.com/office/drawing/2014/main" id="{58A093A6-410B-4E4B-BA54-D31E8313D9B1}"/>
              </a:ext>
            </a:extLst>
          </p:cNvPr>
          <p:cNvSpPr>
            <a:spLocks noGrp="1"/>
          </p:cNvSpPr>
          <p:nvPr>
            <p:ph type="pic" sz="quarter" idx="39" hasCustomPrompt="1"/>
          </p:nvPr>
        </p:nvSpPr>
        <p:spPr>
          <a:xfrm>
            <a:off x="3928670" y="2872719"/>
            <a:ext cx="1772153" cy="777240"/>
          </a:xfrm>
          <a:noFill/>
        </p:spPr>
        <p:txBody>
          <a:bodyPr anchor="ctr" anchorCtr="0">
            <a:noAutofit/>
          </a:bodyPr>
          <a:lstStyle>
            <a:lvl1pPr marL="0" indent="0" algn="ctr">
              <a:buNone/>
              <a:defRPr sz="2000" i="1">
                <a:solidFill>
                  <a:schemeClr val="tx1"/>
                </a:solidFill>
              </a:defRPr>
            </a:lvl1pPr>
          </a:lstStyle>
          <a:p>
            <a:r>
              <a:rPr lang="en-US" dirty="0"/>
              <a:t>Competitor 2</a:t>
            </a:r>
          </a:p>
          <a:p>
            <a:r>
              <a:rPr lang="en-US" dirty="0"/>
              <a:t>Logo</a:t>
            </a:r>
            <a:endParaRPr lang="ru-RU" dirty="0"/>
          </a:p>
        </p:txBody>
      </p:sp>
      <p:sp>
        <p:nvSpPr>
          <p:cNvPr id="22" name="Picture Placeholder 11" descr="Competitors logos quadrant">
            <a:extLst>
              <a:ext uri="{FF2B5EF4-FFF2-40B4-BE49-F238E27FC236}">
                <a16:creationId xmlns:a16="http://schemas.microsoft.com/office/drawing/2014/main" id="{C852F764-614E-4E0D-B231-E5EF9B5D3AFE}"/>
              </a:ext>
            </a:extLst>
          </p:cNvPr>
          <p:cNvSpPr>
            <a:spLocks noGrp="1"/>
          </p:cNvSpPr>
          <p:nvPr>
            <p:ph type="pic" sz="quarter" idx="40" hasCustomPrompt="1"/>
          </p:nvPr>
        </p:nvSpPr>
        <p:spPr>
          <a:xfrm>
            <a:off x="806105" y="2171148"/>
            <a:ext cx="1655064" cy="777240"/>
          </a:xfrm>
          <a:noFill/>
        </p:spPr>
        <p:txBody>
          <a:bodyPr anchor="ctr" anchorCtr="0">
            <a:noAutofit/>
          </a:bodyPr>
          <a:lstStyle>
            <a:lvl1pPr marL="0" indent="0" algn="ctr">
              <a:buNone/>
              <a:defRPr sz="2000" i="1">
                <a:solidFill>
                  <a:schemeClr val="tx1"/>
                </a:solidFill>
              </a:defRPr>
            </a:lvl1pPr>
          </a:lstStyle>
          <a:p>
            <a:r>
              <a:rPr lang="en-US" dirty="0"/>
              <a:t>Competitor </a:t>
            </a:r>
            <a:r>
              <a:rPr lang="ru-RU" dirty="0"/>
              <a:t>1</a:t>
            </a:r>
            <a:endParaRPr lang="en-US" dirty="0"/>
          </a:p>
          <a:p>
            <a:r>
              <a:rPr lang="en-US" dirty="0"/>
              <a:t>Logo</a:t>
            </a:r>
            <a:endParaRPr lang="ru-RU" dirty="0"/>
          </a:p>
        </p:txBody>
      </p:sp>
      <p:sp>
        <p:nvSpPr>
          <p:cNvPr id="25" name="Picture Placeholder 11" descr="Competitors logos quadrant">
            <a:extLst>
              <a:ext uri="{FF2B5EF4-FFF2-40B4-BE49-F238E27FC236}">
                <a16:creationId xmlns:a16="http://schemas.microsoft.com/office/drawing/2014/main" id="{0349F007-C349-4EF3-A61F-86C43BEB5478}"/>
              </a:ext>
            </a:extLst>
          </p:cNvPr>
          <p:cNvSpPr>
            <a:spLocks noGrp="1"/>
          </p:cNvSpPr>
          <p:nvPr>
            <p:ph type="pic" sz="quarter" idx="41" hasCustomPrompt="1"/>
          </p:nvPr>
        </p:nvSpPr>
        <p:spPr>
          <a:xfrm>
            <a:off x="2729582" y="4456262"/>
            <a:ext cx="1772153" cy="777240"/>
          </a:xfrm>
          <a:noFill/>
        </p:spPr>
        <p:txBody>
          <a:bodyPr anchor="ctr" anchorCtr="0">
            <a:noAutofit/>
          </a:bodyPr>
          <a:lstStyle>
            <a:lvl1pPr marL="0" indent="0" algn="ctr">
              <a:buNone/>
              <a:defRPr sz="2000" i="1">
                <a:solidFill>
                  <a:schemeClr val="tx1"/>
                </a:solidFill>
              </a:defRPr>
            </a:lvl1pPr>
          </a:lstStyle>
          <a:p>
            <a:r>
              <a:rPr lang="en-US" dirty="0"/>
              <a:t>Competitor </a:t>
            </a:r>
            <a:r>
              <a:rPr lang="ru-RU" dirty="0"/>
              <a:t>3</a:t>
            </a:r>
            <a:endParaRPr lang="en-US" dirty="0"/>
          </a:p>
          <a:p>
            <a:r>
              <a:rPr lang="en-US" dirty="0"/>
              <a:t>Logo</a:t>
            </a:r>
            <a:endParaRPr lang="ru-RU" dirty="0"/>
          </a:p>
        </p:txBody>
      </p:sp>
      <p:sp>
        <p:nvSpPr>
          <p:cNvPr id="26" name="Picture Placeholder 11" descr="Competitors logos quadrant">
            <a:extLst>
              <a:ext uri="{FF2B5EF4-FFF2-40B4-BE49-F238E27FC236}">
                <a16:creationId xmlns:a16="http://schemas.microsoft.com/office/drawing/2014/main" id="{FEA8BDDC-623F-4C67-AD04-E7801B537019}"/>
              </a:ext>
            </a:extLst>
          </p:cNvPr>
          <p:cNvSpPr>
            <a:spLocks noGrp="1"/>
          </p:cNvSpPr>
          <p:nvPr>
            <p:ph type="pic" sz="quarter" idx="42" hasCustomPrompt="1"/>
          </p:nvPr>
        </p:nvSpPr>
        <p:spPr>
          <a:xfrm>
            <a:off x="6829546" y="2770168"/>
            <a:ext cx="1772153" cy="777240"/>
          </a:xfrm>
          <a:noFill/>
        </p:spPr>
        <p:txBody>
          <a:bodyPr anchor="ctr" anchorCtr="0">
            <a:noAutofit/>
          </a:bodyPr>
          <a:lstStyle>
            <a:lvl1pPr marL="0" indent="0" algn="ctr">
              <a:buNone/>
              <a:defRPr sz="2000" i="1">
                <a:solidFill>
                  <a:schemeClr val="tx1"/>
                </a:solidFill>
              </a:defRPr>
            </a:lvl1pPr>
          </a:lstStyle>
          <a:p>
            <a:r>
              <a:rPr lang="en-US" dirty="0"/>
              <a:t>Competitor </a:t>
            </a:r>
            <a:r>
              <a:rPr lang="ru-RU" dirty="0"/>
              <a:t>4</a:t>
            </a:r>
            <a:endParaRPr lang="en-US" dirty="0"/>
          </a:p>
          <a:p>
            <a:r>
              <a:rPr lang="en-US" dirty="0"/>
              <a:t>Logo</a:t>
            </a:r>
            <a:r>
              <a:rPr lang="ru-RU" dirty="0"/>
              <a:t>я</a:t>
            </a:r>
          </a:p>
        </p:txBody>
      </p:sp>
      <p:sp>
        <p:nvSpPr>
          <p:cNvPr id="27" name="Picture Placeholder 11" descr="Competitors logos quadrant">
            <a:extLst>
              <a:ext uri="{FF2B5EF4-FFF2-40B4-BE49-F238E27FC236}">
                <a16:creationId xmlns:a16="http://schemas.microsoft.com/office/drawing/2014/main" id="{28B0D00B-97E7-4133-B35A-AC2EF334CD2B}"/>
              </a:ext>
            </a:extLst>
          </p:cNvPr>
          <p:cNvSpPr>
            <a:spLocks noGrp="1"/>
          </p:cNvSpPr>
          <p:nvPr>
            <p:ph type="pic" sz="quarter" idx="43" hasCustomPrompt="1"/>
          </p:nvPr>
        </p:nvSpPr>
        <p:spPr>
          <a:xfrm>
            <a:off x="6610067" y="4588832"/>
            <a:ext cx="1772153" cy="777240"/>
          </a:xfrm>
          <a:noFill/>
        </p:spPr>
        <p:txBody>
          <a:bodyPr anchor="ctr" anchorCtr="0">
            <a:noAutofit/>
          </a:bodyPr>
          <a:lstStyle>
            <a:lvl1pPr marL="0" indent="0" algn="ctr">
              <a:buNone/>
              <a:defRPr sz="2000" i="1">
                <a:solidFill>
                  <a:schemeClr val="tx1"/>
                </a:solidFill>
              </a:defRPr>
            </a:lvl1pPr>
          </a:lstStyle>
          <a:p>
            <a:r>
              <a:rPr lang="en-US" dirty="0"/>
              <a:t>Competitor </a:t>
            </a:r>
            <a:r>
              <a:rPr lang="ru-RU" dirty="0"/>
              <a:t>5</a:t>
            </a:r>
            <a:endParaRPr lang="en-US" dirty="0"/>
          </a:p>
          <a:p>
            <a:r>
              <a:rPr lang="en-US" dirty="0"/>
              <a:t>Logo</a:t>
            </a:r>
            <a:endParaRPr lang="ru-RU" dirty="0"/>
          </a:p>
        </p:txBody>
      </p:sp>
      <p:sp>
        <p:nvSpPr>
          <p:cNvPr id="28" name="Picture Placeholder 11" descr="Competitors logos quadrant">
            <a:extLst>
              <a:ext uri="{FF2B5EF4-FFF2-40B4-BE49-F238E27FC236}">
                <a16:creationId xmlns:a16="http://schemas.microsoft.com/office/drawing/2014/main" id="{8D1A7417-EFAD-46F6-ADA5-117D4C7B1A9D}"/>
              </a:ext>
            </a:extLst>
          </p:cNvPr>
          <p:cNvSpPr>
            <a:spLocks noGrp="1"/>
          </p:cNvSpPr>
          <p:nvPr>
            <p:ph type="pic" sz="quarter" idx="44" hasCustomPrompt="1"/>
          </p:nvPr>
        </p:nvSpPr>
        <p:spPr>
          <a:xfrm>
            <a:off x="9571158" y="4977452"/>
            <a:ext cx="1772153" cy="777240"/>
          </a:xfrm>
          <a:noFill/>
        </p:spPr>
        <p:txBody>
          <a:bodyPr anchor="ctr" anchorCtr="0">
            <a:noAutofit/>
          </a:bodyPr>
          <a:lstStyle>
            <a:lvl1pPr marL="0" indent="0" algn="ctr">
              <a:buNone/>
              <a:defRPr sz="2000" i="1">
                <a:solidFill>
                  <a:schemeClr val="tx1"/>
                </a:solidFill>
              </a:defRPr>
            </a:lvl1pPr>
          </a:lstStyle>
          <a:p>
            <a:r>
              <a:rPr lang="en-US" dirty="0"/>
              <a:t>Competitor </a:t>
            </a:r>
            <a:r>
              <a:rPr lang="ru-RU" dirty="0"/>
              <a:t>6</a:t>
            </a:r>
            <a:endParaRPr lang="en-US" dirty="0"/>
          </a:p>
          <a:p>
            <a:r>
              <a:rPr lang="en-US" dirty="0"/>
              <a:t>Logo</a:t>
            </a:r>
            <a:endParaRPr lang="ru-RU" dirty="0"/>
          </a:p>
        </p:txBody>
      </p:sp>
      <p:sp>
        <p:nvSpPr>
          <p:cNvPr id="29" name="Text Placeholder 7">
            <a:extLst>
              <a:ext uri="{FF2B5EF4-FFF2-40B4-BE49-F238E27FC236}">
                <a16:creationId xmlns:a16="http://schemas.microsoft.com/office/drawing/2014/main" id="{D4B80E14-BBC8-42CC-8777-FFF50D168A09}"/>
              </a:ext>
            </a:extLst>
          </p:cNvPr>
          <p:cNvSpPr>
            <a:spLocks noGrp="1"/>
          </p:cNvSpPr>
          <p:nvPr>
            <p:ph type="body" sz="quarter" idx="46" hasCustomPrompt="1"/>
          </p:nvPr>
        </p:nvSpPr>
        <p:spPr>
          <a:xfrm>
            <a:off x="789869" y="3642757"/>
            <a:ext cx="2741612" cy="248888"/>
          </a:xfrm>
        </p:spPr>
        <p:txBody>
          <a:bodyPr wrap="square" lIns="0" tIns="0" rIns="0" bIns="0">
            <a:noAutofit/>
          </a:bodyPr>
          <a:lstStyle>
            <a:lvl1pPr marL="0" indent="0">
              <a:buNone/>
              <a:defRPr sz="2000" b="0">
                <a:solidFill>
                  <a:schemeClr val="tx2"/>
                </a:solidFill>
                <a:latin typeface="+mj-lt"/>
              </a:defRPr>
            </a:lvl1pPr>
            <a:lvl2pPr marL="457200" indent="0">
              <a:buNone/>
              <a:defRPr sz="1200" b="1"/>
            </a:lvl2pPr>
            <a:lvl3pPr>
              <a:defRPr sz="1200" b="1"/>
            </a:lvl3pPr>
            <a:lvl4pPr>
              <a:defRPr sz="1200" b="1"/>
            </a:lvl4pPr>
            <a:lvl5pPr>
              <a:defRPr sz="1200" b="1"/>
            </a:lvl5pPr>
          </a:lstStyle>
          <a:p>
            <a:pPr lvl="0"/>
            <a:r>
              <a:rPr lang="en-US" dirty="0"/>
              <a:t>More expensive</a:t>
            </a:r>
          </a:p>
        </p:txBody>
      </p:sp>
      <p:sp>
        <p:nvSpPr>
          <p:cNvPr id="30" name="Text Placeholder 7">
            <a:extLst>
              <a:ext uri="{FF2B5EF4-FFF2-40B4-BE49-F238E27FC236}">
                <a16:creationId xmlns:a16="http://schemas.microsoft.com/office/drawing/2014/main" id="{95033551-3DD0-4EBE-8DFD-9335F8BA9268}"/>
              </a:ext>
            </a:extLst>
          </p:cNvPr>
          <p:cNvSpPr>
            <a:spLocks noGrp="1"/>
          </p:cNvSpPr>
          <p:nvPr>
            <p:ph type="body" sz="quarter" idx="48" hasCustomPrompt="1"/>
          </p:nvPr>
        </p:nvSpPr>
        <p:spPr>
          <a:xfrm>
            <a:off x="6315481" y="5884080"/>
            <a:ext cx="2741612" cy="248888"/>
          </a:xfrm>
        </p:spPr>
        <p:txBody>
          <a:bodyPr wrap="square" lIns="0" tIns="0" rIns="0" bIns="0">
            <a:noAutofit/>
          </a:bodyPr>
          <a:lstStyle>
            <a:lvl1pPr marL="0" indent="0" algn="l">
              <a:buNone/>
              <a:defRPr sz="2000" b="0">
                <a:solidFill>
                  <a:schemeClr val="tx2"/>
                </a:solidFill>
                <a:latin typeface="+mj-lt"/>
              </a:defRPr>
            </a:lvl1pPr>
            <a:lvl2pPr marL="457200" indent="0">
              <a:buNone/>
              <a:defRPr sz="1200" b="1"/>
            </a:lvl2pPr>
            <a:lvl3pPr>
              <a:defRPr sz="1200" b="1"/>
            </a:lvl3pPr>
            <a:lvl4pPr>
              <a:defRPr sz="1200" b="1"/>
            </a:lvl4pPr>
            <a:lvl5pPr>
              <a:defRPr sz="1200" b="1"/>
            </a:lvl5pPr>
          </a:lstStyle>
          <a:p>
            <a:pPr lvl="0"/>
            <a:r>
              <a:rPr lang="en-US" dirty="0"/>
              <a:t>Less convenient</a:t>
            </a:r>
          </a:p>
        </p:txBody>
      </p:sp>
      <p:sp>
        <p:nvSpPr>
          <p:cNvPr id="31" name="Text Placeholder 7">
            <a:extLst>
              <a:ext uri="{FF2B5EF4-FFF2-40B4-BE49-F238E27FC236}">
                <a16:creationId xmlns:a16="http://schemas.microsoft.com/office/drawing/2014/main" id="{CC507E62-D7F3-4E81-8DE2-5A7084588A33}"/>
              </a:ext>
            </a:extLst>
          </p:cNvPr>
          <p:cNvSpPr>
            <a:spLocks noGrp="1"/>
          </p:cNvSpPr>
          <p:nvPr>
            <p:ph type="body" sz="quarter" idx="49" hasCustomPrompt="1"/>
          </p:nvPr>
        </p:nvSpPr>
        <p:spPr>
          <a:xfrm>
            <a:off x="6315481" y="1343118"/>
            <a:ext cx="2741612" cy="248888"/>
          </a:xfrm>
        </p:spPr>
        <p:txBody>
          <a:bodyPr wrap="square" lIns="0" tIns="0" rIns="0" bIns="0">
            <a:noAutofit/>
          </a:bodyPr>
          <a:lstStyle>
            <a:lvl1pPr marL="0" indent="0" algn="l">
              <a:buNone/>
              <a:defRPr sz="2000" b="0">
                <a:solidFill>
                  <a:schemeClr val="tx2"/>
                </a:solidFill>
                <a:latin typeface="+mj-lt"/>
              </a:defRPr>
            </a:lvl1pPr>
            <a:lvl2pPr marL="457200" indent="0">
              <a:buNone/>
              <a:defRPr sz="1200" b="1"/>
            </a:lvl2pPr>
            <a:lvl3pPr>
              <a:defRPr sz="1200" b="1"/>
            </a:lvl3pPr>
            <a:lvl4pPr>
              <a:defRPr sz="1200" b="1"/>
            </a:lvl4pPr>
            <a:lvl5pPr>
              <a:defRPr sz="1200" b="1"/>
            </a:lvl5pPr>
          </a:lstStyle>
          <a:p>
            <a:pPr lvl="0"/>
            <a:r>
              <a:rPr lang="en-US" dirty="0"/>
              <a:t>More convenient</a:t>
            </a:r>
          </a:p>
        </p:txBody>
      </p:sp>
      <p:sp>
        <p:nvSpPr>
          <p:cNvPr id="32" name="Picture Placeholder 13">
            <a:extLst>
              <a:ext uri="{FF2B5EF4-FFF2-40B4-BE49-F238E27FC236}">
                <a16:creationId xmlns:a16="http://schemas.microsoft.com/office/drawing/2014/main" id="{61EF622D-8E08-41C3-BEBA-2274C2AB487A}"/>
              </a:ext>
            </a:extLst>
          </p:cNvPr>
          <p:cNvSpPr>
            <a:spLocks noGrp="1"/>
          </p:cNvSpPr>
          <p:nvPr>
            <p:ph type="pic" sz="quarter" idx="50"/>
          </p:nvPr>
        </p:nvSpPr>
        <p:spPr>
          <a:xfrm>
            <a:off x="9417999" y="1977257"/>
            <a:ext cx="1481328" cy="758952"/>
          </a:xfrm>
          <a:noFill/>
          <a:ln>
            <a:noFill/>
          </a:ln>
        </p:spPr>
        <p:txBody>
          <a:bodyPr anchor="ctr" anchorCtr="0">
            <a:noAutofit/>
          </a:bodyPr>
          <a:lstStyle>
            <a:lvl1pPr marL="0" indent="0" algn="ctr">
              <a:buNone/>
              <a:defRPr sz="1400">
                <a:solidFill>
                  <a:schemeClr val="tx1"/>
                </a:solidFill>
              </a:defRPr>
            </a:lvl1pPr>
          </a:lstStyle>
          <a:p>
            <a:r>
              <a:rPr lang="en-US"/>
              <a:t>Click icon to add picture</a:t>
            </a:r>
            <a:endParaRPr lang="ru-RU" dirty="0"/>
          </a:p>
        </p:txBody>
      </p:sp>
      <p:sp>
        <p:nvSpPr>
          <p:cNvPr id="33" name="Text Placeholder 7">
            <a:extLst>
              <a:ext uri="{FF2B5EF4-FFF2-40B4-BE49-F238E27FC236}">
                <a16:creationId xmlns:a16="http://schemas.microsoft.com/office/drawing/2014/main" id="{690ADA54-0156-49A9-AEF7-A4972EEB15AA}"/>
              </a:ext>
            </a:extLst>
          </p:cNvPr>
          <p:cNvSpPr>
            <a:spLocks noGrp="1"/>
          </p:cNvSpPr>
          <p:nvPr>
            <p:ph type="body" sz="quarter" idx="51" hasCustomPrompt="1"/>
          </p:nvPr>
        </p:nvSpPr>
        <p:spPr>
          <a:xfrm>
            <a:off x="8651686" y="3642757"/>
            <a:ext cx="2741612" cy="248888"/>
          </a:xfrm>
        </p:spPr>
        <p:txBody>
          <a:bodyPr lIns="0" tIns="0" rIns="0" bIns="0">
            <a:noAutofit/>
          </a:bodyPr>
          <a:lstStyle>
            <a:lvl1pPr marL="0" indent="0" algn="r">
              <a:buNone/>
              <a:defRPr sz="2000" b="0">
                <a:solidFill>
                  <a:schemeClr val="tx2"/>
                </a:solidFill>
                <a:latin typeface="+mj-lt"/>
              </a:defRPr>
            </a:lvl1pPr>
            <a:lvl2pPr marL="457200" indent="0">
              <a:buNone/>
              <a:defRPr sz="1200" b="1"/>
            </a:lvl2pPr>
            <a:lvl3pPr>
              <a:defRPr sz="1200" b="1"/>
            </a:lvl3pPr>
            <a:lvl4pPr>
              <a:defRPr sz="1200" b="1"/>
            </a:lvl4pPr>
            <a:lvl5pPr>
              <a:defRPr sz="1200" b="1"/>
            </a:lvl5pPr>
          </a:lstStyle>
          <a:p>
            <a:pPr lvl="0"/>
            <a:r>
              <a:rPr lang="en-US" dirty="0"/>
              <a:t>Less expensive</a:t>
            </a:r>
          </a:p>
        </p:txBody>
      </p:sp>
      <p:grpSp>
        <p:nvGrpSpPr>
          <p:cNvPr id="4" name="Group 3">
            <a:extLst>
              <a:ext uri="{FF2B5EF4-FFF2-40B4-BE49-F238E27FC236}">
                <a16:creationId xmlns:a16="http://schemas.microsoft.com/office/drawing/2014/main" id="{32193FB7-0142-40DD-9186-F3156B0AE4B0}"/>
              </a:ext>
            </a:extLst>
          </p:cNvPr>
          <p:cNvGrpSpPr/>
          <p:nvPr userDrawn="1"/>
        </p:nvGrpSpPr>
        <p:grpSpPr>
          <a:xfrm>
            <a:off x="6045600" y="1376748"/>
            <a:ext cx="100800" cy="5481252"/>
            <a:chOff x="6045600" y="1376748"/>
            <a:chExt cx="100800" cy="5481252"/>
          </a:xfrm>
        </p:grpSpPr>
        <p:cxnSp>
          <p:nvCxnSpPr>
            <p:cNvPr id="3" name="Straight Connector 2">
              <a:extLst>
                <a:ext uri="{FF2B5EF4-FFF2-40B4-BE49-F238E27FC236}">
                  <a16:creationId xmlns:a16="http://schemas.microsoft.com/office/drawing/2014/main" id="{CD1389D4-2EB7-40E2-B21B-4EE70FCA2236}"/>
                </a:ext>
              </a:extLst>
            </p:cNvPr>
            <p:cNvCxnSpPr>
              <a:cxnSpLocks/>
            </p:cNvCxnSpPr>
            <p:nvPr userDrawn="1"/>
          </p:nvCxnSpPr>
          <p:spPr>
            <a:xfrm rot="16200000">
              <a:off x="3389377" y="4151376"/>
              <a:ext cx="541324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Oval 34">
              <a:extLst>
                <a:ext uri="{FF2B5EF4-FFF2-40B4-BE49-F238E27FC236}">
                  <a16:creationId xmlns:a16="http://schemas.microsoft.com/office/drawing/2014/main" id="{BA48E795-AD00-4819-94E4-A5211D331715}"/>
                </a:ext>
              </a:extLst>
            </p:cNvPr>
            <p:cNvSpPr/>
            <p:nvPr userDrawn="1"/>
          </p:nvSpPr>
          <p:spPr>
            <a:xfrm>
              <a:off x="6045600" y="1376748"/>
              <a:ext cx="100800" cy="1008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grpSp>
        <p:nvGrpSpPr>
          <p:cNvPr id="37" name="Group 36">
            <a:extLst>
              <a:ext uri="{FF2B5EF4-FFF2-40B4-BE49-F238E27FC236}">
                <a16:creationId xmlns:a16="http://schemas.microsoft.com/office/drawing/2014/main" id="{41BD97BD-35F4-4534-8B74-24D44A99BC58}"/>
              </a:ext>
            </a:extLst>
          </p:cNvPr>
          <p:cNvGrpSpPr/>
          <p:nvPr userDrawn="1"/>
        </p:nvGrpSpPr>
        <p:grpSpPr>
          <a:xfrm rot="5400000">
            <a:off x="5669857" y="-1673474"/>
            <a:ext cx="100800" cy="11440514"/>
            <a:chOff x="6045600" y="1329588"/>
            <a:chExt cx="100800" cy="11440514"/>
          </a:xfrm>
        </p:grpSpPr>
        <p:cxnSp>
          <p:nvCxnSpPr>
            <p:cNvPr id="38" name="Straight Connector 37">
              <a:extLst>
                <a:ext uri="{FF2B5EF4-FFF2-40B4-BE49-F238E27FC236}">
                  <a16:creationId xmlns:a16="http://schemas.microsoft.com/office/drawing/2014/main" id="{D8351F13-467F-49F8-8279-C5B29A51798F}"/>
                </a:ext>
              </a:extLst>
            </p:cNvPr>
            <p:cNvCxnSpPr>
              <a:cxnSpLocks/>
            </p:cNvCxnSpPr>
            <p:nvPr userDrawn="1"/>
          </p:nvCxnSpPr>
          <p:spPr>
            <a:xfrm rot="16200000">
              <a:off x="408032" y="7082102"/>
              <a:ext cx="11376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Oval 38">
              <a:extLst>
                <a:ext uri="{FF2B5EF4-FFF2-40B4-BE49-F238E27FC236}">
                  <a16:creationId xmlns:a16="http://schemas.microsoft.com/office/drawing/2014/main" id="{09AA12FA-7959-4581-B344-DF9E7B0AD37A}"/>
                </a:ext>
              </a:extLst>
            </p:cNvPr>
            <p:cNvSpPr/>
            <p:nvPr userDrawn="1"/>
          </p:nvSpPr>
          <p:spPr>
            <a:xfrm>
              <a:off x="6045600" y="1329588"/>
              <a:ext cx="100800" cy="1008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Tree>
    <p:extLst>
      <p:ext uri="{BB962C8B-B14F-4D97-AF65-F5344CB8AC3E}">
        <p14:creationId xmlns:p14="http://schemas.microsoft.com/office/powerpoint/2010/main" val="29395588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ree Section Content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803277" y="1512271"/>
            <a:ext cx="2828198" cy="1286838"/>
          </a:xfrm>
        </p:spPr>
        <p:txBody>
          <a:bodyPr lIns="0" tIns="0" rIns="0" bIns="0" anchor="b">
            <a:normAutofit/>
          </a:bodyPr>
          <a:lstStyle>
            <a:lvl1pPr>
              <a:defRPr sz="36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826771" y="3148315"/>
            <a:ext cx="2216876" cy="2098138"/>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a:t>07.13.2018</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a:t>THE 7 "I AM" STATMENTS OF JESUS</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2897696"/>
            <a:ext cx="3360726" cy="100800"/>
            <a:chOff x="0" y="3240138"/>
            <a:chExt cx="3360726" cy="100800"/>
          </a:xfrm>
        </p:grpSpPr>
        <p:cxnSp>
          <p:nvCxnSpPr>
            <p:cNvPr id="13" name="Straight Connector 12">
              <a:extLst>
                <a:ext uri="{FF2B5EF4-FFF2-40B4-BE49-F238E27FC236}">
                  <a16:creationId xmlns:a16="http://schemas.microsoft.com/office/drawing/2014/main" id="{785A4134-866D-4143-AC1E-8A2FFDB49855}"/>
                </a:ext>
              </a:extLst>
            </p:cNvPr>
            <p:cNvCxnSpPr/>
            <p:nvPr userDrawn="1"/>
          </p:nvCxnSpPr>
          <p:spPr>
            <a:xfrm>
              <a:off x="0" y="3290538"/>
              <a:ext cx="3276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3259926"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1" name="Text Placeholder 15">
            <a:extLst>
              <a:ext uri="{FF2B5EF4-FFF2-40B4-BE49-F238E27FC236}">
                <a16:creationId xmlns:a16="http://schemas.microsoft.com/office/drawing/2014/main" id="{DA80730C-5AC9-41A0-ACC5-624F0652D685}"/>
              </a:ext>
            </a:extLst>
          </p:cNvPr>
          <p:cNvSpPr>
            <a:spLocks noGrp="1"/>
          </p:cNvSpPr>
          <p:nvPr>
            <p:ph type="body" sz="quarter" idx="26" hasCustomPrompt="1"/>
          </p:nvPr>
        </p:nvSpPr>
        <p:spPr>
          <a:xfrm>
            <a:off x="4475261" y="2631676"/>
            <a:ext cx="978408" cy="978408"/>
          </a:xfrm>
          <a:prstGeom prst="ellipse">
            <a:avLst/>
          </a:prstGeom>
          <a:ln w="6350">
            <a:solidFill>
              <a:schemeClr val="tx1"/>
            </a:solidFill>
          </a:ln>
        </p:spPr>
        <p:txBody>
          <a:bodyPr lIns="0" tIns="72000" rIns="0" bIns="0" anchor="ctr" anchorCtr="0">
            <a:noAutofit/>
          </a:bodyPr>
          <a:lstStyle>
            <a:lvl1pPr marL="0" indent="0" algn="ctr">
              <a:buNone/>
              <a:defRPr sz="7000" b="1">
                <a:ln w="6350">
                  <a:solidFill>
                    <a:schemeClr val="tx1"/>
                  </a:solidFill>
                </a:ln>
                <a:noFill/>
                <a:latin typeface="+mj-lt"/>
              </a:defRPr>
            </a:lvl1pPr>
          </a:lstStyle>
          <a:p>
            <a:pPr lvl="0"/>
            <a:r>
              <a:rPr lang="en-US" dirty="0"/>
              <a:t>1</a:t>
            </a:r>
            <a:endParaRPr lang="ru-RU" dirty="0"/>
          </a:p>
        </p:txBody>
      </p:sp>
      <p:sp>
        <p:nvSpPr>
          <p:cNvPr id="22" name="Text Placeholder 15">
            <a:extLst>
              <a:ext uri="{FF2B5EF4-FFF2-40B4-BE49-F238E27FC236}">
                <a16:creationId xmlns:a16="http://schemas.microsoft.com/office/drawing/2014/main" id="{515B23A8-23EB-4E6E-A24C-4154570D7DC0}"/>
              </a:ext>
            </a:extLst>
          </p:cNvPr>
          <p:cNvSpPr>
            <a:spLocks noGrp="1"/>
          </p:cNvSpPr>
          <p:nvPr>
            <p:ph type="body" sz="quarter" idx="28" hasCustomPrompt="1"/>
          </p:nvPr>
        </p:nvSpPr>
        <p:spPr>
          <a:xfrm>
            <a:off x="7436251" y="2015540"/>
            <a:ext cx="978408" cy="978408"/>
          </a:xfrm>
          <a:prstGeom prst="ellipse">
            <a:avLst/>
          </a:prstGeom>
          <a:ln w="6350">
            <a:solidFill>
              <a:schemeClr val="tx1"/>
            </a:solidFill>
          </a:ln>
        </p:spPr>
        <p:txBody>
          <a:bodyPr lIns="0" tIns="36000" rIns="0" bIns="0" anchor="ctr" anchorCtr="0">
            <a:noAutofit/>
          </a:bodyPr>
          <a:lstStyle>
            <a:lvl1pPr marL="0" indent="0" algn="ctr">
              <a:buNone/>
              <a:defRPr sz="7000" b="1">
                <a:ln w="6350">
                  <a:solidFill>
                    <a:schemeClr val="tx1"/>
                  </a:solidFill>
                </a:ln>
                <a:noFill/>
                <a:latin typeface="+mj-lt"/>
              </a:defRPr>
            </a:lvl1pPr>
          </a:lstStyle>
          <a:p>
            <a:pPr lvl="0"/>
            <a:r>
              <a:rPr lang="en-US" dirty="0"/>
              <a:t>2</a:t>
            </a:r>
            <a:endParaRPr lang="ru-RU" dirty="0"/>
          </a:p>
        </p:txBody>
      </p:sp>
      <p:sp>
        <p:nvSpPr>
          <p:cNvPr id="23" name="Text Placeholder 15">
            <a:extLst>
              <a:ext uri="{FF2B5EF4-FFF2-40B4-BE49-F238E27FC236}">
                <a16:creationId xmlns:a16="http://schemas.microsoft.com/office/drawing/2014/main" id="{C12919ED-FD55-4081-BB4A-2B2FDA3BED17}"/>
              </a:ext>
            </a:extLst>
          </p:cNvPr>
          <p:cNvSpPr>
            <a:spLocks noGrp="1"/>
          </p:cNvSpPr>
          <p:nvPr>
            <p:ph type="body" sz="quarter" idx="31" hasCustomPrompt="1"/>
          </p:nvPr>
        </p:nvSpPr>
        <p:spPr>
          <a:xfrm>
            <a:off x="10397240" y="1239687"/>
            <a:ext cx="978408" cy="978408"/>
          </a:xfrm>
          <a:prstGeom prst="ellipse">
            <a:avLst/>
          </a:prstGeom>
          <a:ln w="6350">
            <a:solidFill>
              <a:schemeClr val="tx1"/>
            </a:solidFill>
          </a:ln>
        </p:spPr>
        <p:txBody>
          <a:bodyPr lIns="0" tIns="36000" rIns="0" bIns="0" anchor="ctr" anchorCtr="0">
            <a:noAutofit/>
          </a:bodyPr>
          <a:lstStyle>
            <a:lvl1pPr marL="0" indent="0" algn="ctr">
              <a:buNone/>
              <a:defRPr sz="7000" b="1">
                <a:ln w="6350">
                  <a:solidFill>
                    <a:schemeClr val="tx1"/>
                  </a:solidFill>
                </a:ln>
                <a:noFill/>
                <a:latin typeface="+mj-lt"/>
              </a:defRPr>
            </a:lvl1pPr>
          </a:lstStyle>
          <a:p>
            <a:pPr lvl="0"/>
            <a:r>
              <a:rPr lang="en-US" dirty="0"/>
              <a:t>3</a:t>
            </a:r>
            <a:endParaRPr lang="ru-RU" dirty="0"/>
          </a:p>
        </p:txBody>
      </p:sp>
      <p:cxnSp>
        <p:nvCxnSpPr>
          <p:cNvPr id="24" name="Straight Connector 23">
            <a:extLst>
              <a:ext uri="{FF2B5EF4-FFF2-40B4-BE49-F238E27FC236}">
                <a16:creationId xmlns:a16="http://schemas.microsoft.com/office/drawing/2014/main" id="{56A6259C-432B-4405-9E82-995AF092FB7A}"/>
              </a:ext>
            </a:extLst>
          </p:cNvPr>
          <p:cNvCxnSpPr>
            <a:cxnSpLocks/>
          </p:cNvCxnSpPr>
          <p:nvPr userDrawn="1"/>
        </p:nvCxnSpPr>
        <p:spPr>
          <a:xfrm rot="16200000" flipV="1">
            <a:off x="4068065" y="1728891"/>
            <a:ext cx="1792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13BC485E-8BCE-479F-A7E9-7F9E193E6E96}"/>
              </a:ext>
            </a:extLst>
          </p:cNvPr>
          <p:cNvCxnSpPr>
            <a:cxnSpLocks/>
          </p:cNvCxnSpPr>
          <p:nvPr userDrawn="1"/>
        </p:nvCxnSpPr>
        <p:spPr>
          <a:xfrm>
            <a:off x="4964465" y="836613"/>
            <a:ext cx="5925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5094BC6-BA16-4E05-868C-3AE971AF3DA4}"/>
              </a:ext>
            </a:extLst>
          </p:cNvPr>
          <p:cNvCxnSpPr>
            <a:cxnSpLocks/>
          </p:cNvCxnSpPr>
          <p:nvPr userDrawn="1"/>
        </p:nvCxnSpPr>
        <p:spPr>
          <a:xfrm rot="16200000" flipV="1">
            <a:off x="10688444" y="1030491"/>
            <a:ext cx="39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9130EC6-4A8D-447F-862E-E5A693E68C8C}"/>
              </a:ext>
            </a:extLst>
          </p:cNvPr>
          <p:cNvCxnSpPr>
            <a:cxnSpLocks/>
          </p:cNvCxnSpPr>
          <p:nvPr userDrawn="1"/>
        </p:nvCxnSpPr>
        <p:spPr>
          <a:xfrm flipV="1">
            <a:off x="7925455" y="837355"/>
            <a:ext cx="0" cy="1178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 Placeholder 2">
            <a:extLst>
              <a:ext uri="{FF2B5EF4-FFF2-40B4-BE49-F238E27FC236}">
                <a16:creationId xmlns:a16="http://schemas.microsoft.com/office/drawing/2014/main" id="{1B29C9C1-9494-4E8B-A0F3-611E947A19B3}"/>
              </a:ext>
            </a:extLst>
          </p:cNvPr>
          <p:cNvSpPr>
            <a:spLocks noGrp="1"/>
          </p:cNvSpPr>
          <p:nvPr>
            <p:ph type="body" idx="27" hasCustomPrompt="1"/>
          </p:nvPr>
        </p:nvSpPr>
        <p:spPr>
          <a:xfrm>
            <a:off x="3151266" y="4543170"/>
            <a:ext cx="2589369" cy="1280958"/>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0" name="Text Placeholder 2">
            <a:extLst>
              <a:ext uri="{FF2B5EF4-FFF2-40B4-BE49-F238E27FC236}">
                <a16:creationId xmlns:a16="http://schemas.microsoft.com/office/drawing/2014/main" id="{ABB09D16-148A-45C2-B0B8-1495E8DC7D64}"/>
              </a:ext>
            </a:extLst>
          </p:cNvPr>
          <p:cNvSpPr>
            <a:spLocks noGrp="1"/>
          </p:cNvSpPr>
          <p:nvPr>
            <p:ph type="body" idx="29" hasCustomPrompt="1"/>
          </p:nvPr>
        </p:nvSpPr>
        <p:spPr>
          <a:xfrm>
            <a:off x="3151265" y="4246467"/>
            <a:ext cx="2415199" cy="236141"/>
          </a:xfrm>
        </p:spPr>
        <p:txBody>
          <a:bodyPr lIns="0" tIns="0" rIns="0" bIns="0" anchor="b" anchorCtr="0">
            <a:normAutofit/>
          </a:bodyPr>
          <a:lstStyle>
            <a:lvl1pPr marL="0" indent="0" algn="r">
              <a:spcBef>
                <a:spcPts val="600"/>
              </a:spcBef>
              <a:buClr>
                <a:schemeClr val="tx1"/>
              </a:buClr>
              <a:buFont typeface="Courier New" panose="02070309020205020404" pitchFamily="49" charset="0"/>
              <a:buNone/>
              <a:defRPr sz="1600" b="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1" name="Text Placeholder 2">
            <a:extLst>
              <a:ext uri="{FF2B5EF4-FFF2-40B4-BE49-F238E27FC236}">
                <a16:creationId xmlns:a16="http://schemas.microsoft.com/office/drawing/2014/main" id="{67814C7C-3597-4B16-A4AC-D81985C587BD}"/>
              </a:ext>
            </a:extLst>
          </p:cNvPr>
          <p:cNvSpPr>
            <a:spLocks noGrp="1"/>
          </p:cNvSpPr>
          <p:nvPr>
            <p:ph type="body" idx="32" hasCustomPrompt="1"/>
          </p:nvPr>
        </p:nvSpPr>
        <p:spPr>
          <a:xfrm>
            <a:off x="3151265" y="3883902"/>
            <a:ext cx="2415199" cy="360000"/>
          </a:xfrm>
        </p:spPr>
        <p:txBody>
          <a:bodyPr lIns="0" tIns="0" rIns="0" bIns="0" anchor="b" anchorCtr="0">
            <a:normAutofit/>
          </a:bodyPr>
          <a:lstStyle>
            <a:lvl1pPr marL="0" indent="0" algn="r">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
        <p:nvSpPr>
          <p:cNvPr id="43" name="Text Placeholder 2">
            <a:extLst>
              <a:ext uri="{FF2B5EF4-FFF2-40B4-BE49-F238E27FC236}">
                <a16:creationId xmlns:a16="http://schemas.microsoft.com/office/drawing/2014/main" id="{EFE2A8C5-F462-436C-B748-BBE5D58CB8B4}"/>
              </a:ext>
            </a:extLst>
          </p:cNvPr>
          <p:cNvSpPr>
            <a:spLocks noGrp="1"/>
          </p:cNvSpPr>
          <p:nvPr>
            <p:ph type="body" idx="33" hasCustomPrompt="1"/>
          </p:nvPr>
        </p:nvSpPr>
        <p:spPr>
          <a:xfrm>
            <a:off x="6048861" y="3849559"/>
            <a:ext cx="2589369" cy="1786953"/>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4" name="Text Placeholder 2">
            <a:extLst>
              <a:ext uri="{FF2B5EF4-FFF2-40B4-BE49-F238E27FC236}">
                <a16:creationId xmlns:a16="http://schemas.microsoft.com/office/drawing/2014/main" id="{586DAC0D-9859-40A1-8456-F0B43D96718B}"/>
              </a:ext>
            </a:extLst>
          </p:cNvPr>
          <p:cNvSpPr>
            <a:spLocks noGrp="1"/>
          </p:cNvSpPr>
          <p:nvPr>
            <p:ph type="body" idx="34" hasCustomPrompt="1"/>
          </p:nvPr>
        </p:nvSpPr>
        <p:spPr>
          <a:xfrm>
            <a:off x="6048860" y="3552857"/>
            <a:ext cx="2415199" cy="236141"/>
          </a:xfrm>
        </p:spPr>
        <p:txBody>
          <a:bodyPr lIns="0" tIns="0" rIns="0" bIns="0" anchor="b" anchorCtr="0">
            <a:normAutofit/>
          </a:bodyPr>
          <a:lstStyle>
            <a:lvl1pPr marL="0" indent="0" algn="r">
              <a:spcBef>
                <a:spcPts val="600"/>
              </a:spcBef>
              <a:buClr>
                <a:schemeClr val="tx1"/>
              </a:buClr>
              <a:buFont typeface="Courier New" panose="02070309020205020404" pitchFamily="49" charset="0"/>
              <a:buNone/>
              <a:defRPr sz="1600" b="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5" name="Text Placeholder 2">
            <a:extLst>
              <a:ext uri="{FF2B5EF4-FFF2-40B4-BE49-F238E27FC236}">
                <a16:creationId xmlns:a16="http://schemas.microsoft.com/office/drawing/2014/main" id="{37B983EE-F89D-4F09-8A9F-2347FA364217}"/>
              </a:ext>
            </a:extLst>
          </p:cNvPr>
          <p:cNvSpPr>
            <a:spLocks noGrp="1"/>
          </p:cNvSpPr>
          <p:nvPr>
            <p:ph type="body" idx="35" hasCustomPrompt="1"/>
          </p:nvPr>
        </p:nvSpPr>
        <p:spPr>
          <a:xfrm>
            <a:off x="6048860" y="3190292"/>
            <a:ext cx="2415199" cy="360000"/>
          </a:xfrm>
        </p:spPr>
        <p:txBody>
          <a:bodyPr lIns="0" tIns="0" rIns="0" bIns="0" anchor="b" anchorCtr="0">
            <a:normAutofit/>
          </a:bodyPr>
          <a:lstStyle>
            <a:lvl1pPr marL="0" indent="0" algn="r">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
        <p:nvSpPr>
          <p:cNvPr id="46" name="Text Placeholder 2">
            <a:extLst>
              <a:ext uri="{FF2B5EF4-FFF2-40B4-BE49-F238E27FC236}">
                <a16:creationId xmlns:a16="http://schemas.microsoft.com/office/drawing/2014/main" id="{D30DD128-A937-4A2F-B070-523A5BAAE260}"/>
              </a:ext>
            </a:extLst>
          </p:cNvPr>
          <p:cNvSpPr>
            <a:spLocks noGrp="1"/>
          </p:cNvSpPr>
          <p:nvPr>
            <p:ph type="body" idx="36" hasCustomPrompt="1"/>
          </p:nvPr>
        </p:nvSpPr>
        <p:spPr>
          <a:xfrm>
            <a:off x="8975159" y="3147170"/>
            <a:ext cx="2589369" cy="2311934"/>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7" name="Text Placeholder 2">
            <a:extLst>
              <a:ext uri="{FF2B5EF4-FFF2-40B4-BE49-F238E27FC236}">
                <a16:creationId xmlns:a16="http://schemas.microsoft.com/office/drawing/2014/main" id="{5737B87C-E3C0-46B2-8B79-63EB60491503}"/>
              </a:ext>
            </a:extLst>
          </p:cNvPr>
          <p:cNvSpPr>
            <a:spLocks noGrp="1"/>
          </p:cNvSpPr>
          <p:nvPr>
            <p:ph type="body" idx="37" hasCustomPrompt="1"/>
          </p:nvPr>
        </p:nvSpPr>
        <p:spPr>
          <a:xfrm>
            <a:off x="8975158" y="2850467"/>
            <a:ext cx="2415199" cy="236141"/>
          </a:xfrm>
        </p:spPr>
        <p:txBody>
          <a:bodyPr lIns="0" tIns="0" rIns="0" bIns="0" anchor="b" anchorCtr="0">
            <a:normAutofit/>
          </a:bodyPr>
          <a:lstStyle>
            <a:lvl1pPr marL="0" indent="0" algn="r">
              <a:spcBef>
                <a:spcPts val="600"/>
              </a:spcBef>
              <a:buClr>
                <a:schemeClr val="tx1"/>
              </a:buClr>
              <a:buFont typeface="Courier New" panose="02070309020205020404" pitchFamily="49" charset="0"/>
              <a:buNone/>
              <a:defRPr sz="1600" b="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8" name="Text Placeholder 2">
            <a:extLst>
              <a:ext uri="{FF2B5EF4-FFF2-40B4-BE49-F238E27FC236}">
                <a16:creationId xmlns:a16="http://schemas.microsoft.com/office/drawing/2014/main" id="{22F76863-7DCD-4365-80F0-001D51F08779}"/>
              </a:ext>
            </a:extLst>
          </p:cNvPr>
          <p:cNvSpPr>
            <a:spLocks noGrp="1"/>
          </p:cNvSpPr>
          <p:nvPr>
            <p:ph type="body" idx="38" hasCustomPrompt="1"/>
          </p:nvPr>
        </p:nvSpPr>
        <p:spPr>
          <a:xfrm>
            <a:off x="8975158" y="2487902"/>
            <a:ext cx="2415199" cy="360000"/>
          </a:xfrm>
        </p:spPr>
        <p:txBody>
          <a:bodyPr lIns="0" tIns="0" rIns="0" bIns="0" anchor="b" anchorCtr="0">
            <a:normAutofit/>
          </a:bodyPr>
          <a:lstStyle>
            <a:lvl1pPr marL="0" indent="0" algn="r">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Tree>
    <p:extLst>
      <p:ext uri="{BB962C8B-B14F-4D97-AF65-F5344CB8AC3E}">
        <p14:creationId xmlns:p14="http://schemas.microsoft.com/office/powerpoint/2010/main" val="30782733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able and Chart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a:t>07.13.2018</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a:t>THE 7 "I AM" STATMENTS OF JESUS</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6096000" y="707529"/>
            <a:ext cx="5314072" cy="569086"/>
          </a:xfrm>
        </p:spPr>
        <p:txBody>
          <a:bodyPr lIns="0" tIns="0" rIns="0" bIns="0" anchor="b">
            <a:normAutofit/>
          </a:bodyPr>
          <a:lstStyle>
            <a:lvl1pPr algn="l">
              <a:defRPr sz="3600"/>
            </a:lvl1pPr>
          </a:lstStyle>
          <a:p>
            <a:r>
              <a:rPr lang="en-US" dirty="0"/>
              <a:t>CLICK TO EDIT TITLE</a:t>
            </a:r>
            <a:endParaRPr lang="ru-RU" dirty="0"/>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6096000" y="1383372"/>
            <a:ext cx="6096000" cy="100800"/>
            <a:chOff x="646015" y="3248308"/>
            <a:chExt cx="3107749"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646015" y="3290538"/>
              <a:ext cx="3107749"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702376" y="3248308"/>
              <a:ext cx="51388"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6" name="Text Placeholder 2">
            <a:extLst>
              <a:ext uri="{FF2B5EF4-FFF2-40B4-BE49-F238E27FC236}">
                <a16:creationId xmlns:a16="http://schemas.microsoft.com/office/drawing/2014/main" id="{99E02476-A734-4A74-BC42-F104B37C8C19}"/>
              </a:ext>
            </a:extLst>
          </p:cNvPr>
          <p:cNvSpPr>
            <a:spLocks noGrp="1"/>
          </p:cNvSpPr>
          <p:nvPr>
            <p:ph type="body" idx="29" hasCustomPrompt="1"/>
          </p:nvPr>
        </p:nvSpPr>
        <p:spPr>
          <a:xfrm>
            <a:off x="831850" y="2031832"/>
            <a:ext cx="2915732" cy="360000"/>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24" name="Text Placeholder 2">
            <a:extLst>
              <a:ext uri="{FF2B5EF4-FFF2-40B4-BE49-F238E27FC236}">
                <a16:creationId xmlns:a16="http://schemas.microsoft.com/office/drawing/2014/main" id="{FB2A0B34-417C-46AC-95C0-9B2A2FCC8BFC}"/>
              </a:ext>
            </a:extLst>
          </p:cNvPr>
          <p:cNvSpPr>
            <a:spLocks noGrp="1"/>
          </p:cNvSpPr>
          <p:nvPr>
            <p:ph type="body" idx="31" hasCustomPrompt="1"/>
          </p:nvPr>
        </p:nvSpPr>
        <p:spPr>
          <a:xfrm>
            <a:off x="6096000" y="2031832"/>
            <a:ext cx="2915732" cy="360000"/>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 name="Content Placeholder 2">
            <a:extLst>
              <a:ext uri="{FF2B5EF4-FFF2-40B4-BE49-F238E27FC236}">
                <a16:creationId xmlns:a16="http://schemas.microsoft.com/office/drawing/2014/main" id="{7D36F8EF-728B-45C1-87D8-4AD8FA8F3716}"/>
              </a:ext>
            </a:extLst>
          </p:cNvPr>
          <p:cNvSpPr>
            <a:spLocks noGrp="1"/>
          </p:cNvSpPr>
          <p:nvPr>
            <p:ph sz="quarter" idx="32"/>
          </p:nvPr>
        </p:nvSpPr>
        <p:spPr>
          <a:xfrm>
            <a:off x="803275" y="2524125"/>
            <a:ext cx="4970463" cy="2935288"/>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dirty="0"/>
          </a:p>
        </p:txBody>
      </p:sp>
      <p:sp>
        <p:nvSpPr>
          <p:cNvPr id="22" name="Content Placeholder 2">
            <a:extLst>
              <a:ext uri="{FF2B5EF4-FFF2-40B4-BE49-F238E27FC236}">
                <a16:creationId xmlns:a16="http://schemas.microsoft.com/office/drawing/2014/main" id="{7395C5B4-6B03-4F70-96F8-3AE3A7817B52}"/>
              </a:ext>
            </a:extLst>
          </p:cNvPr>
          <p:cNvSpPr>
            <a:spLocks noGrp="1"/>
          </p:cNvSpPr>
          <p:nvPr>
            <p:ph sz="quarter" idx="33"/>
          </p:nvPr>
        </p:nvSpPr>
        <p:spPr>
          <a:xfrm>
            <a:off x="6096000" y="2524125"/>
            <a:ext cx="4970463" cy="2935288"/>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dirty="0"/>
          </a:p>
        </p:txBody>
      </p:sp>
    </p:spTree>
    <p:extLst>
      <p:ext uri="{BB962C8B-B14F-4D97-AF65-F5344CB8AC3E}">
        <p14:creationId xmlns:p14="http://schemas.microsoft.com/office/powerpoint/2010/main" val="7789154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meline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a:t>07.13.2018</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a:t>THE 7 "I AM" STATMENTS OF JESUS</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8736466" y="707529"/>
            <a:ext cx="2673606" cy="569086"/>
          </a:xfrm>
        </p:spPr>
        <p:txBody>
          <a:bodyPr lIns="0" tIns="0" rIns="0" bIns="0" anchor="b">
            <a:normAutofit/>
          </a:bodyPr>
          <a:lstStyle>
            <a:lvl1pPr algn="r">
              <a:defRPr sz="3600"/>
            </a:lvl1pPr>
          </a:lstStyle>
          <a:p>
            <a:r>
              <a:rPr lang="en-US" dirty="0"/>
              <a:t>TIMELINE</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9147803" y="1625821"/>
            <a:ext cx="2262267" cy="2021536"/>
          </a:xfrm>
        </p:spPr>
        <p:txBody>
          <a:bodyPr lIns="0" tIns="0" rIns="0" bIns="0">
            <a:normAutofit/>
          </a:bodyPr>
          <a:lstStyle>
            <a:lvl1pPr marL="0" indent="0" algn="r">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9186215" y="1375202"/>
            <a:ext cx="3005785" cy="100800"/>
            <a:chOff x="2729180" y="3240138"/>
            <a:chExt cx="1532346"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2729180" y="3290538"/>
              <a:ext cx="1504927"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4210138" y="3240138"/>
              <a:ext cx="51388"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6" name="Text Placeholder 15">
            <a:extLst>
              <a:ext uri="{FF2B5EF4-FFF2-40B4-BE49-F238E27FC236}">
                <a16:creationId xmlns:a16="http://schemas.microsoft.com/office/drawing/2014/main" id="{D0092E26-7A96-4712-98A7-FFDA7C3D7721}"/>
              </a:ext>
            </a:extLst>
          </p:cNvPr>
          <p:cNvSpPr>
            <a:spLocks noGrp="1"/>
          </p:cNvSpPr>
          <p:nvPr>
            <p:ph type="body" sz="quarter" idx="26" hasCustomPrompt="1"/>
          </p:nvPr>
        </p:nvSpPr>
        <p:spPr>
          <a:xfrm>
            <a:off x="2618284" y="685667"/>
            <a:ext cx="2616212" cy="978408"/>
          </a:xfrm>
          <a:prstGeom prst="rect">
            <a:avLst/>
          </a:prstGeom>
          <a:ln w="6350">
            <a:no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20XX</a:t>
            </a:r>
            <a:endParaRPr lang="ru-RU" dirty="0"/>
          </a:p>
        </p:txBody>
      </p:sp>
      <p:sp>
        <p:nvSpPr>
          <p:cNvPr id="34" name="Text Placeholder 2">
            <a:extLst>
              <a:ext uri="{FF2B5EF4-FFF2-40B4-BE49-F238E27FC236}">
                <a16:creationId xmlns:a16="http://schemas.microsoft.com/office/drawing/2014/main" id="{B17B484C-F876-40B2-89DE-FC7A9E54C835}"/>
              </a:ext>
            </a:extLst>
          </p:cNvPr>
          <p:cNvSpPr>
            <a:spLocks noGrp="1"/>
          </p:cNvSpPr>
          <p:nvPr>
            <p:ph type="body" idx="27" hasCustomPrompt="1"/>
          </p:nvPr>
        </p:nvSpPr>
        <p:spPr>
          <a:xfrm>
            <a:off x="5930241" y="1079309"/>
            <a:ext cx="2810591" cy="758864"/>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6" name="Text Placeholder 2">
            <a:extLst>
              <a:ext uri="{FF2B5EF4-FFF2-40B4-BE49-F238E27FC236}">
                <a16:creationId xmlns:a16="http://schemas.microsoft.com/office/drawing/2014/main" id="{99E02476-A734-4A74-BC42-F104B37C8C19}"/>
              </a:ext>
            </a:extLst>
          </p:cNvPr>
          <p:cNvSpPr>
            <a:spLocks noGrp="1"/>
          </p:cNvSpPr>
          <p:nvPr>
            <p:ph type="body" idx="29" hasCustomPrompt="1"/>
          </p:nvPr>
        </p:nvSpPr>
        <p:spPr>
          <a:xfrm>
            <a:off x="5930241" y="786637"/>
            <a:ext cx="2810591" cy="292671"/>
          </a:xfrm>
        </p:spPr>
        <p:txBody>
          <a:bodyPr lIns="0" tIns="0" rIns="0" bIns="0" anchor="t"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4" name="Straight Connector 13">
            <a:extLst>
              <a:ext uri="{FF2B5EF4-FFF2-40B4-BE49-F238E27FC236}">
                <a16:creationId xmlns:a16="http://schemas.microsoft.com/office/drawing/2014/main" id="{1AD3A3AB-488E-4090-9FD5-E005D5A9ECF5}"/>
              </a:ext>
            </a:extLst>
          </p:cNvPr>
          <p:cNvCxnSpPr>
            <a:cxnSpLocks/>
          </p:cNvCxnSpPr>
          <p:nvPr userDrawn="1"/>
        </p:nvCxnSpPr>
        <p:spPr>
          <a:xfrm rot="16200000">
            <a:off x="2094269" y="3429000"/>
            <a:ext cx="685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id="{BD6729DC-C5B3-485B-B5CD-F06FC3CAFD9A}"/>
              </a:ext>
            </a:extLst>
          </p:cNvPr>
          <p:cNvSpPr/>
          <p:nvPr userDrawn="1"/>
        </p:nvSpPr>
        <p:spPr>
          <a:xfrm>
            <a:off x="5372392" y="959827"/>
            <a:ext cx="301752" cy="301752"/>
          </a:xfrm>
          <a:prstGeom prst="ellipse">
            <a:avLst/>
          </a:prstGeom>
          <a:solidFill>
            <a:srgbClr val="0F172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9" name="Oval 28">
            <a:extLst>
              <a:ext uri="{FF2B5EF4-FFF2-40B4-BE49-F238E27FC236}">
                <a16:creationId xmlns:a16="http://schemas.microsoft.com/office/drawing/2014/main" id="{C4046DD7-8FB2-43D4-8E94-3D35DC3E2891}"/>
              </a:ext>
            </a:extLst>
          </p:cNvPr>
          <p:cNvSpPr/>
          <p:nvPr userDrawn="1"/>
        </p:nvSpPr>
        <p:spPr>
          <a:xfrm>
            <a:off x="5372392" y="5362327"/>
            <a:ext cx="301752" cy="301752"/>
          </a:xfrm>
          <a:prstGeom prst="ellipse">
            <a:avLst/>
          </a:prstGeom>
          <a:solidFill>
            <a:srgbClr val="0F172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0" name="Oval 29">
            <a:extLst>
              <a:ext uri="{FF2B5EF4-FFF2-40B4-BE49-F238E27FC236}">
                <a16:creationId xmlns:a16="http://schemas.microsoft.com/office/drawing/2014/main" id="{A320A73A-D3CB-4E04-B7E2-F3696B8ACDEA}"/>
              </a:ext>
            </a:extLst>
          </p:cNvPr>
          <p:cNvSpPr/>
          <p:nvPr userDrawn="1"/>
        </p:nvSpPr>
        <p:spPr>
          <a:xfrm>
            <a:off x="5372392" y="2427327"/>
            <a:ext cx="301752" cy="301752"/>
          </a:xfrm>
          <a:prstGeom prst="ellipse">
            <a:avLst/>
          </a:prstGeom>
          <a:solidFill>
            <a:srgbClr val="0F172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1" name="Oval 30">
            <a:extLst>
              <a:ext uri="{FF2B5EF4-FFF2-40B4-BE49-F238E27FC236}">
                <a16:creationId xmlns:a16="http://schemas.microsoft.com/office/drawing/2014/main" id="{3E2B01F0-78A8-41AE-95B8-811603402031}"/>
              </a:ext>
            </a:extLst>
          </p:cNvPr>
          <p:cNvSpPr/>
          <p:nvPr userDrawn="1"/>
        </p:nvSpPr>
        <p:spPr>
          <a:xfrm>
            <a:off x="5372392" y="3894827"/>
            <a:ext cx="301752" cy="301752"/>
          </a:xfrm>
          <a:prstGeom prst="ellipse">
            <a:avLst/>
          </a:prstGeom>
          <a:solidFill>
            <a:srgbClr val="0F172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2" name="Text Placeholder 2">
            <a:extLst>
              <a:ext uri="{FF2B5EF4-FFF2-40B4-BE49-F238E27FC236}">
                <a16:creationId xmlns:a16="http://schemas.microsoft.com/office/drawing/2014/main" id="{A70E382B-B932-45B7-BD95-6D722A4A2480}"/>
              </a:ext>
            </a:extLst>
          </p:cNvPr>
          <p:cNvSpPr>
            <a:spLocks noGrp="1"/>
          </p:cNvSpPr>
          <p:nvPr>
            <p:ph type="body" idx="31" hasCustomPrompt="1"/>
          </p:nvPr>
        </p:nvSpPr>
        <p:spPr>
          <a:xfrm>
            <a:off x="5930241" y="2532448"/>
            <a:ext cx="2810591" cy="758864"/>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3" name="Text Placeholder 2">
            <a:extLst>
              <a:ext uri="{FF2B5EF4-FFF2-40B4-BE49-F238E27FC236}">
                <a16:creationId xmlns:a16="http://schemas.microsoft.com/office/drawing/2014/main" id="{2F096B52-06C2-46DF-BB33-70D931283F16}"/>
              </a:ext>
            </a:extLst>
          </p:cNvPr>
          <p:cNvSpPr>
            <a:spLocks noGrp="1"/>
          </p:cNvSpPr>
          <p:nvPr>
            <p:ph type="body" idx="32" hasCustomPrompt="1"/>
          </p:nvPr>
        </p:nvSpPr>
        <p:spPr>
          <a:xfrm>
            <a:off x="5930241" y="2239776"/>
            <a:ext cx="2810591" cy="292671"/>
          </a:xfrm>
        </p:spPr>
        <p:txBody>
          <a:bodyPr lIns="0" tIns="0" rIns="0" bIns="0" anchor="t"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5" name="Text Placeholder 2">
            <a:extLst>
              <a:ext uri="{FF2B5EF4-FFF2-40B4-BE49-F238E27FC236}">
                <a16:creationId xmlns:a16="http://schemas.microsoft.com/office/drawing/2014/main" id="{5D87FD43-95C9-4217-AD5F-FE02E28AD4CE}"/>
              </a:ext>
            </a:extLst>
          </p:cNvPr>
          <p:cNvSpPr>
            <a:spLocks noGrp="1"/>
          </p:cNvSpPr>
          <p:nvPr>
            <p:ph type="body" idx="33" hasCustomPrompt="1"/>
          </p:nvPr>
        </p:nvSpPr>
        <p:spPr>
          <a:xfrm>
            <a:off x="5930241" y="3985587"/>
            <a:ext cx="2810591" cy="758864"/>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7" name="Text Placeholder 2">
            <a:extLst>
              <a:ext uri="{FF2B5EF4-FFF2-40B4-BE49-F238E27FC236}">
                <a16:creationId xmlns:a16="http://schemas.microsoft.com/office/drawing/2014/main" id="{A6706CEB-523E-4248-9A66-5D139D8B0DE5}"/>
              </a:ext>
            </a:extLst>
          </p:cNvPr>
          <p:cNvSpPr>
            <a:spLocks noGrp="1"/>
          </p:cNvSpPr>
          <p:nvPr>
            <p:ph type="body" idx="34" hasCustomPrompt="1"/>
          </p:nvPr>
        </p:nvSpPr>
        <p:spPr>
          <a:xfrm>
            <a:off x="5930241" y="3692915"/>
            <a:ext cx="2810591" cy="292671"/>
          </a:xfrm>
        </p:spPr>
        <p:txBody>
          <a:bodyPr lIns="0" tIns="0" rIns="0" bIns="0" anchor="t"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8" name="Text Placeholder 2">
            <a:extLst>
              <a:ext uri="{FF2B5EF4-FFF2-40B4-BE49-F238E27FC236}">
                <a16:creationId xmlns:a16="http://schemas.microsoft.com/office/drawing/2014/main" id="{6ADC931C-F9B2-467E-A024-CB5BE74BAD85}"/>
              </a:ext>
            </a:extLst>
          </p:cNvPr>
          <p:cNvSpPr>
            <a:spLocks noGrp="1"/>
          </p:cNvSpPr>
          <p:nvPr>
            <p:ph type="body" idx="35" hasCustomPrompt="1"/>
          </p:nvPr>
        </p:nvSpPr>
        <p:spPr>
          <a:xfrm>
            <a:off x="5930241" y="5438727"/>
            <a:ext cx="2810591" cy="758864"/>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9" name="Text Placeholder 2">
            <a:extLst>
              <a:ext uri="{FF2B5EF4-FFF2-40B4-BE49-F238E27FC236}">
                <a16:creationId xmlns:a16="http://schemas.microsoft.com/office/drawing/2014/main" id="{0A301DE6-2E75-41F5-9314-B269815BA3F3}"/>
              </a:ext>
            </a:extLst>
          </p:cNvPr>
          <p:cNvSpPr>
            <a:spLocks noGrp="1"/>
          </p:cNvSpPr>
          <p:nvPr>
            <p:ph type="body" idx="36" hasCustomPrompt="1"/>
          </p:nvPr>
        </p:nvSpPr>
        <p:spPr>
          <a:xfrm>
            <a:off x="5930241" y="5146055"/>
            <a:ext cx="2810591" cy="292671"/>
          </a:xfrm>
        </p:spPr>
        <p:txBody>
          <a:bodyPr lIns="0" tIns="0" rIns="0" bIns="0" anchor="t"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0" name="Text Placeholder 15">
            <a:extLst>
              <a:ext uri="{FF2B5EF4-FFF2-40B4-BE49-F238E27FC236}">
                <a16:creationId xmlns:a16="http://schemas.microsoft.com/office/drawing/2014/main" id="{B9154606-4DE0-4DC7-830A-371423BE4201}"/>
              </a:ext>
            </a:extLst>
          </p:cNvPr>
          <p:cNvSpPr>
            <a:spLocks noGrp="1"/>
          </p:cNvSpPr>
          <p:nvPr>
            <p:ph type="body" sz="quarter" idx="37" hasCustomPrompt="1"/>
          </p:nvPr>
        </p:nvSpPr>
        <p:spPr>
          <a:xfrm>
            <a:off x="2618284" y="2153566"/>
            <a:ext cx="2616212" cy="978408"/>
          </a:xfrm>
          <a:prstGeom prst="rect">
            <a:avLst/>
          </a:prstGeom>
          <a:ln w="6350">
            <a:no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20XX</a:t>
            </a:r>
            <a:endParaRPr lang="ru-RU" dirty="0"/>
          </a:p>
        </p:txBody>
      </p:sp>
      <p:sp>
        <p:nvSpPr>
          <p:cNvPr id="41" name="Text Placeholder 15">
            <a:extLst>
              <a:ext uri="{FF2B5EF4-FFF2-40B4-BE49-F238E27FC236}">
                <a16:creationId xmlns:a16="http://schemas.microsoft.com/office/drawing/2014/main" id="{5AC8C127-0F88-413C-B7BA-2ED0F81E7D4E}"/>
              </a:ext>
            </a:extLst>
          </p:cNvPr>
          <p:cNvSpPr>
            <a:spLocks noGrp="1"/>
          </p:cNvSpPr>
          <p:nvPr>
            <p:ph type="body" sz="quarter" idx="38" hasCustomPrompt="1"/>
          </p:nvPr>
        </p:nvSpPr>
        <p:spPr>
          <a:xfrm>
            <a:off x="2618284" y="3621465"/>
            <a:ext cx="2616212" cy="978408"/>
          </a:xfrm>
          <a:prstGeom prst="rect">
            <a:avLst/>
          </a:prstGeom>
          <a:ln w="6350">
            <a:no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20XX</a:t>
            </a:r>
            <a:endParaRPr lang="ru-RU" dirty="0"/>
          </a:p>
        </p:txBody>
      </p:sp>
      <p:sp>
        <p:nvSpPr>
          <p:cNvPr id="42" name="Text Placeholder 15">
            <a:extLst>
              <a:ext uri="{FF2B5EF4-FFF2-40B4-BE49-F238E27FC236}">
                <a16:creationId xmlns:a16="http://schemas.microsoft.com/office/drawing/2014/main" id="{63C5707A-6E08-4B58-A5FE-40063DB6548E}"/>
              </a:ext>
            </a:extLst>
          </p:cNvPr>
          <p:cNvSpPr>
            <a:spLocks noGrp="1"/>
          </p:cNvSpPr>
          <p:nvPr>
            <p:ph type="body" sz="quarter" idx="39" hasCustomPrompt="1"/>
          </p:nvPr>
        </p:nvSpPr>
        <p:spPr>
          <a:xfrm>
            <a:off x="2618284" y="5089363"/>
            <a:ext cx="2616212" cy="978408"/>
          </a:xfrm>
          <a:prstGeom prst="rect">
            <a:avLst/>
          </a:prstGeom>
          <a:ln w="6350">
            <a:no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20XX</a:t>
            </a:r>
            <a:endParaRPr lang="ru-RU" dirty="0"/>
          </a:p>
        </p:txBody>
      </p:sp>
    </p:spTree>
    <p:extLst>
      <p:ext uri="{BB962C8B-B14F-4D97-AF65-F5344CB8AC3E}">
        <p14:creationId xmlns:p14="http://schemas.microsoft.com/office/powerpoint/2010/main" val="36275356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able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803276" y="2260000"/>
            <a:ext cx="3911599" cy="1177174"/>
          </a:xfrm>
        </p:spPr>
        <p:txBody>
          <a:bodyPr lIns="0" tIns="0" rIns="0" bIns="0" anchor="b">
            <a:normAutofit/>
          </a:bodyPr>
          <a:lstStyle>
            <a:lvl1pPr>
              <a:defRPr sz="36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826770" y="3890303"/>
            <a:ext cx="3275463" cy="882062"/>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a:t>07.13.2018</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a:t>THE 7 "I AM" STATMENTS OF JESUS</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3598737"/>
            <a:ext cx="3764756" cy="100800"/>
            <a:chOff x="-1228304" y="3240138"/>
            <a:chExt cx="3764756" cy="100800"/>
          </a:xfrm>
        </p:grpSpPr>
        <p:cxnSp>
          <p:nvCxnSpPr>
            <p:cNvPr id="13" name="Straight Connector 12">
              <a:extLst>
                <a:ext uri="{FF2B5EF4-FFF2-40B4-BE49-F238E27FC236}">
                  <a16:creationId xmlns:a16="http://schemas.microsoft.com/office/drawing/2014/main" id="{785A4134-866D-4143-AC1E-8A2FFDB49855}"/>
                </a:ext>
              </a:extLst>
            </p:cNvPr>
            <p:cNvCxnSpPr>
              <a:cxnSpLocks/>
            </p:cNvCxnSpPr>
            <p:nvPr userDrawn="1"/>
          </p:nvCxnSpPr>
          <p:spPr>
            <a:xfrm>
              <a:off x="-1228304" y="3290538"/>
              <a:ext cx="367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2435652"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Table Placeholder 9">
            <a:extLst>
              <a:ext uri="{FF2B5EF4-FFF2-40B4-BE49-F238E27FC236}">
                <a16:creationId xmlns:a16="http://schemas.microsoft.com/office/drawing/2014/main" id="{3F646CE6-E75B-4112-896D-5A26E1F1520E}"/>
              </a:ext>
            </a:extLst>
          </p:cNvPr>
          <p:cNvSpPr>
            <a:spLocks noGrp="1"/>
          </p:cNvSpPr>
          <p:nvPr>
            <p:ph type="tbl" sz="quarter" idx="14"/>
          </p:nvPr>
        </p:nvSpPr>
        <p:spPr>
          <a:xfrm>
            <a:off x="5518150" y="860425"/>
            <a:ext cx="5870575" cy="4867275"/>
          </a:xfrm>
        </p:spPr>
        <p:txBody>
          <a:bodyPr anchor="ctr" anchorCtr="0">
            <a:normAutofit/>
          </a:bodyPr>
          <a:lstStyle>
            <a:lvl1pPr marL="0" indent="0" algn="ctr">
              <a:buNone/>
              <a:defRPr sz="2000"/>
            </a:lvl1pPr>
          </a:lstStyle>
          <a:p>
            <a:r>
              <a:rPr lang="en-US"/>
              <a:t>Click icon to add table</a:t>
            </a:r>
            <a:endParaRPr lang="ru-RU" dirty="0"/>
          </a:p>
        </p:txBody>
      </p:sp>
    </p:spTree>
    <p:extLst>
      <p:ext uri="{BB962C8B-B14F-4D97-AF65-F5344CB8AC3E}">
        <p14:creationId xmlns:p14="http://schemas.microsoft.com/office/powerpoint/2010/main" val="31839232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Content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803277" y="1608523"/>
            <a:ext cx="2828198" cy="1286838"/>
          </a:xfrm>
        </p:spPr>
        <p:txBody>
          <a:bodyPr lIns="0" tIns="0" rIns="0" bIns="0" anchor="b">
            <a:normAutofit/>
          </a:bodyPr>
          <a:lstStyle>
            <a:lvl1pPr>
              <a:defRPr sz="36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826771" y="3244567"/>
            <a:ext cx="2828198" cy="2098138"/>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a:t>07.13.2018</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a:t>THE 7 "I AM" STATMENTS OF JESUS</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2993948"/>
            <a:ext cx="2258048" cy="100800"/>
            <a:chOff x="0" y="3240138"/>
            <a:chExt cx="2258048" cy="100800"/>
          </a:xfrm>
        </p:grpSpPr>
        <p:cxnSp>
          <p:nvCxnSpPr>
            <p:cNvPr id="13" name="Straight Connector 12">
              <a:extLst>
                <a:ext uri="{FF2B5EF4-FFF2-40B4-BE49-F238E27FC236}">
                  <a16:creationId xmlns:a16="http://schemas.microsoft.com/office/drawing/2014/main" id="{785A4134-866D-4143-AC1E-8A2FFDB49855}"/>
                </a:ext>
              </a:extLst>
            </p:cNvPr>
            <p:cNvCxnSpPr/>
            <p:nvPr userDrawn="1"/>
          </p:nvCxnSpPr>
          <p:spPr>
            <a:xfrm>
              <a:off x="0" y="3290538"/>
              <a:ext cx="2160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2157248"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9" name="Text Placeholder 2">
            <a:extLst>
              <a:ext uri="{FF2B5EF4-FFF2-40B4-BE49-F238E27FC236}">
                <a16:creationId xmlns:a16="http://schemas.microsoft.com/office/drawing/2014/main" id="{1B29C9C1-9494-4E8B-A0F3-611E947A19B3}"/>
              </a:ext>
            </a:extLst>
          </p:cNvPr>
          <p:cNvSpPr>
            <a:spLocks noGrp="1"/>
          </p:cNvSpPr>
          <p:nvPr>
            <p:ph type="body" idx="27" hasCustomPrompt="1"/>
          </p:nvPr>
        </p:nvSpPr>
        <p:spPr>
          <a:xfrm>
            <a:off x="4128617" y="4355032"/>
            <a:ext cx="2066544" cy="1280958"/>
          </a:xfrm>
        </p:spPr>
        <p:txBody>
          <a:bodyPr lIns="0" tIns="0" rIns="0" bIns="0">
            <a:normAutofit/>
          </a:bodyPr>
          <a:lstStyle>
            <a:lvl1pPr marL="0" indent="0" algn="ctr">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0" name="Text Placeholder 2">
            <a:extLst>
              <a:ext uri="{FF2B5EF4-FFF2-40B4-BE49-F238E27FC236}">
                <a16:creationId xmlns:a16="http://schemas.microsoft.com/office/drawing/2014/main" id="{ABB09D16-148A-45C2-B0B8-1495E8DC7D64}"/>
              </a:ext>
            </a:extLst>
          </p:cNvPr>
          <p:cNvSpPr>
            <a:spLocks noGrp="1"/>
          </p:cNvSpPr>
          <p:nvPr>
            <p:ph type="body" idx="29" hasCustomPrompt="1"/>
          </p:nvPr>
        </p:nvSpPr>
        <p:spPr>
          <a:xfrm>
            <a:off x="4128616" y="4042831"/>
            <a:ext cx="2066544" cy="282991"/>
          </a:xfrm>
        </p:spPr>
        <p:txBody>
          <a:bodyPr lIns="0" tIns="0" rIns="0" bIns="0" anchor="b" anchorCtr="0">
            <a:normAutofit/>
          </a:bodyPr>
          <a:lstStyle>
            <a:lvl1pPr marL="0" indent="0" algn="ctr">
              <a:spcBef>
                <a:spcPts val="600"/>
              </a:spcBef>
              <a:buClr>
                <a:schemeClr val="tx1"/>
              </a:buClr>
              <a:buFont typeface="Courier New" panose="02070309020205020404" pitchFamily="49" charset="0"/>
              <a:buNone/>
              <a:defRPr sz="1600" b="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1" name="Text Placeholder 2">
            <a:extLst>
              <a:ext uri="{FF2B5EF4-FFF2-40B4-BE49-F238E27FC236}">
                <a16:creationId xmlns:a16="http://schemas.microsoft.com/office/drawing/2014/main" id="{67814C7C-3597-4B16-A4AC-D81985C587BD}"/>
              </a:ext>
            </a:extLst>
          </p:cNvPr>
          <p:cNvSpPr>
            <a:spLocks noGrp="1"/>
          </p:cNvSpPr>
          <p:nvPr>
            <p:ph type="body" idx="32" hasCustomPrompt="1"/>
          </p:nvPr>
        </p:nvSpPr>
        <p:spPr>
          <a:xfrm>
            <a:off x="4128616" y="3428999"/>
            <a:ext cx="2066544" cy="615618"/>
          </a:xfrm>
        </p:spPr>
        <p:txBody>
          <a:bodyPr lIns="0" tIns="0" rIns="0" bIns="0" anchor="b" anchorCtr="0">
            <a:normAutofit/>
          </a:bodyPr>
          <a:lstStyle>
            <a:lvl1pPr marL="0" indent="0" algn="ctr">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
        <p:nvSpPr>
          <p:cNvPr id="9" name="Picture Placeholder 8">
            <a:extLst>
              <a:ext uri="{FF2B5EF4-FFF2-40B4-BE49-F238E27FC236}">
                <a16:creationId xmlns:a16="http://schemas.microsoft.com/office/drawing/2014/main" id="{B284A57B-147A-4287-AA6B-E508A9222F7F}"/>
              </a:ext>
            </a:extLst>
          </p:cNvPr>
          <p:cNvSpPr>
            <a:spLocks noGrp="1"/>
          </p:cNvSpPr>
          <p:nvPr>
            <p:ph type="pic" sz="quarter" idx="33"/>
          </p:nvPr>
        </p:nvSpPr>
        <p:spPr>
          <a:xfrm>
            <a:off x="4130072" y="1179843"/>
            <a:ext cx="2066544" cy="2066544"/>
          </a:xfrm>
          <a:prstGeom prst="ellipse">
            <a:avLst/>
          </a:prstGeom>
          <a:ln w="12700">
            <a:solidFill>
              <a:schemeClr val="tx2"/>
            </a:solidFill>
          </a:ln>
        </p:spPr>
        <p:txBody>
          <a:bodyPr anchor="ctr" anchorCtr="0">
            <a:normAutofit/>
          </a:bodyPr>
          <a:lstStyle>
            <a:lvl1pPr marL="0" indent="0" algn="ctr">
              <a:buNone/>
              <a:defRPr sz="1400"/>
            </a:lvl1pPr>
          </a:lstStyle>
          <a:p>
            <a:r>
              <a:rPr lang="en-US"/>
              <a:t>Click icon to add picture</a:t>
            </a:r>
            <a:endParaRPr lang="ru-RU" dirty="0"/>
          </a:p>
        </p:txBody>
      </p:sp>
      <p:sp>
        <p:nvSpPr>
          <p:cNvPr id="35" name="Picture Placeholder 8">
            <a:extLst>
              <a:ext uri="{FF2B5EF4-FFF2-40B4-BE49-F238E27FC236}">
                <a16:creationId xmlns:a16="http://schemas.microsoft.com/office/drawing/2014/main" id="{9DBE0996-CEA3-41C3-A75A-84DC3C2B5194}"/>
              </a:ext>
            </a:extLst>
          </p:cNvPr>
          <p:cNvSpPr>
            <a:spLocks noGrp="1"/>
          </p:cNvSpPr>
          <p:nvPr>
            <p:ph type="pic" sz="quarter" idx="34"/>
          </p:nvPr>
        </p:nvSpPr>
        <p:spPr>
          <a:xfrm>
            <a:off x="9128072" y="1179843"/>
            <a:ext cx="2066544" cy="2066544"/>
          </a:xfrm>
          <a:prstGeom prst="ellipse">
            <a:avLst/>
          </a:prstGeom>
          <a:ln w="12700">
            <a:solidFill>
              <a:schemeClr val="tx2"/>
            </a:solidFill>
          </a:ln>
        </p:spPr>
        <p:txBody>
          <a:bodyPr anchor="ctr" anchorCtr="0">
            <a:normAutofit/>
          </a:bodyPr>
          <a:lstStyle>
            <a:lvl1pPr marL="0" indent="0" algn="ctr">
              <a:buNone/>
              <a:defRPr sz="1400"/>
            </a:lvl1pPr>
          </a:lstStyle>
          <a:p>
            <a:r>
              <a:rPr lang="en-US"/>
              <a:t>Click icon to add picture</a:t>
            </a:r>
            <a:endParaRPr lang="ru-RU" dirty="0"/>
          </a:p>
        </p:txBody>
      </p:sp>
      <p:sp>
        <p:nvSpPr>
          <p:cNvPr id="36" name="Picture Placeholder 8">
            <a:extLst>
              <a:ext uri="{FF2B5EF4-FFF2-40B4-BE49-F238E27FC236}">
                <a16:creationId xmlns:a16="http://schemas.microsoft.com/office/drawing/2014/main" id="{F7B28261-CB14-4E4E-AA66-A0239B3DD28E}"/>
              </a:ext>
            </a:extLst>
          </p:cNvPr>
          <p:cNvSpPr>
            <a:spLocks noGrp="1"/>
          </p:cNvSpPr>
          <p:nvPr>
            <p:ph type="pic" sz="quarter" idx="35"/>
          </p:nvPr>
        </p:nvSpPr>
        <p:spPr>
          <a:xfrm>
            <a:off x="6629072" y="1179843"/>
            <a:ext cx="2066544" cy="2066544"/>
          </a:xfrm>
          <a:prstGeom prst="ellipse">
            <a:avLst/>
          </a:prstGeom>
          <a:ln w="12700">
            <a:solidFill>
              <a:schemeClr val="tx2"/>
            </a:solidFill>
          </a:ln>
        </p:spPr>
        <p:txBody>
          <a:bodyPr anchor="ctr" anchorCtr="0">
            <a:normAutofit/>
          </a:bodyPr>
          <a:lstStyle>
            <a:lvl1pPr marL="0" indent="0" algn="ctr">
              <a:buNone/>
              <a:defRPr sz="1400"/>
            </a:lvl1pPr>
          </a:lstStyle>
          <a:p>
            <a:r>
              <a:rPr lang="en-US"/>
              <a:t>Click icon to add picture</a:t>
            </a:r>
            <a:endParaRPr lang="ru-RU" dirty="0"/>
          </a:p>
        </p:txBody>
      </p:sp>
      <p:sp>
        <p:nvSpPr>
          <p:cNvPr id="37" name="Text Placeholder 2">
            <a:extLst>
              <a:ext uri="{FF2B5EF4-FFF2-40B4-BE49-F238E27FC236}">
                <a16:creationId xmlns:a16="http://schemas.microsoft.com/office/drawing/2014/main" id="{BAA53E0C-9536-4177-A63F-0E2565EC53CD}"/>
              </a:ext>
            </a:extLst>
          </p:cNvPr>
          <p:cNvSpPr>
            <a:spLocks noGrp="1"/>
          </p:cNvSpPr>
          <p:nvPr>
            <p:ph type="body" idx="36" hasCustomPrompt="1"/>
          </p:nvPr>
        </p:nvSpPr>
        <p:spPr>
          <a:xfrm>
            <a:off x="9127048" y="4355032"/>
            <a:ext cx="2066400" cy="1280958"/>
          </a:xfrm>
        </p:spPr>
        <p:txBody>
          <a:bodyPr lIns="0" tIns="0" rIns="0" bIns="0">
            <a:normAutofit/>
          </a:bodyPr>
          <a:lstStyle>
            <a:lvl1pPr marL="0" indent="0" algn="ctr">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8" name="Text Placeholder 2">
            <a:extLst>
              <a:ext uri="{FF2B5EF4-FFF2-40B4-BE49-F238E27FC236}">
                <a16:creationId xmlns:a16="http://schemas.microsoft.com/office/drawing/2014/main" id="{67EF8E36-183B-420B-AF25-17CFA963987A}"/>
              </a:ext>
            </a:extLst>
          </p:cNvPr>
          <p:cNvSpPr>
            <a:spLocks noGrp="1"/>
          </p:cNvSpPr>
          <p:nvPr>
            <p:ph type="body" idx="37" hasCustomPrompt="1"/>
          </p:nvPr>
        </p:nvSpPr>
        <p:spPr>
          <a:xfrm>
            <a:off x="9127047" y="4042831"/>
            <a:ext cx="2066400" cy="282991"/>
          </a:xfrm>
        </p:spPr>
        <p:txBody>
          <a:bodyPr lIns="0" tIns="0" rIns="0" bIns="0" anchor="b" anchorCtr="0">
            <a:normAutofit/>
          </a:bodyPr>
          <a:lstStyle>
            <a:lvl1pPr marL="0" indent="0" algn="ctr">
              <a:spcBef>
                <a:spcPts val="600"/>
              </a:spcBef>
              <a:buClr>
                <a:schemeClr val="tx1"/>
              </a:buClr>
              <a:buFont typeface="Courier New" panose="02070309020205020404" pitchFamily="49" charset="0"/>
              <a:buNone/>
              <a:defRPr sz="1600" b="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9" name="Text Placeholder 2">
            <a:extLst>
              <a:ext uri="{FF2B5EF4-FFF2-40B4-BE49-F238E27FC236}">
                <a16:creationId xmlns:a16="http://schemas.microsoft.com/office/drawing/2014/main" id="{58DA6E86-8039-4690-AFE1-7CCF07B7CBAF}"/>
              </a:ext>
            </a:extLst>
          </p:cNvPr>
          <p:cNvSpPr>
            <a:spLocks noGrp="1"/>
          </p:cNvSpPr>
          <p:nvPr>
            <p:ph type="body" idx="38" hasCustomPrompt="1"/>
          </p:nvPr>
        </p:nvSpPr>
        <p:spPr>
          <a:xfrm>
            <a:off x="9127047" y="3428999"/>
            <a:ext cx="2066400" cy="615618"/>
          </a:xfrm>
        </p:spPr>
        <p:txBody>
          <a:bodyPr lIns="0" tIns="0" rIns="0" bIns="0" anchor="b" anchorCtr="0">
            <a:normAutofit/>
          </a:bodyPr>
          <a:lstStyle>
            <a:lvl1pPr marL="0" indent="0" algn="ctr">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
        <p:nvSpPr>
          <p:cNvPr id="41" name="Text Placeholder 2">
            <a:extLst>
              <a:ext uri="{FF2B5EF4-FFF2-40B4-BE49-F238E27FC236}">
                <a16:creationId xmlns:a16="http://schemas.microsoft.com/office/drawing/2014/main" id="{933214B9-0452-4C8B-AB10-922F3C3BCF01}"/>
              </a:ext>
            </a:extLst>
          </p:cNvPr>
          <p:cNvSpPr>
            <a:spLocks noGrp="1"/>
          </p:cNvSpPr>
          <p:nvPr>
            <p:ph type="body" idx="39" hasCustomPrompt="1"/>
          </p:nvPr>
        </p:nvSpPr>
        <p:spPr>
          <a:xfrm>
            <a:off x="6629217" y="4355032"/>
            <a:ext cx="2066400" cy="1280958"/>
          </a:xfrm>
        </p:spPr>
        <p:txBody>
          <a:bodyPr lIns="0" tIns="0" rIns="0" bIns="0">
            <a:normAutofit/>
          </a:bodyPr>
          <a:lstStyle>
            <a:lvl1pPr marL="0" indent="0" algn="ctr">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2" name="Text Placeholder 2">
            <a:extLst>
              <a:ext uri="{FF2B5EF4-FFF2-40B4-BE49-F238E27FC236}">
                <a16:creationId xmlns:a16="http://schemas.microsoft.com/office/drawing/2014/main" id="{A5C23113-D98B-48C7-A675-4FD5F50333F3}"/>
              </a:ext>
            </a:extLst>
          </p:cNvPr>
          <p:cNvSpPr>
            <a:spLocks noGrp="1"/>
          </p:cNvSpPr>
          <p:nvPr>
            <p:ph type="body" idx="40" hasCustomPrompt="1"/>
          </p:nvPr>
        </p:nvSpPr>
        <p:spPr>
          <a:xfrm>
            <a:off x="6629216" y="4042831"/>
            <a:ext cx="2066400" cy="282991"/>
          </a:xfrm>
        </p:spPr>
        <p:txBody>
          <a:bodyPr lIns="0" tIns="0" rIns="0" bIns="0" anchor="b" anchorCtr="0">
            <a:normAutofit/>
          </a:bodyPr>
          <a:lstStyle>
            <a:lvl1pPr marL="0" indent="0" algn="ctr">
              <a:spcBef>
                <a:spcPts val="600"/>
              </a:spcBef>
              <a:buClr>
                <a:schemeClr val="tx1"/>
              </a:buClr>
              <a:buFont typeface="Courier New" panose="02070309020205020404" pitchFamily="49" charset="0"/>
              <a:buNone/>
              <a:defRPr sz="1600" b="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9" name="Text Placeholder 2">
            <a:extLst>
              <a:ext uri="{FF2B5EF4-FFF2-40B4-BE49-F238E27FC236}">
                <a16:creationId xmlns:a16="http://schemas.microsoft.com/office/drawing/2014/main" id="{09781257-B563-41E0-B9E6-9C7330084BCC}"/>
              </a:ext>
            </a:extLst>
          </p:cNvPr>
          <p:cNvSpPr>
            <a:spLocks noGrp="1"/>
          </p:cNvSpPr>
          <p:nvPr>
            <p:ph type="body" idx="41" hasCustomPrompt="1"/>
          </p:nvPr>
        </p:nvSpPr>
        <p:spPr>
          <a:xfrm>
            <a:off x="6627903" y="3428999"/>
            <a:ext cx="2066400" cy="615618"/>
          </a:xfrm>
        </p:spPr>
        <p:txBody>
          <a:bodyPr lIns="0" tIns="0" rIns="0" bIns="0" anchor="b" anchorCtr="0">
            <a:normAutofit/>
          </a:bodyPr>
          <a:lstStyle>
            <a:lvl1pPr marL="0" indent="0" algn="ctr">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cxnSp>
        <p:nvCxnSpPr>
          <p:cNvPr id="32" name="Straight Connector 31">
            <a:extLst>
              <a:ext uri="{FF2B5EF4-FFF2-40B4-BE49-F238E27FC236}">
                <a16:creationId xmlns:a16="http://schemas.microsoft.com/office/drawing/2014/main" id="{9A32EC27-ACD8-47C0-A3ED-E4ED58D88358}"/>
              </a:ext>
            </a:extLst>
          </p:cNvPr>
          <p:cNvCxnSpPr/>
          <p:nvPr userDrawn="1"/>
        </p:nvCxnSpPr>
        <p:spPr>
          <a:xfrm>
            <a:off x="6195160" y="2217849"/>
            <a:ext cx="43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9E8819A-135C-4A5C-9F6A-A3BE05AA294F}"/>
              </a:ext>
            </a:extLst>
          </p:cNvPr>
          <p:cNvCxnSpPr/>
          <p:nvPr userDrawn="1"/>
        </p:nvCxnSpPr>
        <p:spPr>
          <a:xfrm>
            <a:off x="8703909" y="2216687"/>
            <a:ext cx="43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8329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78196A9-689D-4410-BFC0-7ACB19755A0C}"/>
              </a:ext>
            </a:extLst>
          </p:cNvPr>
          <p:cNvSpPr/>
          <p:nvPr userDrawn="1"/>
        </p:nvSpPr>
        <p:spPr>
          <a:xfrm>
            <a:off x="0" y="0"/>
            <a:ext cx="12192000" cy="4416552"/>
          </a:xfrm>
          <a:prstGeom prst="rect">
            <a:avLst/>
          </a:prstGeom>
          <a:blipFill>
            <a:blip r:embed="rId2"/>
            <a:srcRect/>
            <a:stretch>
              <a:fillRect l="-842" r="-84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 name="Title 1">
            <a:extLst>
              <a:ext uri="{FF2B5EF4-FFF2-40B4-BE49-F238E27FC236}">
                <a16:creationId xmlns:a16="http://schemas.microsoft.com/office/drawing/2014/main" id="{129BFEAD-57CF-438A-8084-C5AC7F47E544}"/>
              </a:ext>
            </a:extLst>
          </p:cNvPr>
          <p:cNvSpPr>
            <a:spLocks noGrp="1"/>
          </p:cNvSpPr>
          <p:nvPr>
            <p:ph type="ctrTitle" hasCustomPrompt="1"/>
          </p:nvPr>
        </p:nvSpPr>
        <p:spPr>
          <a:xfrm>
            <a:off x="1524000" y="2462986"/>
            <a:ext cx="9144000" cy="1786094"/>
          </a:xfrm>
        </p:spPr>
        <p:txBody>
          <a:bodyPr anchor="b"/>
          <a:lstStyle>
            <a:lvl1pPr algn="ctr">
              <a:defRPr sz="6000"/>
            </a:lvl1pPr>
          </a:lstStyle>
          <a:p>
            <a:r>
              <a:rPr lang="en-US" dirty="0"/>
              <a:t>CLICK TO EDIT MASTER TITLE STYLE</a:t>
            </a:r>
            <a:endParaRPr lang="ru-RU" dirty="0"/>
          </a:p>
        </p:txBody>
      </p:sp>
      <p:sp>
        <p:nvSpPr>
          <p:cNvPr id="4" name="Date Placeholder 3">
            <a:extLst>
              <a:ext uri="{FF2B5EF4-FFF2-40B4-BE49-F238E27FC236}">
                <a16:creationId xmlns:a16="http://schemas.microsoft.com/office/drawing/2014/main" id="{7E17A3CB-B083-4E49-9123-A5E47559DCDB}"/>
              </a:ext>
            </a:extLst>
          </p:cNvPr>
          <p:cNvSpPr>
            <a:spLocks noGrp="1"/>
          </p:cNvSpPr>
          <p:nvPr>
            <p:ph type="dt" sz="half" idx="10"/>
          </p:nvPr>
        </p:nvSpPr>
        <p:spPr/>
        <p:txBody>
          <a:bodyPr/>
          <a:lstStyle/>
          <a:p>
            <a:r>
              <a:rPr lang="en-US"/>
              <a:t>07.13.2018</a:t>
            </a:r>
            <a:endParaRPr lang="ru-RU" dirty="0"/>
          </a:p>
        </p:txBody>
      </p:sp>
      <p:sp>
        <p:nvSpPr>
          <p:cNvPr id="5" name="Footer Placeholder 4">
            <a:extLst>
              <a:ext uri="{FF2B5EF4-FFF2-40B4-BE49-F238E27FC236}">
                <a16:creationId xmlns:a16="http://schemas.microsoft.com/office/drawing/2014/main" id="{A8C4102C-4609-416C-A808-0FFE0051DAA1}"/>
              </a:ext>
            </a:extLst>
          </p:cNvPr>
          <p:cNvSpPr>
            <a:spLocks noGrp="1"/>
          </p:cNvSpPr>
          <p:nvPr>
            <p:ph type="ftr" sz="quarter" idx="11"/>
          </p:nvPr>
        </p:nvSpPr>
        <p:spPr/>
        <p:txBody>
          <a:bodyPr/>
          <a:lstStyle/>
          <a:p>
            <a:r>
              <a:rPr lang="en-US"/>
              <a:t>THE 7 "I AM" STATMENTS OF JESUS</a:t>
            </a:r>
            <a:endParaRPr lang="ru-RU" dirty="0"/>
          </a:p>
        </p:txBody>
      </p:sp>
      <p:sp>
        <p:nvSpPr>
          <p:cNvPr id="6" name="Slide Number Placeholder 5">
            <a:extLst>
              <a:ext uri="{FF2B5EF4-FFF2-40B4-BE49-F238E27FC236}">
                <a16:creationId xmlns:a16="http://schemas.microsoft.com/office/drawing/2014/main" id="{2D7BCC5D-6F2C-472F-BD4C-4096793DFC2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7" name="Rectangle 6">
            <a:extLst>
              <a:ext uri="{FF2B5EF4-FFF2-40B4-BE49-F238E27FC236}">
                <a16:creationId xmlns:a16="http://schemas.microsoft.com/office/drawing/2014/main" id="{7BE854BB-FA44-4CAB-85DF-F5C412560348}"/>
              </a:ext>
            </a:extLst>
          </p:cNvPr>
          <p:cNvSpPr/>
          <p:nvPr userDrawn="1"/>
        </p:nvSpPr>
        <p:spPr>
          <a:xfrm>
            <a:off x="0" y="4416552"/>
            <a:ext cx="12192000" cy="2441448"/>
          </a:xfrm>
          <a:prstGeom prst="rect">
            <a:avLst/>
          </a:prstGeom>
          <a:gradFill flip="none" rotWithShape="1">
            <a:gsLst>
              <a:gs pos="0">
                <a:schemeClr val="accent2"/>
              </a:gs>
              <a:gs pos="34000">
                <a:srgbClr val="0F1722"/>
              </a:gs>
              <a:gs pos="69000">
                <a:srgbClr val="0F1722"/>
              </a:gs>
              <a:gs pos="100000">
                <a:schemeClr val="accent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 name="Subtitle 2">
            <a:extLst>
              <a:ext uri="{FF2B5EF4-FFF2-40B4-BE49-F238E27FC236}">
                <a16:creationId xmlns:a16="http://schemas.microsoft.com/office/drawing/2014/main" id="{389BFFF1-5465-4317-B9DB-C23A5B1D76EF}"/>
              </a:ext>
            </a:extLst>
          </p:cNvPr>
          <p:cNvSpPr>
            <a:spLocks noGrp="1"/>
          </p:cNvSpPr>
          <p:nvPr>
            <p:ph type="subTitle" idx="1"/>
          </p:nvPr>
        </p:nvSpPr>
        <p:spPr>
          <a:xfrm>
            <a:off x="1524000" y="4734696"/>
            <a:ext cx="9144000" cy="459798"/>
          </a:xfrm>
        </p:spPr>
        <p:txBody>
          <a:bodyPr lIns="0" tIns="0" rIns="0" bIns="0">
            <a:normAutofit/>
          </a:bodyPr>
          <a:lstStyle>
            <a:lvl1pPr marL="0" indent="0" algn="ctr">
              <a:lnSpc>
                <a:spcPct val="100000"/>
              </a:lnSpc>
              <a:spcBef>
                <a:spcPts val="0"/>
              </a:spcBef>
              <a:buNone/>
              <a:defRPr sz="2800" b="1">
                <a:latin typeface="+mn-lt"/>
                <a:cs typeface="Segoe UI Semibold" panose="020B07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u-RU" dirty="0"/>
          </a:p>
        </p:txBody>
      </p:sp>
      <p:sp>
        <p:nvSpPr>
          <p:cNvPr id="10" name="Picture Placeholder 9">
            <a:extLst>
              <a:ext uri="{FF2B5EF4-FFF2-40B4-BE49-F238E27FC236}">
                <a16:creationId xmlns:a16="http://schemas.microsoft.com/office/drawing/2014/main" id="{EA313B4B-5B98-4B33-885A-DF7669E72D7A}"/>
              </a:ext>
            </a:extLst>
          </p:cNvPr>
          <p:cNvSpPr>
            <a:spLocks noGrp="1"/>
          </p:cNvSpPr>
          <p:nvPr>
            <p:ph type="pic" sz="quarter" idx="13"/>
          </p:nvPr>
        </p:nvSpPr>
        <p:spPr>
          <a:xfrm>
            <a:off x="5355336" y="1172982"/>
            <a:ext cx="1481328" cy="758952"/>
          </a:xfrm>
        </p:spPr>
        <p:txBody>
          <a:bodyPr anchor="ctr" anchorCtr="0">
            <a:normAutofit/>
          </a:bodyPr>
          <a:lstStyle>
            <a:lvl1pPr marL="0" indent="0" algn="ctr">
              <a:buNone/>
              <a:defRPr sz="1400"/>
            </a:lvl1pPr>
          </a:lstStyle>
          <a:p>
            <a:r>
              <a:rPr lang="en-US"/>
              <a:t>Click icon to add picture</a:t>
            </a:r>
            <a:endParaRPr lang="ru-RU" dirty="0"/>
          </a:p>
        </p:txBody>
      </p:sp>
      <p:grpSp>
        <p:nvGrpSpPr>
          <p:cNvPr id="15" name="Group 14">
            <a:extLst>
              <a:ext uri="{FF2B5EF4-FFF2-40B4-BE49-F238E27FC236}">
                <a16:creationId xmlns:a16="http://schemas.microsoft.com/office/drawing/2014/main" id="{676B4374-8F24-43DE-860D-E5C6EA850AB4}"/>
              </a:ext>
            </a:extLst>
          </p:cNvPr>
          <p:cNvGrpSpPr/>
          <p:nvPr userDrawn="1"/>
        </p:nvGrpSpPr>
        <p:grpSpPr>
          <a:xfrm>
            <a:off x="3619265" y="2253996"/>
            <a:ext cx="4953471" cy="100584"/>
            <a:chOff x="3631692" y="2253996"/>
            <a:chExt cx="4953471" cy="100584"/>
          </a:xfrm>
        </p:grpSpPr>
        <p:sp>
          <p:nvSpPr>
            <p:cNvPr id="11" name="Oval 10">
              <a:extLst>
                <a:ext uri="{FF2B5EF4-FFF2-40B4-BE49-F238E27FC236}">
                  <a16:creationId xmlns:a16="http://schemas.microsoft.com/office/drawing/2014/main" id="{585C7755-9394-4129-AB48-1AC32DA80C75}"/>
                </a:ext>
              </a:extLst>
            </p:cNvPr>
            <p:cNvSpPr/>
            <p:nvPr userDrawn="1"/>
          </p:nvSpPr>
          <p:spPr>
            <a:xfrm>
              <a:off x="3631692" y="2253996"/>
              <a:ext cx="100584"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3" name="Straight Connector 12">
              <a:extLst>
                <a:ext uri="{FF2B5EF4-FFF2-40B4-BE49-F238E27FC236}">
                  <a16:creationId xmlns:a16="http://schemas.microsoft.com/office/drawing/2014/main" id="{64C71ABE-575A-48CF-82B1-EDE8535F3993}"/>
                </a:ext>
              </a:extLst>
            </p:cNvPr>
            <p:cNvCxnSpPr/>
            <p:nvPr userDrawn="1"/>
          </p:nvCxnSpPr>
          <p:spPr>
            <a:xfrm>
              <a:off x="3681984" y="2307679"/>
              <a:ext cx="4828032" cy="0"/>
            </a:xfrm>
            <a:prstGeom prst="line">
              <a:avLst/>
            </a:prstGeom>
            <a:ln w="12700">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E3C1EA63-78B2-4715-B4DC-63D98AC7F354}"/>
                </a:ext>
              </a:extLst>
            </p:cNvPr>
            <p:cNvSpPr/>
            <p:nvPr userDrawn="1"/>
          </p:nvSpPr>
          <p:spPr>
            <a:xfrm>
              <a:off x="8484579" y="2253996"/>
              <a:ext cx="100584"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grpSp>
        <p:nvGrpSpPr>
          <p:cNvPr id="16" name="Group 15">
            <a:extLst>
              <a:ext uri="{FF2B5EF4-FFF2-40B4-BE49-F238E27FC236}">
                <a16:creationId xmlns:a16="http://schemas.microsoft.com/office/drawing/2014/main" id="{E9BB74A1-0BEA-4AD8-8138-0641A45D8B40}"/>
              </a:ext>
            </a:extLst>
          </p:cNvPr>
          <p:cNvGrpSpPr/>
          <p:nvPr userDrawn="1"/>
        </p:nvGrpSpPr>
        <p:grpSpPr>
          <a:xfrm>
            <a:off x="4652581" y="5305363"/>
            <a:ext cx="2886839" cy="100584"/>
            <a:chOff x="3631690" y="2253996"/>
            <a:chExt cx="5028467" cy="100584"/>
          </a:xfrm>
        </p:grpSpPr>
        <p:sp>
          <p:nvSpPr>
            <p:cNvPr id="17" name="Oval 16">
              <a:extLst>
                <a:ext uri="{FF2B5EF4-FFF2-40B4-BE49-F238E27FC236}">
                  <a16:creationId xmlns:a16="http://schemas.microsoft.com/office/drawing/2014/main" id="{73D0026E-5270-4C52-A1AF-5631E8192DCD}"/>
                </a:ext>
              </a:extLst>
            </p:cNvPr>
            <p:cNvSpPr/>
            <p:nvPr userDrawn="1"/>
          </p:nvSpPr>
          <p:spPr>
            <a:xfrm>
              <a:off x="3631690" y="2253996"/>
              <a:ext cx="175203"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A6085D92-5F70-4097-A2FF-C15B13788D08}"/>
                </a:ext>
              </a:extLst>
            </p:cNvPr>
            <p:cNvCxnSpPr/>
            <p:nvPr userDrawn="1"/>
          </p:nvCxnSpPr>
          <p:spPr>
            <a:xfrm>
              <a:off x="3681984" y="2307679"/>
              <a:ext cx="4828032" cy="0"/>
            </a:xfrm>
            <a:prstGeom prst="line">
              <a:avLst/>
            </a:prstGeom>
            <a:ln w="12700">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BE68EB6C-48D0-4EBF-8541-926D16790F52}"/>
                </a:ext>
              </a:extLst>
            </p:cNvPr>
            <p:cNvSpPr/>
            <p:nvPr userDrawn="1"/>
          </p:nvSpPr>
          <p:spPr>
            <a:xfrm>
              <a:off x="8484578" y="2253996"/>
              <a:ext cx="175579"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spTree>
    <p:extLst>
      <p:ext uri="{BB962C8B-B14F-4D97-AF65-F5344CB8AC3E}">
        <p14:creationId xmlns:p14="http://schemas.microsoft.com/office/powerpoint/2010/main" val="34246382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Content Layout Slid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a:t>07.13.2018</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a:t>THE 7 "I AM" STATMENTS OF JESUS</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p:nvPr>
        </p:nvSpPr>
        <p:spPr>
          <a:xfrm>
            <a:off x="5104263" y="707529"/>
            <a:ext cx="6310887" cy="569086"/>
          </a:xfrm>
        </p:spPr>
        <p:txBody>
          <a:bodyPr lIns="0" tIns="0" rIns="0" bIns="0" anchor="b">
            <a:normAutofit/>
          </a:bodyPr>
          <a:lstStyle>
            <a:lvl1pPr algn="r">
              <a:defRPr sz="3600"/>
            </a:lvl1pPr>
          </a:lstStyle>
          <a:p>
            <a:r>
              <a:rPr lang="en-US"/>
              <a:t>Click to edit Master title style</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5104263" y="1625821"/>
            <a:ext cx="6289862" cy="569085"/>
          </a:xfrm>
        </p:spPr>
        <p:txBody>
          <a:bodyPr lIns="0" tIns="0" rIns="0" bIns="0">
            <a:normAutofit/>
          </a:bodyPr>
          <a:lstStyle>
            <a:lvl1pPr marL="0" indent="0" algn="r">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7395281" y="1375202"/>
            <a:ext cx="4796719" cy="100800"/>
            <a:chOff x="439494" y="3240138"/>
            <a:chExt cx="2994906"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439494" y="3290538"/>
              <a:ext cx="2944508"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4" name="Text Placeholder 2">
            <a:extLst>
              <a:ext uri="{FF2B5EF4-FFF2-40B4-BE49-F238E27FC236}">
                <a16:creationId xmlns:a16="http://schemas.microsoft.com/office/drawing/2014/main" id="{BE12A846-0DFC-435B-BAE9-D90C353E0344}"/>
              </a:ext>
            </a:extLst>
          </p:cNvPr>
          <p:cNvSpPr>
            <a:spLocks noGrp="1"/>
          </p:cNvSpPr>
          <p:nvPr>
            <p:ph type="body" idx="14" hasCustomPrompt="1"/>
          </p:nvPr>
        </p:nvSpPr>
        <p:spPr>
          <a:xfrm>
            <a:off x="1958968" y="3372939"/>
            <a:ext cx="2297722" cy="328343"/>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60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2" name="Text Placeholder 2">
            <a:extLst>
              <a:ext uri="{FF2B5EF4-FFF2-40B4-BE49-F238E27FC236}">
                <a16:creationId xmlns:a16="http://schemas.microsoft.com/office/drawing/2014/main" id="{F2ACDD32-C1AB-4359-B055-2F910492987E}"/>
              </a:ext>
            </a:extLst>
          </p:cNvPr>
          <p:cNvSpPr>
            <a:spLocks noGrp="1"/>
          </p:cNvSpPr>
          <p:nvPr>
            <p:ph type="body" idx="16" hasCustomPrompt="1"/>
          </p:nvPr>
        </p:nvSpPr>
        <p:spPr>
          <a:xfrm>
            <a:off x="1958968" y="2960253"/>
            <a:ext cx="2297722" cy="328343"/>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
        <p:nvSpPr>
          <p:cNvPr id="3" name="Picture Placeholder 2">
            <a:extLst>
              <a:ext uri="{FF2B5EF4-FFF2-40B4-BE49-F238E27FC236}">
                <a16:creationId xmlns:a16="http://schemas.microsoft.com/office/drawing/2014/main" id="{F6FF07C5-314A-4EA8-B78F-7A51C234D3A1}"/>
              </a:ext>
            </a:extLst>
          </p:cNvPr>
          <p:cNvSpPr>
            <a:spLocks noGrp="1"/>
          </p:cNvSpPr>
          <p:nvPr>
            <p:ph type="pic" sz="quarter" idx="33"/>
          </p:nvPr>
        </p:nvSpPr>
        <p:spPr>
          <a:xfrm>
            <a:off x="721841" y="2764036"/>
            <a:ext cx="1106424" cy="1106423"/>
          </a:xfrm>
          <a:prstGeom prst="ellipse">
            <a:avLst/>
          </a:prstGeom>
          <a:ln w="12700">
            <a:solidFill>
              <a:schemeClr val="bg1">
                <a:lumMod val="50000"/>
                <a:lumOff val="50000"/>
              </a:schemeClr>
            </a:solidFill>
          </a:ln>
        </p:spPr>
        <p:txBody>
          <a:bodyPr anchor="ctr" anchorCtr="0">
            <a:normAutofit/>
          </a:bodyPr>
          <a:lstStyle>
            <a:lvl1pPr marL="0" indent="0" algn="ctr">
              <a:buNone/>
              <a:defRPr sz="1400"/>
            </a:lvl1pPr>
          </a:lstStyle>
          <a:p>
            <a:r>
              <a:rPr lang="en-US"/>
              <a:t>Click icon to add picture</a:t>
            </a:r>
            <a:endParaRPr lang="ru-RU" dirty="0"/>
          </a:p>
        </p:txBody>
      </p:sp>
      <p:cxnSp>
        <p:nvCxnSpPr>
          <p:cNvPr id="23" name="Straight Connector 22">
            <a:extLst>
              <a:ext uri="{FF2B5EF4-FFF2-40B4-BE49-F238E27FC236}">
                <a16:creationId xmlns:a16="http://schemas.microsoft.com/office/drawing/2014/main" id="{B691060D-E361-43B0-BFD7-43D7CC4E5CCD}"/>
              </a:ext>
            </a:extLst>
          </p:cNvPr>
          <p:cNvCxnSpPr>
            <a:cxnSpLocks/>
          </p:cNvCxnSpPr>
          <p:nvPr userDrawn="1"/>
        </p:nvCxnSpPr>
        <p:spPr>
          <a:xfrm>
            <a:off x="0" y="3288596"/>
            <a:ext cx="720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0" name="Text Placeholder 2">
            <a:extLst>
              <a:ext uri="{FF2B5EF4-FFF2-40B4-BE49-F238E27FC236}">
                <a16:creationId xmlns:a16="http://schemas.microsoft.com/office/drawing/2014/main" id="{4A98AB01-9578-4430-96AD-F434AF0CDA20}"/>
              </a:ext>
            </a:extLst>
          </p:cNvPr>
          <p:cNvSpPr>
            <a:spLocks noGrp="1"/>
          </p:cNvSpPr>
          <p:nvPr>
            <p:ph type="body" idx="34" hasCustomPrompt="1"/>
          </p:nvPr>
        </p:nvSpPr>
        <p:spPr>
          <a:xfrm>
            <a:off x="1957127" y="4800796"/>
            <a:ext cx="2297722" cy="328343"/>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60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1" name="Text Placeholder 2">
            <a:extLst>
              <a:ext uri="{FF2B5EF4-FFF2-40B4-BE49-F238E27FC236}">
                <a16:creationId xmlns:a16="http://schemas.microsoft.com/office/drawing/2014/main" id="{EF9D60F2-A1FB-4A95-997B-A4F1723AC1EC}"/>
              </a:ext>
            </a:extLst>
          </p:cNvPr>
          <p:cNvSpPr>
            <a:spLocks noGrp="1"/>
          </p:cNvSpPr>
          <p:nvPr>
            <p:ph type="body" idx="35" hasCustomPrompt="1"/>
          </p:nvPr>
        </p:nvSpPr>
        <p:spPr>
          <a:xfrm>
            <a:off x="1957127" y="4388110"/>
            <a:ext cx="2297722" cy="328343"/>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
        <p:nvSpPr>
          <p:cNvPr id="42" name="Picture Placeholder 2">
            <a:extLst>
              <a:ext uri="{FF2B5EF4-FFF2-40B4-BE49-F238E27FC236}">
                <a16:creationId xmlns:a16="http://schemas.microsoft.com/office/drawing/2014/main" id="{76A56D2A-42F0-40C5-96D7-B1AC33152A85}"/>
              </a:ext>
            </a:extLst>
          </p:cNvPr>
          <p:cNvSpPr>
            <a:spLocks noGrp="1"/>
          </p:cNvSpPr>
          <p:nvPr>
            <p:ph type="pic" sz="quarter" idx="36"/>
          </p:nvPr>
        </p:nvSpPr>
        <p:spPr>
          <a:xfrm>
            <a:off x="720000" y="4191893"/>
            <a:ext cx="1106424" cy="1106423"/>
          </a:xfrm>
          <a:prstGeom prst="ellipse">
            <a:avLst/>
          </a:prstGeom>
          <a:ln w="12700">
            <a:solidFill>
              <a:schemeClr val="bg1">
                <a:lumMod val="50000"/>
                <a:lumOff val="50000"/>
              </a:schemeClr>
            </a:solidFill>
          </a:ln>
        </p:spPr>
        <p:txBody>
          <a:bodyPr anchor="ctr" anchorCtr="0">
            <a:normAutofit/>
          </a:bodyPr>
          <a:lstStyle>
            <a:lvl1pPr marL="0" indent="0" algn="ctr">
              <a:buNone/>
              <a:defRPr sz="1400"/>
            </a:lvl1pPr>
          </a:lstStyle>
          <a:p>
            <a:r>
              <a:rPr lang="en-US"/>
              <a:t>Click icon to add picture</a:t>
            </a:r>
            <a:endParaRPr lang="ru-RU" dirty="0"/>
          </a:p>
        </p:txBody>
      </p:sp>
      <p:cxnSp>
        <p:nvCxnSpPr>
          <p:cNvPr id="43" name="Straight Connector 42">
            <a:extLst>
              <a:ext uri="{FF2B5EF4-FFF2-40B4-BE49-F238E27FC236}">
                <a16:creationId xmlns:a16="http://schemas.microsoft.com/office/drawing/2014/main" id="{CF6D1C91-9136-4678-A712-92BE9B3902C4}"/>
              </a:ext>
            </a:extLst>
          </p:cNvPr>
          <p:cNvCxnSpPr>
            <a:cxnSpLocks/>
          </p:cNvCxnSpPr>
          <p:nvPr userDrawn="1"/>
        </p:nvCxnSpPr>
        <p:spPr>
          <a:xfrm rot="16200000">
            <a:off x="1111670" y="4028309"/>
            <a:ext cx="324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4" name="Text Placeholder 2">
            <a:extLst>
              <a:ext uri="{FF2B5EF4-FFF2-40B4-BE49-F238E27FC236}">
                <a16:creationId xmlns:a16="http://schemas.microsoft.com/office/drawing/2014/main" id="{BACF15AB-FF8A-422B-840D-88503024E5D3}"/>
              </a:ext>
            </a:extLst>
          </p:cNvPr>
          <p:cNvSpPr>
            <a:spLocks noGrp="1"/>
          </p:cNvSpPr>
          <p:nvPr>
            <p:ph type="body" idx="37" hasCustomPrompt="1"/>
          </p:nvPr>
        </p:nvSpPr>
        <p:spPr>
          <a:xfrm>
            <a:off x="5708709" y="3372939"/>
            <a:ext cx="2297722" cy="328343"/>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60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5" name="Text Placeholder 2">
            <a:extLst>
              <a:ext uri="{FF2B5EF4-FFF2-40B4-BE49-F238E27FC236}">
                <a16:creationId xmlns:a16="http://schemas.microsoft.com/office/drawing/2014/main" id="{EFC2028F-7DFE-412D-97DF-707D128D95E0}"/>
              </a:ext>
            </a:extLst>
          </p:cNvPr>
          <p:cNvSpPr>
            <a:spLocks noGrp="1"/>
          </p:cNvSpPr>
          <p:nvPr>
            <p:ph type="body" idx="38" hasCustomPrompt="1"/>
          </p:nvPr>
        </p:nvSpPr>
        <p:spPr>
          <a:xfrm>
            <a:off x="5708709" y="2960253"/>
            <a:ext cx="2297722" cy="328343"/>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
        <p:nvSpPr>
          <p:cNvPr id="47" name="Text Placeholder 2">
            <a:extLst>
              <a:ext uri="{FF2B5EF4-FFF2-40B4-BE49-F238E27FC236}">
                <a16:creationId xmlns:a16="http://schemas.microsoft.com/office/drawing/2014/main" id="{4349A4F0-1181-4A58-BFD4-4783CD130356}"/>
              </a:ext>
            </a:extLst>
          </p:cNvPr>
          <p:cNvSpPr>
            <a:spLocks noGrp="1"/>
          </p:cNvSpPr>
          <p:nvPr>
            <p:ph type="body" idx="40" hasCustomPrompt="1"/>
          </p:nvPr>
        </p:nvSpPr>
        <p:spPr>
          <a:xfrm>
            <a:off x="5704578" y="4800796"/>
            <a:ext cx="2297722" cy="328343"/>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60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8" name="Text Placeholder 2">
            <a:extLst>
              <a:ext uri="{FF2B5EF4-FFF2-40B4-BE49-F238E27FC236}">
                <a16:creationId xmlns:a16="http://schemas.microsoft.com/office/drawing/2014/main" id="{DC1D5D83-8D32-491F-87EB-9DA9360D4F2B}"/>
              </a:ext>
            </a:extLst>
          </p:cNvPr>
          <p:cNvSpPr>
            <a:spLocks noGrp="1"/>
          </p:cNvSpPr>
          <p:nvPr>
            <p:ph type="body" idx="41" hasCustomPrompt="1"/>
          </p:nvPr>
        </p:nvSpPr>
        <p:spPr>
          <a:xfrm>
            <a:off x="5704578" y="4388110"/>
            <a:ext cx="2297722" cy="328343"/>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
        <p:nvSpPr>
          <p:cNvPr id="50" name="Text Placeholder 2">
            <a:extLst>
              <a:ext uri="{FF2B5EF4-FFF2-40B4-BE49-F238E27FC236}">
                <a16:creationId xmlns:a16="http://schemas.microsoft.com/office/drawing/2014/main" id="{8120723F-A42C-4B81-97FD-6F575E5C2584}"/>
              </a:ext>
            </a:extLst>
          </p:cNvPr>
          <p:cNvSpPr>
            <a:spLocks noGrp="1"/>
          </p:cNvSpPr>
          <p:nvPr>
            <p:ph type="body" idx="43" hasCustomPrompt="1"/>
          </p:nvPr>
        </p:nvSpPr>
        <p:spPr>
          <a:xfrm>
            <a:off x="9453870" y="3372939"/>
            <a:ext cx="2297722" cy="328343"/>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60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1" name="Text Placeholder 2">
            <a:extLst>
              <a:ext uri="{FF2B5EF4-FFF2-40B4-BE49-F238E27FC236}">
                <a16:creationId xmlns:a16="http://schemas.microsoft.com/office/drawing/2014/main" id="{27D068F1-398F-4D11-977C-080C8151C786}"/>
              </a:ext>
            </a:extLst>
          </p:cNvPr>
          <p:cNvSpPr>
            <a:spLocks noGrp="1"/>
          </p:cNvSpPr>
          <p:nvPr>
            <p:ph type="body" idx="44" hasCustomPrompt="1"/>
          </p:nvPr>
        </p:nvSpPr>
        <p:spPr>
          <a:xfrm>
            <a:off x="9453870" y="2960253"/>
            <a:ext cx="2297722" cy="328343"/>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
        <p:nvSpPr>
          <p:cNvPr id="53" name="Text Placeholder 2">
            <a:extLst>
              <a:ext uri="{FF2B5EF4-FFF2-40B4-BE49-F238E27FC236}">
                <a16:creationId xmlns:a16="http://schemas.microsoft.com/office/drawing/2014/main" id="{B795705E-C5CB-46CC-9E41-D2269E07BC15}"/>
              </a:ext>
            </a:extLst>
          </p:cNvPr>
          <p:cNvSpPr>
            <a:spLocks noGrp="1"/>
          </p:cNvSpPr>
          <p:nvPr>
            <p:ph type="body" idx="46" hasCustomPrompt="1"/>
          </p:nvPr>
        </p:nvSpPr>
        <p:spPr>
          <a:xfrm>
            <a:off x="9452029" y="4800796"/>
            <a:ext cx="2297722" cy="328343"/>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60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4" name="Text Placeholder 2">
            <a:extLst>
              <a:ext uri="{FF2B5EF4-FFF2-40B4-BE49-F238E27FC236}">
                <a16:creationId xmlns:a16="http://schemas.microsoft.com/office/drawing/2014/main" id="{80211A2B-0F3C-4DBE-AE01-069AE7FC3468}"/>
              </a:ext>
            </a:extLst>
          </p:cNvPr>
          <p:cNvSpPr>
            <a:spLocks noGrp="1"/>
          </p:cNvSpPr>
          <p:nvPr>
            <p:ph type="body" idx="47" hasCustomPrompt="1"/>
          </p:nvPr>
        </p:nvSpPr>
        <p:spPr>
          <a:xfrm>
            <a:off x="9452029" y="4388110"/>
            <a:ext cx="2297722" cy="328343"/>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cxnSp>
        <p:nvCxnSpPr>
          <p:cNvPr id="56" name="Straight Connector 55">
            <a:extLst>
              <a:ext uri="{FF2B5EF4-FFF2-40B4-BE49-F238E27FC236}">
                <a16:creationId xmlns:a16="http://schemas.microsoft.com/office/drawing/2014/main" id="{2E5E9742-C670-47AB-AA69-AE65D7915B06}"/>
              </a:ext>
            </a:extLst>
          </p:cNvPr>
          <p:cNvCxnSpPr>
            <a:cxnSpLocks/>
          </p:cNvCxnSpPr>
          <p:nvPr userDrawn="1"/>
        </p:nvCxnSpPr>
        <p:spPr>
          <a:xfrm rot="16200000">
            <a:off x="3531847" y="5364000"/>
            <a:ext cx="2988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158712DB-5183-45D8-9ABB-6E0795658012}"/>
              </a:ext>
            </a:extLst>
          </p:cNvPr>
          <p:cNvCxnSpPr>
            <a:cxnSpLocks/>
          </p:cNvCxnSpPr>
          <p:nvPr userDrawn="1"/>
        </p:nvCxnSpPr>
        <p:spPr>
          <a:xfrm rot="16200000">
            <a:off x="7274194" y="5363999"/>
            <a:ext cx="2988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9" name="Picture Placeholder 2">
            <a:extLst>
              <a:ext uri="{FF2B5EF4-FFF2-40B4-BE49-F238E27FC236}">
                <a16:creationId xmlns:a16="http://schemas.microsoft.com/office/drawing/2014/main" id="{417A32F4-3459-4A31-A90E-AA771FD4D491}"/>
              </a:ext>
            </a:extLst>
          </p:cNvPr>
          <p:cNvSpPr>
            <a:spLocks noGrp="1"/>
          </p:cNvSpPr>
          <p:nvPr>
            <p:ph type="pic" sz="quarter" idx="42"/>
          </p:nvPr>
        </p:nvSpPr>
        <p:spPr>
          <a:xfrm>
            <a:off x="4467451" y="4191893"/>
            <a:ext cx="1106424" cy="1106423"/>
          </a:xfrm>
          <a:prstGeom prst="ellipse">
            <a:avLst/>
          </a:prstGeom>
          <a:solidFill>
            <a:srgbClr val="0F1722"/>
          </a:solidFill>
          <a:ln w="12700">
            <a:solidFill>
              <a:schemeClr val="bg1">
                <a:lumMod val="50000"/>
                <a:lumOff val="50000"/>
              </a:schemeClr>
            </a:solidFill>
          </a:ln>
        </p:spPr>
        <p:txBody>
          <a:bodyPr anchor="ctr" anchorCtr="0">
            <a:normAutofit/>
          </a:bodyPr>
          <a:lstStyle>
            <a:lvl1pPr marL="0" indent="0" algn="ctr">
              <a:buNone/>
              <a:defRPr sz="1400"/>
            </a:lvl1pPr>
          </a:lstStyle>
          <a:p>
            <a:r>
              <a:rPr lang="en-US"/>
              <a:t>Click icon to add picture</a:t>
            </a:r>
            <a:endParaRPr lang="ru-RU" dirty="0"/>
          </a:p>
        </p:txBody>
      </p:sp>
      <p:sp>
        <p:nvSpPr>
          <p:cNvPr id="55" name="Picture Placeholder 2">
            <a:extLst>
              <a:ext uri="{FF2B5EF4-FFF2-40B4-BE49-F238E27FC236}">
                <a16:creationId xmlns:a16="http://schemas.microsoft.com/office/drawing/2014/main" id="{63549FA7-92E5-4DB1-92FA-15902DFD3753}"/>
              </a:ext>
            </a:extLst>
          </p:cNvPr>
          <p:cNvSpPr>
            <a:spLocks noGrp="1"/>
          </p:cNvSpPr>
          <p:nvPr>
            <p:ph type="pic" sz="quarter" idx="48"/>
          </p:nvPr>
        </p:nvSpPr>
        <p:spPr>
          <a:xfrm>
            <a:off x="8214902" y="4191893"/>
            <a:ext cx="1106424" cy="1106423"/>
          </a:xfrm>
          <a:prstGeom prst="ellipse">
            <a:avLst/>
          </a:prstGeom>
          <a:solidFill>
            <a:srgbClr val="0F1722"/>
          </a:solidFill>
          <a:ln w="12700">
            <a:solidFill>
              <a:schemeClr val="bg1">
                <a:lumMod val="50000"/>
                <a:lumOff val="50000"/>
              </a:schemeClr>
            </a:solidFill>
          </a:ln>
        </p:spPr>
        <p:txBody>
          <a:bodyPr anchor="ctr" anchorCtr="0">
            <a:normAutofit/>
          </a:bodyPr>
          <a:lstStyle>
            <a:lvl1pPr marL="0" indent="0" algn="ctr">
              <a:buNone/>
              <a:defRPr sz="1400"/>
            </a:lvl1pPr>
          </a:lstStyle>
          <a:p>
            <a:r>
              <a:rPr lang="en-US"/>
              <a:t>Click icon to add picture</a:t>
            </a:r>
            <a:endParaRPr lang="ru-RU" dirty="0"/>
          </a:p>
        </p:txBody>
      </p:sp>
      <p:sp>
        <p:nvSpPr>
          <p:cNvPr id="46" name="Picture Placeholder 2">
            <a:extLst>
              <a:ext uri="{FF2B5EF4-FFF2-40B4-BE49-F238E27FC236}">
                <a16:creationId xmlns:a16="http://schemas.microsoft.com/office/drawing/2014/main" id="{0F62D330-6A30-4A65-89DA-EDFE4AAD343E}"/>
              </a:ext>
            </a:extLst>
          </p:cNvPr>
          <p:cNvSpPr>
            <a:spLocks noGrp="1"/>
          </p:cNvSpPr>
          <p:nvPr>
            <p:ph type="pic" sz="quarter" idx="39"/>
          </p:nvPr>
        </p:nvSpPr>
        <p:spPr>
          <a:xfrm>
            <a:off x="4469292" y="2764036"/>
            <a:ext cx="1106424" cy="1106423"/>
          </a:xfrm>
          <a:prstGeom prst="ellipse">
            <a:avLst/>
          </a:prstGeom>
          <a:solidFill>
            <a:srgbClr val="0F1722"/>
          </a:solidFill>
          <a:ln w="12700">
            <a:solidFill>
              <a:schemeClr val="bg1">
                <a:lumMod val="50000"/>
                <a:lumOff val="50000"/>
              </a:schemeClr>
            </a:solidFill>
          </a:ln>
        </p:spPr>
        <p:txBody>
          <a:bodyPr anchor="ctr" anchorCtr="0">
            <a:normAutofit/>
          </a:bodyPr>
          <a:lstStyle>
            <a:lvl1pPr marL="0" indent="0" algn="ctr">
              <a:buNone/>
              <a:defRPr sz="1400"/>
            </a:lvl1pPr>
          </a:lstStyle>
          <a:p>
            <a:r>
              <a:rPr lang="en-US"/>
              <a:t>Click icon to add picture</a:t>
            </a:r>
            <a:endParaRPr lang="ru-RU" dirty="0"/>
          </a:p>
        </p:txBody>
      </p:sp>
      <p:sp>
        <p:nvSpPr>
          <p:cNvPr id="52" name="Picture Placeholder 2">
            <a:extLst>
              <a:ext uri="{FF2B5EF4-FFF2-40B4-BE49-F238E27FC236}">
                <a16:creationId xmlns:a16="http://schemas.microsoft.com/office/drawing/2014/main" id="{A3FC286B-05E7-4E48-A7FD-197800349118}"/>
              </a:ext>
            </a:extLst>
          </p:cNvPr>
          <p:cNvSpPr>
            <a:spLocks noGrp="1"/>
          </p:cNvSpPr>
          <p:nvPr>
            <p:ph type="pic" sz="quarter" idx="45"/>
          </p:nvPr>
        </p:nvSpPr>
        <p:spPr>
          <a:xfrm>
            <a:off x="8216743" y="2764036"/>
            <a:ext cx="1106424" cy="1106423"/>
          </a:xfrm>
          <a:prstGeom prst="ellipse">
            <a:avLst/>
          </a:prstGeom>
          <a:solidFill>
            <a:srgbClr val="0F1722"/>
          </a:solidFill>
          <a:ln w="12700">
            <a:solidFill>
              <a:schemeClr val="bg1">
                <a:lumMod val="50000"/>
                <a:lumOff val="50000"/>
              </a:schemeClr>
            </a:solidFill>
          </a:ln>
        </p:spPr>
        <p:txBody>
          <a:bodyPr anchor="ctr" anchorCtr="0">
            <a:normAutofit/>
          </a:bodyPr>
          <a:lstStyle>
            <a:lvl1pPr marL="0" indent="0" algn="ctr">
              <a:buNone/>
              <a:defRPr sz="1400"/>
            </a:lvl1pPr>
          </a:lstStyle>
          <a:p>
            <a:r>
              <a:rPr lang="en-US"/>
              <a:t>Click icon to add picture</a:t>
            </a:r>
            <a:endParaRPr lang="ru-RU" dirty="0"/>
          </a:p>
        </p:txBody>
      </p:sp>
    </p:spTree>
    <p:extLst>
      <p:ext uri="{BB962C8B-B14F-4D97-AF65-F5344CB8AC3E}">
        <p14:creationId xmlns:p14="http://schemas.microsoft.com/office/powerpoint/2010/main" val="1744313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e Chart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803276" y="1461974"/>
            <a:ext cx="4464049" cy="1177174"/>
          </a:xfrm>
        </p:spPr>
        <p:txBody>
          <a:bodyPr lIns="0" tIns="0" rIns="0" bIns="0" anchor="b">
            <a:normAutofit/>
          </a:bodyPr>
          <a:lstStyle>
            <a:lvl1pPr>
              <a:defRPr sz="36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826770" y="3092276"/>
            <a:ext cx="4443165" cy="1008841"/>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a:t>07.13.2018</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a:t>THE 7 "I AM" STATMENTS OF JESUS</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2811097"/>
            <a:ext cx="3149152" cy="100800"/>
            <a:chOff x="-1228304" y="3250524"/>
            <a:chExt cx="3149152" cy="100800"/>
          </a:xfrm>
        </p:grpSpPr>
        <p:cxnSp>
          <p:nvCxnSpPr>
            <p:cNvPr id="13" name="Straight Connector 12">
              <a:extLst>
                <a:ext uri="{FF2B5EF4-FFF2-40B4-BE49-F238E27FC236}">
                  <a16:creationId xmlns:a16="http://schemas.microsoft.com/office/drawing/2014/main" id="{785A4134-866D-4143-AC1E-8A2FFDB49855}"/>
                </a:ext>
              </a:extLst>
            </p:cNvPr>
            <p:cNvCxnSpPr>
              <a:cxnSpLocks/>
            </p:cNvCxnSpPr>
            <p:nvPr userDrawn="1"/>
          </p:nvCxnSpPr>
          <p:spPr>
            <a:xfrm>
              <a:off x="-1228304" y="3290538"/>
              <a:ext cx="3096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1820048" y="3250524"/>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6" name="Text Placeholder 2">
            <a:extLst>
              <a:ext uri="{FF2B5EF4-FFF2-40B4-BE49-F238E27FC236}">
                <a16:creationId xmlns:a16="http://schemas.microsoft.com/office/drawing/2014/main" id="{9A5180A6-7D2B-4341-A749-16387D907EEF}"/>
              </a:ext>
            </a:extLst>
          </p:cNvPr>
          <p:cNvSpPr>
            <a:spLocks noGrp="1"/>
          </p:cNvSpPr>
          <p:nvPr>
            <p:ph type="body" idx="34" hasCustomPrompt="1"/>
          </p:nvPr>
        </p:nvSpPr>
        <p:spPr>
          <a:xfrm>
            <a:off x="1262770" y="4138611"/>
            <a:ext cx="1283894" cy="349611"/>
          </a:xfrm>
        </p:spPr>
        <p:txBody>
          <a:bodyPr lIns="0" tIns="0" rIns="0" bIns="0" anchor="b">
            <a:normAutofit/>
          </a:bodyPr>
          <a:lstStyle>
            <a:lvl1pPr marL="0" indent="0" algn="l">
              <a:spcBef>
                <a:spcPts val="600"/>
              </a:spcBef>
              <a:buNone/>
              <a:defRPr sz="1800" b="1" i="0">
                <a:solidFill>
                  <a:schemeClr val="bg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$ 1,500,000</a:t>
            </a:r>
          </a:p>
        </p:txBody>
      </p:sp>
      <p:sp>
        <p:nvSpPr>
          <p:cNvPr id="37" name="Text Placeholder 2">
            <a:extLst>
              <a:ext uri="{FF2B5EF4-FFF2-40B4-BE49-F238E27FC236}">
                <a16:creationId xmlns:a16="http://schemas.microsoft.com/office/drawing/2014/main" id="{79DFBEE7-50AA-4F4F-8B5D-AD23ECAD9919}"/>
              </a:ext>
            </a:extLst>
          </p:cNvPr>
          <p:cNvSpPr>
            <a:spLocks noGrp="1"/>
          </p:cNvSpPr>
          <p:nvPr>
            <p:ph type="body" idx="42" hasCustomPrompt="1"/>
          </p:nvPr>
        </p:nvSpPr>
        <p:spPr>
          <a:xfrm>
            <a:off x="1262769" y="4499972"/>
            <a:ext cx="1285861" cy="246279"/>
          </a:xfrm>
        </p:spPr>
        <p:txBody>
          <a:bodyPr lIns="0" tIns="0" rIns="0" bIns="0" anchor="t" anchorCtr="0">
            <a:normAutofit/>
          </a:bodyPr>
          <a:lstStyle>
            <a:lvl1pPr marL="0" indent="0" algn="l">
              <a:spcBef>
                <a:spcPts val="600"/>
              </a:spcBef>
              <a:buNone/>
              <a:defRPr sz="1400" b="0" i="1">
                <a:solidFill>
                  <a:schemeClr val="tx1"/>
                </a:solidFill>
                <a:latin typeface="+mn-lt"/>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Category Title</a:t>
            </a:r>
          </a:p>
        </p:txBody>
      </p:sp>
      <p:sp>
        <p:nvSpPr>
          <p:cNvPr id="39" name="Text Placeholder 2">
            <a:extLst>
              <a:ext uri="{FF2B5EF4-FFF2-40B4-BE49-F238E27FC236}">
                <a16:creationId xmlns:a16="http://schemas.microsoft.com/office/drawing/2014/main" id="{306EAF0C-F17D-47D6-BAA1-16745F4F70D9}"/>
              </a:ext>
            </a:extLst>
          </p:cNvPr>
          <p:cNvSpPr>
            <a:spLocks noGrp="1"/>
          </p:cNvSpPr>
          <p:nvPr>
            <p:ph type="body" idx="45" hasCustomPrompt="1"/>
          </p:nvPr>
        </p:nvSpPr>
        <p:spPr>
          <a:xfrm>
            <a:off x="3193135" y="4138611"/>
            <a:ext cx="1283894" cy="349611"/>
          </a:xfrm>
        </p:spPr>
        <p:txBody>
          <a:bodyPr lIns="0" tIns="0" rIns="0" bIns="0" anchor="b">
            <a:normAutofit/>
          </a:bodyPr>
          <a:lstStyle>
            <a:lvl1pPr marL="0" indent="0" algn="l">
              <a:spcBef>
                <a:spcPts val="600"/>
              </a:spcBef>
              <a:buNone/>
              <a:defRPr sz="1800" b="1" i="0">
                <a:solidFill>
                  <a:schemeClr val="bg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$ 1,500,000</a:t>
            </a:r>
          </a:p>
        </p:txBody>
      </p:sp>
      <p:sp>
        <p:nvSpPr>
          <p:cNvPr id="40" name="Text Placeholder 2">
            <a:extLst>
              <a:ext uri="{FF2B5EF4-FFF2-40B4-BE49-F238E27FC236}">
                <a16:creationId xmlns:a16="http://schemas.microsoft.com/office/drawing/2014/main" id="{D091E31C-C1DC-4D72-8C9E-3B6BD91E72AF}"/>
              </a:ext>
            </a:extLst>
          </p:cNvPr>
          <p:cNvSpPr>
            <a:spLocks noGrp="1"/>
          </p:cNvSpPr>
          <p:nvPr>
            <p:ph type="body" idx="46" hasCustomPrompt="1"/>
          </p:nvPr>
        </p:nvSpPr>
        <p:spPr>
          <a:xfrm>
            <a:off x="3193134" y="4499972"/>
            <a:ext cx="1285861" cy="246279"/>
          </a:xfrm>
        </p:spPr>
        <p:txBody>
          <a:bodyPr lIns="0" tIns="0" rIns="0" bIns="0" anchor="t" anchorCtr="0">
            <a:normAutofit/>
          </a:bodyPr>
          <a:lstStyle>
            <a:lvl1pPr marL="0" indent="0" algn="l">
              <a:spcBef>
                <a:spcPts val="600"/>
              </a:spcBef>
              <a:buNone/>
              <a:defRPr sz="1400" b="0" i="1">
                <a:solidFill>
                  <a:schemeClr val="tx1"/>
                </a:solidFill>
                <a:latin typeface="+mn-lt"/>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Category Title</a:t>
            </a:r>
          </a:p>
        </p:txBody>
      </p:sp>
      <p:sp>
        <p:nvSpPr>
          <p:cNvPr id="42" name="Text Placeholder 2">
            <a:extLst>
              <a:ext uri="{FF2B5EF4-FFF2-40B4-BE49-F238E27FC236}">
                <a16:creationId xmlns:a16="http://schemas.microsoft.com/office/drawing/2014/main" id="{F62E753C-C8BE-457D-9B22-6A8227347A67}"/>
              </a:ext>
            </a:extLst>
          </p:cNvPr>
          <p:cNvSpPr>
            <a:spLocks noGrp="1"/>
          </p:cNvSpPr>
          <p:nvPr>
            <p:ph type="body" idx="47" hasCustomPrompt="1"/>
          </p:nvPr>
        </p:nvSpPr>
        <p:spPr>
          <a:xfrm>
            <a:off x="5123499" y="4142294"/>
            <a:ext cx="1283894" cy="349611"/>
          </a:xfrm>
        </p:spPr>
        <p:txBody>
          <a:bodyPr lIns="0" tIns="0" rIns="0" bIns="0" anchor="b">
            <a:normAutofit/>
          </a:bodyPr>
          <a:lstStyle>
            <a:lvl1pPr marL="0" indent="0" algn="l">
              <a:spcBef>
                <a:spcPts val="600"/>
              </a:spcBef>
              <a:buNone/>
              <a:defRPr sz="1800" b="1" i="0">
                <a:solidFill>
                  <a:schemeClr val="bg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$ 1,500,000</a:t>
            </a:r>
          </a:p>
        </p:txBody>
      </p:sp>
      <p:sp>
        <p:nvSpPr>
          <p:cNvPr id="43" name="Text Placeholder 2">
            <a:extLst>
              <a:ext uri="{FF2B5EF4-FFF2-40B4-BE49-F238E27FC236}">
                <a16:creationId xmlns:a16="http://schemas.microsoft.com/office/drawing/2014/main" id="{BC1E8F6C-0BDD-4AFA-9E8D-5EF61AA59F50}"/>
              </a:ext>
            </a:extLst>
          </p:cNvPr>
          <p:cNvSpPr>
            <a:spLocks noGrp="1"/>
          </p:cNvSpPr>
          <p:nvPr>
            <p:ph type="body" idx="48" hasCustomPrompt="1"/>
          </p:nvPr>
        </p:nvSpPr>
        <p:spPr>
          <a:xfrm>
            <a:off x="5123498" y="4503655"/>
            <a:ext cx="1285861" cy="246279"/>
          </a:xfrm>
        </p:spPr>
        <p:txBody>
          <a:bodyPr lIns="0" tIns="0" rIns="0" bIns="0" anchor="t" anchorCtr="0">
            <a:normAutofit/>
          </a:bodyPr>
          <a:lstStyle>
            <a:lvl1pPr marL="0" indent="0" algn="l">
              <a:spcBef>
                <a:spcPts val="600"/>
              </a:spcBef>
              <a:buNone/>
              <a:defRPr sz="1400" b="0" i="1">
                <a:solidFill>
                  <a:schemeClr val="tx1"/>
                </a:solidFill>
                <a:latin typeface="+mn-lt"/>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Category Title</a:t>
            </a:r>
          </a:p>
        </p:txBody>
      </p:sp>
      <p:sp>
        <p:nvSpPr>
          <p:cNvPr id="45" name="Text Placeholder 2">
            <a:extLst>
              <a:ext uri="{FF2B5EF4-FFF2-40B4-BE49-F238E27FC236}">
                <a16:creationId xmlns:a16="http://schemas.microsoft.com/office/drawing/2014/main" id="{C70C9772-55FF-4449-988F-6CDDE075E730}"/>
              </a:ext>
            </a:extLst>
          </p:cNvPr>
          <p:cNvSpPr>
            <a:spLocks noGrp="1"/>
          </p:cNvSpPr>
          <p:nvPr>
            <p:ph type="body" idx="49" hasCustomPrompt="1"/>
          </p:nvPr>
        </p:nvSpPr>
        <p:spPr>
          <a:xfrm>
            <a:off x="1262770" y="4826750"/>
            <a:ext cx="1283894" cy="349611"/>
          </a:xfrm>
        </p:spPr>
        <p:txBody>
          <a:bodyPr lIns="0" tIns="0" rIns="0" bIns="0" anchor="b">
            <a:normAutofit/>
          </a:bodyPr>
          <a:lstStyle>
            <a:lvl1pPr marL="0" indent="0" algn="l">
              <a:spcBef>
                <a:spcPts val="600"/>
              </a:spcBef>
              <a:buNone/>
              <a:defRPr sz="1800" b="1" i="0">
                <a:solidFill>
                  <a:schemeClr val="bg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$ 1,500,000</a:t>
            </a:r>
          </a:p>
        </p:txBody>
      </p:sp>
      <p:sp>
        <p:nvSpPr>
          <p:cNvPr id="46" name="Text Placeholder 2">
            <a:extLst>
              <a:ext uri="{FF2B5EF4-FFF2-40B4-BE49-F238E27FC236}">
                <a16:creationId xmlns:a16="http://schemas.microsoft.com/office/drawing/2014/main" id="{75EE6DCE-6A55-4D95-85F7-E22E3E268256}"/>
              </a:ext>
            </a:extLst>
          </p:cNvPr>
          <p:cNvSpPr>
            <a:spLocks noGrp="1"/>
          </p:cNvSpPr>
          <p:nvPr>
            <p:ph type="body" idx="50" hasCustomPrompt="1"/>
          </p:nvPr>
        </p:nvSpPr>
        <p:spPr>
          <a:xfrm>
            <a:off x="1262769" y="5188111"/>
            <a:ext cx="1285861" cy="246279"/>
          </a:xfrm>
        </p:spPr>
        <p:txBody>
          <a:bodyPr lIns="0" tIns="0" rIns="0" bIns="0" anchor="t" anchorCtr="0">
            <a:normAutofit/>
          </a:bodyPr>
          <a:lstStyle>
            <a:lvl1pPr marL="0" indent="0" algn="l">
              <a:spcBef>
                <a:spcPts val="600"/>
              </a:spcBef>
              <a:buNone/>
              <a:defRPr sz="1400" b="0" i="1">
                <a:solidFill>
                  <a:schemeClr val="tx1"/>
                </a:solidFill>
                <a:latin typeface="+mn-lt"/>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Category Title</a:t>
            </a:r>
          </a:p>
        </p:txBody>
      </p:sp>
      <p:sp>
        <p:nvSpPr>
          <p:cNvPr id="48" name="Text Placeholder 2">
            <a:extLst>
              <a:ext uri="{FF2B5EF4-FFF2-40B4-BE49-F238E27FC236}">
                <a16:creationId xmlns:a16="http://schemas.microsoft.com/office/drawing/2014/main" id="{84DC7882-7541-4AEA-95FE-DDBCF6F9CA32}"/>
              </a:ext>
            </a:extLst>
          </p:cNvPr>
          <p:cNvSpPr>
            <a:spLocks noGrp="1"/>
          </p:cNvSpPr>
          <p:nvPr>
            <p:ph type="body" idx="51" hasCustomPrompt="1"/>
          </p:nvPr>
        </p:nvSpPr>
        <p:spPr>
          <a:xfrm>
            <a:off x="3193135" y="4826750"/>
            <a:ext cx="1283894" cy="349611"/>
          </a:xfrm>
        </p:spPr>
        <p:txBody>
          <a:bodyPr lIns="0" tIns="0" rIns="0" bIns="0" anchor="b">
            <a:normAutofit/>
          </a:bodyPr>
          <a:lstStyle>
            <a:lvl1pPr marL="0" indent="0" algn="l">
              <a:spcBef>
                <a:spcPts val="600"/>
              </a:spcBef>
              <a:buNone/>
              <a:defRPr sz="1800" b="1" i="0">
                <a:solidFill>
                  <a:schemeClr val="bg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$ 1,500,000</a:t>
            </a:r>
          </a:p>
        </p:txBody>
      </p:sp>
      <p:sp>
        <p:nvSpPr>
          <p:cNvPr id="49" name="Text Placeholder 2">
            <a:extLst>
              <a:ext uri="{FF2B5EF4-FFF2-40B4-BE49-F238E27FC236}">
                <a16:creationId xmlns:a16="http://schemas.microsoft.com/office/drawing/2014/main" id="{5542D500-4CD6-4FDE-9133-F8020797D9B5}"/>
              </a:ext>
            </a:extLst>
          </p:cNvPr>
          <p:cNvSpPr>
            <a:spLocks noGrp="1"/>
          </p:cNvSpPr>
          <p:nvPr>
            <p:ph type="body" idx="52" hasCustomPrompt="1"/>
          </p:nvPr>
        </p:nvSpPr>
        <p:spPr>
          <a:xfrm>
            <a:off x="3193134" y="5188111"/>
            <a:ext cx="1285861" cy="246279"/>
          </a:xfrm>
        </p:spPr>
        <p:txBody>
          <a:bodyPr lIns="0" tIns="0" rIns="0" bIns="0" anchor="t" anchorCtr="0">
            <a:normAutofit/>
          </a:bodyPr>
          <a:lstStyle>
            <a:lvl1pPr marL="0" indent="0" algn="l">
              <a:spcBef>
                <a:spcPts val="600"/>
              </a:spcBef>
              <a:buNone/>
              <a:defRPr sz="1400" b="0" i="1">
                <a:solidFill>
                  <a:schemeClr val="tx1"/>
                </a:solidFill>
                <a:latin typeface="+mn-lt"/>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Category Title</a:t>
            </a:r>
          </a:p>
        </p:txBody>
      </p:sp>
      <p:sp>
        <p:nvSpPr>
          <p:cNvPr id="51" name="Text Placeholder 2">
            <a:extLst>
              <a:ext uri="{FF2B5EF4-FFF2-40B4-BE49-F238E27FC236}">
                <a16:creationId xmlns:a16="http://schemas.microsoft.com/office/drawing/2014/main" id="{500C362B-BA02-4F7D-86F6-3F6F2EF20D04}"/>
              </a:ext>
            </a:extLst>
          </p:cNvPr>
          <p:cNvSpPr>
            <a:spLocks noGrp="1"/>
          </p:cNvSpPr>
          <p:nvPr>
            <p:ph type="body" idx="53" hasCustomPrompt="1"/>
          </p:nvPr>
        </p:nvSpPr>
        <p:spPr>
          <a:xfrm>
            <a:off x="5123499" y="4830433"/>
            <a:ext cx="1283894" cy="349611"/>
          </a:xfrm>
        </p:spPr>
        <p:txBody>
          <a:bodyPr lIns="0" tIns="0" rIns="0" bIns="0" anchor="b">
            <a:normAutofit/>
          </a:bodyPr>
          <a:lstStyle>
            <a:lvl1pPr marL="0" indent="0" algn="l">
              <a:spcBef>
                <a:spcPts val="600"/>
              </a:spcBef>
              <a:buNone/>
              <a:defRPr sz="1800" b="1" i="0">
                <a:solidFill>
                  <a:schemeClr val="bg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$ 1,500,000</a:t>
            </a:r>
          </a:p>
        </p:txBody>
      </p:sp>
      <p:sp>
        <p:nvSpPr>
          <p:cNvPr id="52" name="Text Placeholder 2">
            <a:extLst>
              <a:ext uri="{FF2B5EF4-FFF2-40B4-BE49-F238E27FC236}">
                <a16:creationId xmlns:a16="http://schemas.microsoft.com/office/drawing/2014/main" id="{E213E497-634E-40E7-BF08-765CC21529E2}"/>
              </a:ext>
            </a:extLst>
          </p:cNvPr>
          <p:cNvSpPr>
            <a:spLocks noGrp="1"/>
          </p:cNvSpPr>
          <p:nvPr>
            <p:ph type="body" idx="54" hasCustomPrompt="1"/>
          </p:nvPr>
        </p:nvSpPr>
        <p:spPr>
          <a:xfrm>
            <a:off x="5123498" y="5191794"/>
            <a:ext cx="1285861" cy="246279"/>
          </a:xfrm>
        </p:spPr>
        <p:txBody>
          <a:bodyPr lIns="0" tIns="0" rIns="0" bIns="0" anchor="t" anchorCtr="0">
            <a:normAutofit/>
          </a:bodyPr>
          <a:lstStyle>
            <a:lvl1pPr marL="0" indent="0" algn="l">
              <a:spcBef>
                <a:spcPts val="600"/>
              </a:spcBef>
              <a:buNone/>
              <a:defRPr sz="1400" b="0" i="1">
                <a:solidFill>
                  <a:schemeClr val="tx1"/>
                </a:solidFill>
                <a:latin typeface="+mn-lt"/>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Category Title</a:t>
            </a:r>
          </a:p>
        </p:txBody>
      </p:sp>
      <p:sp>
        <p:nvSpPr>
          <p:cNvPr id="8" name="Oval 7">
            <a:extLst>
              <a:ext uri="{FF2B5EF4-FFF2-40B4-BE49-F238E27FC236}">
                <a16:creationId xmlns:a16="http://schemas.microsoft.com/office/drawing/2014/main" id="{FA01C659-0131-449B-BA07-5BC568F00BF0}"/>
              </a:ext>
            </a:extLst>
          </p:cNvPr>
          <p:cNvSpPr/>
          <p:nvPr userDrawn="1"/>
        </p:nvSpPr>
        <p:spPr>
          <a:xfrm>
            <a:off x="790959" y="4258650"/>
            <a:ext cx="384048" cy="38404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54" name="Oval 53">
            <a:extLst>
              <a:ext uri="{FF2B5EF4-FFF2-40B4-BE49-F238E27FC236}">
                <a16:creationId xmlns:a16="http://schemas.microsoft.com/office/drawing/2014/main" id="{69CB80EA-A8D6-4099-9412-0C14095755FF}"/>
              </a:ext>
            </a:extLst>
          </p:cNvPr>
          <p:cNvSpPr/>
          <p:nvPr userDrawn="1"/>
        </p:nvSpPr>
        <p:spPr>
          <a:xfrm>
            <a:off x="790959" y="4965077"/>
            <a:ext cx="384048" cy="384048"/>
          </a:xfrm>
          <a:prstGeom prst="ellipse">
            <a:avLst/>
          </a:prstGeom>
          <a:solidFill>
            <a:srgbClr val="225B5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55" name="Oval 54">
            <a:extLst>
              <a:ext uri="{FF2B5EF4-FFF2-40B4-BE49-F238E27FC236}">
                <a16:creationId xmlns:a16="http://schemas.microsoft.com/office/drawing/2014/main" id="{2E20CCE5-B889-49FE-8FA6-A6F0F11A5D91}"/>
              </a:ext>
            </a:extLst>
          </p:cNvPr>
          <p:cNvSpPr/>
          <p:nvPr userDrawn="1"/>
        </p:nvSpPr>
        <p:spPr>
          <a:xfrm>
            <a:off x="2725217" y="4261982"/>
            <a:ext cx="384048" cy="38404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56" name="Oval 55">
            <a:extLst>
              <a:ext uri="{FF2B5EF4-FFF2-40B4-BE49-F238E27FC236}">
                <a16:creationId xmlns:a16="http://schemas.microsoft.com/office/drawing/2014/main" id="{769A77E3-4AFB-45BB-8FDC-4AD084EA9D23}"/>
              </a:ext>
            </a:extLst>
          </p:cNvPr>
          <p:cNvSpPr/>
          <p:nvPr userDrawn="1"/>
        </p:nvSpPr>
        <p:spPr>
          <a:xfrm>
            <a:off x="2725217" y="4968409"/>
            <a:ext cx="384048" cy="3840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57" name="Oval 56">
            <a:extLst>
              <a:ext uri="{FF2B5EF4-FFF2-40B4-BE49-F238E27FC236}">
                <a16:creationId xmlns:a16="http://schemas.microsoft.com/office/drawing/2014/main" id="{53A8B986-3280-4EAC-846B-9167ECC55646}"/>
              </a:ext>
            </a:extLst>
          </p:cNvPr>
          <p:cNvSpPr/>
          <p:nvPr userDrawn="1"/>
        </p:nvSpPr>
        <p:spPr>
          <a:xfrm>
            <a:off x="4660323" y="4257848"/>
            <a:ext cx="384048" cy="384048"/>
          </a:xfrm>
          <a:prstGeom prst="ellipse">
            <a:avLst/>
          </a:prstGeom>
          <a:solidFill>
            <a:srgbClr val="B5316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58" name="Oval 57">
            <a:extLst>
              <a:ext uri="{FF2B5EF4-FFF2-40B4-BE49-F238E27FC236}">
                <a16:creationId xmlns:a16="http://schemas.microsoft.com/office/drawing/2014/main" id="{0AE6D315-5EC0-4956-B7BF-B94D2AFE679B}"/>
              </a:ext>
            </a:extLst>
          </p:cNvPr>
          <p:cNvSpPr/>
          <p:nvPr userDrawn="1"/>
        </p:nvSpPr>
        <p:spPr>
          <a:xfrm>
            <a:off x="4660323" y="4964275"/>
            <a:ext cx="384048" cy="384048"/>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12" name="Chart Placeholder 11">
            <a:extLst>
              <a:ext uri="{FF2B5EF4-FFF2-40B4-BE49-F238E27FC236}">
                <a16:creationId xmlns:a16="http://schemas.microsoft.com/office/drawing/2014/main" id="{9ED8422E-0C74-45EF-B794-252146C6639A}"/>
              </a:ext>
            </a:extLst>
          </p:cNvPr>
          <p:cNvSpPr>
            <a:spLocks noGrp="1"/>
          </p:cNvSpPr>
          <p:nvPr>
            <p:ph type="chart" sz="quarter" idx="55"/>
          </p:nvPr>
        </p:nvSpPr>
        <p:spPr>
          <a:xfrm>
            <a:off x="6924675" y="860425"/>
            <a:ext cx="4483100" cy="4573588"/>
          </a:xfrm>
        </p:spPr>
        <p:txBody>
          <a:bodyPr anchor="ctr" anchorCtr="0">
            <a:normAutofit/>
          </a:bodyPr>
          <a:lstStyle>
            <a:lvl1pPr marL="0" indent="0" algn="ctr">
              <a:buNone/>
              <a:defRPr sz="1200"/>
            </a:lvl1pPr>
          </a:lstStyle>
          <a:p>
            <a:r>
              <a:rPr lang="en-US"/>
              <a:t>Click icon to add chart</a:t>
            </a:r>
            <a:endParaRPr lang="ru-RU" dirty="0"/>
          </a:p>
        </p:txBody>
      </p:sp>
      <p:sp>
        <p:nvSpPr>
          <p:cNvPr id="35" name="Oval 34">
            <a:extLst>
              <a:ext uri="{FF2B5EF4-FFF2-40B4-BE49-F238E27FC236}">
                <a16:creationId xmlns:a16="http://schemas.microsoft.com/office/drawing/2014/main" id="{E8B7C827-F016-49F6-B775-FAC0E6420466}"/>
              </a:ext>
            </a:extLst>
          </p:cNvPr>
          <p:cNvSpPr/>
          <p:nvPr userDrawn="1"/>
        </p:nvSpPr>
        <p:spPr>
          <a:xfrm>
            <a:off x="6905624" y="905669"/>
            <a:ext cx="4483100" cy="4483100"/>
          </a:xfrm>
          <a:prstGeom prst="ellipse">
            <a:avLst/>
          </a:prstGeom>
          <a:no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8" name="Oval 37">
            <a:extLst>
              <a:ext uri="{FF2B5EF4-FFF2-40B4-BE49-F238E27FC236}">
                <a16:creationId xmlns:a16="http://schemas.microsoft.com/office/drawing/2014/main" id="{C0F8D2C7-9093-4F92-B8A4-D819FEE69F1F}"/>
              </a:ext>
            </a:extLst>
          </p:cNvPr>
          <p:cNvSpPr/>
          <p:nvPr userDrawn="1"/>
        </p:nvSpPr>
        <p:spPr>
          <a:xfrm>
            <a:off x="8294757" y="2294802"/>
            <a:ext cx="1704834" cy="1704834"/>
          </a:xfrm>
          <a:prstGeom prst="ellipse">
            <a:avLst/>
          </a:prstGeom>
          <a:no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cxnSp>
        <p:nvCxnSpPr>
          <p:cNvPr id="41" name="Straight Connector 40">
            <a:extLst>
              <a:ext uri="{FF2B5EF4-FFF2-40B4-BE49-F238E27FC236}">
                <a16:creationId xmlns:a16="http://schemas.microsoft.com/office/drawing/2014/main" id="{0DE9D0C0-04C1-4621-8B2D-E65A25A8DCF3}"/>
              </a:ext>
            </a:extLst>
          </p:cNvPr>
          <p:cNvCxnSpPr>
            <a:cxnSpLocks/>
          </p:cNvCxnSpPr>
          <p:nvPr userDrawn="1"/>
        </p:nvCxnSpPr>
        <p:spPr>
          <a:xfrm rot="16200000">
            <a:off x="8675514" y="450000"/>
            <a:ext cx="900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64905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mage and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a:t>07.13.2018</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a:t>THE 7 "I AM" STATMENTS OF JESUS</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6894591" y="1411243"/>
            <a:ext cx="4494133" cy="804338"/>
          </a:xfrm>
        </p:spPr>
        <p:txBody>
          <a:bodyPr lIns="0" tIns="0" rIns="0" bIns="0" anchor="b">
            <a:normAutofit/>
          </a:bodyPr>
          <a:lstStyle>
            <a:lvl1pPr>
              <a:defRPr sz="3600"/>
            </a:lvl1pPr>
          </a:lstStyle>
          <a:p>
            <a:r>
              <a:rPr lang="en-US" dirty="0"/>
              <a:t>CLICK TO EDIT</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6894591" y="2564787"/>
            <a:ext cx="4473108" cy="569085"/>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6924675" y="2314168"/>
            <a:ext cx="5267325" cy="100800"/>
            <a:chOff x="0" y="3240138"/>
            <a:chExt cx="3434400" cy="100800"/>
          </a:xfrm>
        </p:grpSpPr>
        <p:cxnSp>
          <p:nvCxnSpPr>
            <p:cNvPr id="12" name="Straight Connector 11">
              <a:extLst>
                <a:ext uri="{FF2B5EF4-FFF2-40B4-BE49-F238E27FC236}">
                  <a16:creationId xmlns:a16="http://schemas.microsoft.com/office/drawing/2014/main" id="{370B72A7-B625-48B8-88E6-BCE2A4DD531E}"/>
                </a:ext>
              </a:extLst>
            </p:cNvPr>
            <p:cNvCxnSpPr/>
            <p:nvPr userDrawn="1"/>
          </p:nvCxnSpPr>
          <p:spPr>
            <a:xfrm>
              <a:off x="0" y="3290538"/>
              <a:ext cx="3384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4" name="Text Placeholder 2">
            <a:extLst>
              <a:ext uri="{FF2B5EF4-FFF2-40B4-BE49-F238E27FC236}">
                <a16:creationId xmlns:a16="http://schemas.microsoft.com/office/drawing/2014/main" id="{BE12A846-0DFC-435B-BAE9-D90C353E0344}"/>
              </a:ext>
            </a:extLst>
          </p:cNvPr>
          <p:cNvSpPr>
            <a:spLocks noGrp="1"/>
          </p:cNvSpPr>
          <p:nvPr>
            <p:ph type="body" idx="14" hasCustomPrompt="1"/>
          </p:nvPr>
        </p:nvSpPr>
        <p:spPr>
          <a:xfrm>
            <a:off x="6894591" y="3189568"/>
            <a:ext cx="4482996" cy="2432603"/>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2" name="Picture Placeholder 7">
            <a:extLst>
              <a:ext uri="{FF2B5EF4-FFF2-40B4-BE49-F238E27FC236}">
                <a16:creationId xmlns:a16="http://schemas.microsoft.com/office/drawing/2014/main" id="{CF430BFB-0A7C-4FB8-B93B-8DA19F3E634A}"/>
              </a:ext>
            </a:extLst>
          </p:cNvPr>
          <p:cNvSpPr>
            <a:spLocks noGrp="1"/>
          </p:cNvSpPr>
          <p:nvPr>
            <p:ph type="pic" sz="quarter" idx="15"/>
          </p:nvPr>
        </p:nvSpPr>
        <p:spPr>
          <a:xfrm>
            <a:off x="-3710" y="1792784"/>
            <a:ext cx="6073999" cy="3721608"/>
          </a:xfrm>
        </p:spPr>
        <p:txBody>
          <a:bodyPr anchor="ctr" anchorCtr="0">
            <a:normAutofit/>
          </a:bodyPr>
          <a:lstStyle>
            <a:lvl1pPr marL="0" indent="0" algn="ctr">
              <a:buNone/>
              <a:defRPr sz="1800"/>
            </a:lvl1pPr>
          </a:lstStyle>
          <a:p>
            <a:r>
              <a:rPr lang="en-US"/>
              <a:t>Click icon to add picture</a:t>
            </a:r>
            <a:endParaRPr lang="ru-RU" dirty="0"/>
          </a:p>
        </p:txBody>
      </p:sp>
    </p:spTree>
    <p:extLst>
      <p:ext uri="{BB962C8B-B14F-4D97-AF65-F5344CB8AC3E}">
        <p14:creationId xmlns:p14="http://schemas.microsoft.com/office/powerpoint/2010/main" val="12869787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hanks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3" name="Picture Placeholder 2">
            <a:extLst>
              <a:ext uri="{FF2B5EF4-FFF2-40B4-BE49-F238E27FC236}">
                <a16:creationId xmlns:a16="http://schemas.microsoft.com/office/drawing/2014/main" id="{36EF099F-79D2-486F-A4B2-DD4F699752C8}"/>
              </a:ext>
            </a:extLst>
          </p:cNvPr>
          <p:cNvSpPr>
            <a:spLocks noGrp="1"/>
          </p:cNvSpPr>
          <p:nvPr>
            <p:ph type="pic" sz="quarter" idx="22"/>
          </p:nvPr>
        </p:nvSpPr>
        <p:spPr>
          <a:xfrm>
            <a:off x="6096000" y="0"/>
            <a:ext cx="6089650" cy="6858000"/>
          </a:xfrm>
        </p:spPr>
        <p:txBody>
          <a:bodyPr anchor="ctr" anchorCtr="0">
            <a:normAutofit/>
          </a:bodyPr>
          <a:lstStyle>
            <a:lvl1pPr marL="0" indent="0" algn="ctr">
              <a:buNone/>
              <a:defRPr sz="2000"/>
            </a:lvl1pPr>
          </a:lstStyle>
          <a:p>
            <a:r>
              <a:rPr lang="en-US"/>
              <a:t>Click icon to add picture</a:t>
            </a: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a:t>07.13.2018</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a:t>THE 7 "I AM" STATMENTS OF JESUS</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sp>
        <p:nvSpPr>
          <p:cNvPr id="21" name="Title 1">
            <a:extLst>
              <a:ext uri="{FF2B5EF4-FFF2-40B4-BE49-F238E27FC236}">
                <a16:creationId xmlns:a16="http://schemas.microsoft.com/office/drawing/2014/main" id="{1FF22294-F2E5-4C74-A30C-46BA988FD586}"/>
              </a:ext>
            </a:extLst>
          </p:cNvPr>
          <p:cNvSpPr>
            <a:spLocks noGrp="1"/>
          </p:cNvSpPr>
          <p:nvPr>
            <p:ph type="title" hasCustomPrompt="1"/>
          </p:nvPr>
        </p:nvSpPr>
        <p:spPr>
          <a:xfrm>
            <a:off x="809959" y="1546091"/>
            <a:ext cx="4846923" cy="1091078"/>
          </a:xfrm>
        </p:spPr>
        <p:txBody>
          <a:bodyPr lIns="0" tIns="0" rIns="0" bIns="0" anchor="b" anchorCtr="0">
            <a:noAutofit/>
          </a:bodyPr>
          <a:lstStyle>
            <a:lvl1pPr>
              <a:defRPr sz="5500"/>
            </a:lvl1pPr>
          </a:lstStyle>
          <a:p>
            <a:r>
              <a:rPr lang="en-US" dirty="0"/>
              <a:t>THANK YOU!</a:t>
            </a:r>
            <a:endParaRPr lang="ru-RU" dirty="0"/>
          </a:p>
        </p:txBody>
      </p:sp>
      <p:sp>
        <p:nvSpPr>
          <p:cNvPr id="22" name="Text Placeholder 3">
            <a:extLst>
              <a:ext uri="{FF2B5EF4-FFF2-40B4-BE49-F238E27FC236}">
                <a16:creationId xmlns:a16="http://schemas.microsoft.com/office/drawing/2014/main" id="{FC5C0DA6-1B31-4BDF-BAEB-BF7978102847}"/>
              </a:ext>
            </a:extLst>
          </p:cNvPr>
          <p:cNvSpPr>
            <a:spLocks noGrp="1"/>
          </p:cNvSpPr>
          <p:nvPr>
            <p:ph type="body" sz="quarter" idx="15" hasCustomPrompt="1"/>
          </p:nvPr>
        </p:nvSpPr>
        <p:spPr>
          <a:xfrm>
            <a:off x="825335" y="3083960"/>
            <a:ext cx="4586288" cy="509472"/>
          </a:xfrm>
        </p:spPr>
        <p:txBody>
          <a:bodyPr lIns="0" tIns="0" rIns="0" bIns="0" anchor="b" anchorCtr="0">
            <a:noAutofit/>
          </a:bodyPr>
          <a:lstStyle>
            <a:lvl1pPr marL="0" indent="0">
              <a:buNone/>
              <a:defRPr sz="2800" b="0">
                <a:solidFill>
                  <a:schemeClr val="tx1"/>
                </a:solidFill>
                <a:latin typeface="+mj-lt"/>
              </a:defRPr>
            </a:lvl1pPr>
            <a:lvl2pPr marL="457200" indent="0">
              <a:buNone/>
              <a:defRPr sz="3600" b="1">
                <a:solidFill>
                  <a:schemeClr val="bg2"/>
                </a:solidFill>
                <a:latin typeface="+mj-lt"/>
              </a:defRPr>
            </a:lvl2pPr>
            <a:lvl3pPr marL="914400" indent="0">
              <a:buNone/>
              <a:defRPr sz="3600" b="1">
                <a:solidFill>
                  <a:schemeClr val="bg2"/>
                </a:solidFill>
                <a:latin typeface="+mj-lt"/>
              </a:defRPr>
            </a:lvl3pPr>
            <a:lvl4pPr marL="1371600" indent="0">
              <a:buNone/>
              <a:defRPr sz="3600" b="1">
                <a:solidFill>
                  <a:schemeClr val="bg2"/>
                </a:solidFill>
                <a:latin typeface="+mj-lt"/>
              </a:defRPr>
            </a:lvl4pPr>
            <a:lvl5pPr marL="1828800" indent="0">
              <a:buNone/>
              <a:defRPr sz="3600" b="1">
                <a:solidFill>
                  <a:schemeClr val="bg2"/>
                </a:solidFill>
                <a:latin typeface="+mj-lt"/>
              </a:defRPr>
            </a:lvl5pPr>
          </a:lstStyle>
          <a:p>
            <a:pPr lvl="0"/>
            <a:r>
              <a:rPr lang="en-US" dirty="0"/>
              <a:t>August Bergqvist</a:t>
            </a:r>
            <a:endParaRPr lang="ru-RU" dirty="0"/>
          </a:p>
        </p:txBody>
      </p:sp>
      <p:sp>
        <p:nvSpPr>
          <p:cNvPr id="23" name="Text Placeholder 3">
            <a:extLst>
              <a:ext uri="{FF2B5EF4-FFF2-40B4-BE49-F238E27FC236}">
                <a16:creationId xmlns:a16="http://schemas.microsoft.com/office/drawing/2014/main" id="{5E1647C9-9AC1-4500-A56E-94CABC656E0C}"/>
              </a:ext>
            </a:extLst>
          </p:cNvPr>
          <p:cNvSpPr>
            <a:spLocks noGrp="1"/>
          </p:cNvSpPr>
          <p:nvPr>
            <p:ph type="body" sz="quarter" idx="16" hasCustomPrompt="1"/>
          </p:nvPr>
        </p:nvSpPr>
        <p:spPr>
          <a:xfrm>
            <a:off x="831850" y="3703834"/>
            <a:ext cx="4586288" cy="230941"/>
          </a:xfrm>
        </p:spPr>
        <p:txBody>
          <a:bodyPr lIns="0" tIns="0" rIns="0" bIns="0">
            <a:noAutofit/>
          </a:bodyPr>
          <a:lstStyle>
            <a:lvl1pPr marL="0" indent="0">
              <a:buNone/>
              <a:defRPr sz="1700" b="0" i="1">
                <a:solidFill>
                  <a:schemeClr val="tx1"/>
                </a:solidFill>
                <a:latin typeface="+mn-lt"/>
                <a:cs typeface="Segoe UI" panose="020B0502040204020203" pitchFamily="34" charset="0"/>
              </a:defRPr>
            </a:lvl1pPr>
            <a:lvl2pPr marL="457200" indent="0">
              <a:buNone/>
              <a:defRPr sz="3600" b="1">
                <a:solidFill>
                  <a:schemeClr val="bg2"/>
                </a:solidFill>
                <a:latin typeface="+mj-lt"/>
              </a:defRPr>
            </a:lvl2pPr>
            <a:lvl3pPr marL="914400" indent="0">
              <a:buNone/>
              <a:defRPr sz="3600" b="1">
                <a:solidFill>
                  <a:schemeClr val="bg2"/>
                </a:solidFill>
                <a:latin typeface="+mj-lt"/>
              </a:defRPr>
            </a:lvl3pPr>
            <a:lvl4pPr marL="1371600" indent="0">
              <a:buNone/>
              <a:defRPr sz="3600" b="1">
                <a:solidFill>
                  <a:schemeClr val="bg2"/>
                </a:solidFill>
                <a:latin typeface="+mj-lt"/>
              </a:defRPr>
            </a:lvl4pPr>
            <a:lvl5pPr marL="1828800" indent="0">
              <a:buNone/>
              <a:defRPr sz="3600" b="1">
                <a:solidFill>
                  <a:schemeClr val="bg2"/>
                </a:solidFill>
                <a:latin typeface="+mj-lt"/>
              </a:defRPr>
            </a:lvl5pPr>
          </a:lstStyle>
          <a:p>
            <a:pPr lvl="0"/>
            <a:r>
              <a:rPr lang="en-US" dirty="0"/>
              <a:t>Phone:</a:t>
            </a:r>
            <a:endParaRPr lang="ru-RU" dirty="0"/>
          </a:p>
        </p:txBody>
      </p:sp>
      <p:sp>
        <p:nvSpPr>
          <p:cNvPr id="24" name="Text Placeholder 3">
            <a:extLst>
              <a:ext uri="{FF2B5EF4-FFF2-40B4-BE49-F238E27FC236}">
                <a16:creationId xmlns:a16="http://schemas.microsoft.com/office/drawing/2014/main" id="{8605CECB-8164-4428-B478-98C42902F9FC}"/>
              </a:ext>
            </a:extLst>
          </p:cNvPr>
          <p:cNvSpPr>
            <a:spLocks noGrp="1"/>
          </p:cNvSpPr>
          <p:nvPr>
            <p:ph type="body" sz="quarter" idx="17" hasCustomPrompt="1"/>
          </p:nvPr>
        </p:nvSpPr>
        <p:spPr>
          <a:xfrm>
            <a:off x="824950" y="3946707"/>
            <a:ext cx="4586288" cy="290167"/>
          </a:xfrm>
        </p:spPr>
        <p:txBody>
          <a:bodyPr lIns="0" tIns="0" rIns="0" bIns="0">
            <a:noAutofit/>
          </a:bodyPr>
          <a:lstStyle>
            <a:lvl1pPr marL="0" indent="0">
              <a:buNone/>
              <a:defRPr sz="2000" b="1">
                <a:solidFill>
                  <a:schemeClr val="bg2"/>
                </a:solidFill>
                <a:latin typeface="+mj-lt"/>
              </a:defRPr>
            </a:lvl1pPr>
            <a:lvl2pPr marL="457200" indent="0">
              <a:buNone/>
              <a:defRPr sz="3600" b="1">
                <a:solidFill>
                  <a:schemeClr val="bg2"/>
                </a:solidFill>
                <a:latin typeface="+mj-lt"/>
              </a:defRPr>
            </a:lvl2pPr>
            <a:lvl3pPr marL="914400" indent="0">
              <a:buNone/>
              <a:defRPr sz="3600" b="1">
                <a:solidFill>
                  <a:schemeClr val="bg2"/>
                </a:solidFill>
                <a:latin typeface="+mj-lt"/>
              </a:defRPr>
            </a:lvl3pPr>
            <a:lvl4pPr marL="1371600" indent="0">
              <a:buNone/>
              <a:defRPr sz="3600" b="1">
                <a:solidFill>
                  <a:schemeClr val="bg2"/>
                </a:solidFill>
                <a:latin typeface="+mj-lt"/>
              </a:defRPr>
            </a:lvl4pPr>
            <a:lvl5pPr marL="1828800" indent="0">
              <a:buNone/>
              <a:defRPr sz="3600" b="1">
                <a:solidFill>
                  <a:schemeClr val="bg2"/>
                </a:solidFill>
                <a:latin typeface="+mj-lt"/>
              </a:defRPr>
            </a:lvl5pPr>
          </a:lstStyle>
          <a:p>
            <a:pPr lvl="0"/>
            <a:r>
              <a:rPr lang="en-US" dirty="0"/>
              <a:t>+7 888 999-000-11</a:t>
            </a:r>
            <a:endParaRPr lang="ru-RU" dirty="0"/>
          </a:p>
        </p:txBody>
      </p:sp>
      <p:sp>
        <p:nvSpPr>
          <p:cNvPr id="25" name="Text Placeholder 3">
            <a:extLst>
              <a:ext uri="{FF2B5EF4-FFF2-40B4-BE49-F238E27FC236}">
                <a16:creationId xmlns:a16="http://schemas.microsoft.com/office/drawing/2014/main" id="{D39B56C4-E128-4995-91CC-64C268BC7603}"/>
              </a:ext>
            </a:extLst>
          </p:cNvPr>
          <p:cNvSpPr>
            <a:spLocks noGrp="1"/>
          </p:cNvSpPr>
          <p:nvPr>
            <p:ph type="body" sz="quarter" idx="18" hasCustomPrompt="1"/>
          </p:nvPr>
        </p:nvSpPr>
        <p:spPr>
          <a:xfrm>
            <a:off x="838750" y="4423954"/>
            <a:ext cx="4586288" cy="230941"/>
          </a:xfrm>
        </p:spPr>
        <p:txBody>
          <a:bodyPr lIns="0" tIns="0" rIns="0" bIns="0">
            <a:noAutofit/>
          </a:bodyPr>
          <a:lstStyle>
            <a:lvl1pPr marL="0" indent="0">
              <a:buNone/>
              <a:defRPr lang="ru-RU" sz="1700" b="0" i="1" kern="1200" dirty="0">
                <a:solidFill>
                  <a:schemeClr val="tx1"/>
                </a:solidFill>
                <a:latin typeface="+mn-lt"/>
                <a:ea typeface="+mn-ea"/>
                <a:cs typeface="Segoe UI" panose="020B0502040204020203" pitchFamily="34" charset="0"/>
              </a:defRPr>
            </a:lvl1pPr>
            <a:lvl2pPr marL="457200" indent="0">
              <a:buNone/>
              <a:defRPr sz="3600" b="1">
                <a:solidFill>
                  <a:schemeClr val="bg2"/>
                </a:solidFill>
                <a:latin typeface="+mj-lt"/>
              </a:defRPr>
            </a:lvl2pPr>
            <a:lvl3pPr marL="914400" indent="0">
              <a:buNone/>
              <a:defRPr sz="3600" b="1">
                <a:solidFill>
                  <a:schemeClr val="bg2"/>
                </a:solidFill>
                <a:latin typeface="+mj-lt"/>
              </a:defRPr>
            </a:lvl3pPr>
            <a:lvl4pPr marL="1371600" indent="0">
              <a:buNone/>
              <a:defRPr sz="3600" b="1">
                <a:solidFill>
                  <a:schemeClr val="bg2"/>
                </a:solidFill>
                <a:latin typeface="+mj-lt"/>
              </a:defRPr>
            </a:lvl4pPr>
            <a:lvl5pPr marL="1828800" indent="0">
              <a:buNone/>
              <a:defRPr sz="3600" b="1">
                <a:solidFill>
                  <a:schemeClr val="bg2"/>
                </a:solidFill>
                <a:latin typeface="+mj-lt"/>
              </a:defRPr>
            </a:lvl5pPr>
          </a:lstStyle>
          <a:p>
            <a:pPr lvl="0"/>
            <a:r>
              <a:rPr lang="en-US" dirty="0"/>
              <a:t>Email:</a:t>
            </a:r>
            <a:endParaRPr lang="ru-RU" dirty="0"/>
          </a:p>
        </p:txBody>
      </p:sp>
      <p:sp>
        <p:nvSpPr>
          <p:cNvPr id="26" name="Text Placeholder 3">
            <a:extLst>
              <a:ext uri="{FF2B5EF4-FFF2-40B4-BE49-F238E27FC236}">
                <a16:creationId xmlns:a16="http://schemas.microsoft.com/office/drawing/2014/main" id="{94772DA1-74CC-430C-9A8E-5A6586692CAB}"/>
              </a:ext>
            </a:extLst>
          </p:cNvPr>
          <p:cNvSpPr>
            <a:spLocks noGrp="1"/>
          </p:cNvSpPr>
          <p:nvPr>
            <p:ph type="body" sz="quarter" idx="19" hasCustomPrompt="1"/>
          </p:nvPr>
        </p:nvSpPr>
        <p:spPr>
          <a:xfrm>
            <a:off x="831850" y="4650785"/>
            <a:ext cx="4586288" cy="364479"/>
          </a:xfrm>
        </p:spPr>
        <p:txBody>
          <a:bodyPr lIns="0" tIns="0" rIns="0" bIns="0">
            <a:noAutofit/>
          </a:bodyPr>
          <a:lstStyle>
            <a:lvl1pPr marL="0" indent="0">
              <a:buNone/>
              <a:defRPr sz="2000" b="1">
                <a:solidFill>
                  <a:schemeClr val="bg2"/>
                </a:solidFill>
                <a:latin typeface="+mj-lt"/>
              </a:defRPr>
            </a:lvl1pPr>
            <a:lvl2pPr marL="457200" indent="0">
              <a:buNone/>
              <a:defRPr sz="3600" b="1">
                <a:solidFill>
                  <a:schemeClr val="bg2"/>
                </a:solidFill>
                <a:latin typeface="+mj-lt"/>
              </a:defRPr>
            </a:lvl2pPr>
            <a:lvl3pPr marL="914400" indent="0">
              <a:buNone/>
              <a:defRPr sz="3600" b="1">
                <a:solidFill>
                  <a:schemeClr val="bg2"/>
                </a:solidFill>
                <a:latin typeface="+mj-lt"/>
              </a:defRPr>
            </a:lvl3pPr>
            <a:lvl4pPr marL="1371600" indent="0">
              <a:buNone/>
              <a:defRPr sz="3600" b="1">
                <a:solidFill>
                  <a:schemeClr val="bg2"/>
                </a:solidFill>
                <a:latin typeface="+mj-lt"/>
              </a:defRPr>
            </a:lvl4pPr>
            <a:lvl5pPr marL="1828800" indent="0">
              <a:buNone/>
              <a:defRPr sz="3600" b="1">
                <a:solidFill>
                  <a:schemeClr val="bg2"/>
                </a:solidFill>
                <a:latin typeface="+mj-lt"/>
              </a:defRPr>
            </a:lvl5pPr>
          </a:lstStyle>
          <a:p>
            <a:pPr lvl="0"/>
            <a:r>
              <a:rPr lang="en-US" dirty="0"/>
              <a:t>Bergqvist@vanarsdelltd.com</a:t>
            </a:r>
            <a:endParaRPr lang="ru-RU" dirty="0"/>
          </a:p>
        </p:txBody>
      </p:sp>
      <p:sp>
        <p:nvSpPr>
          <p:cNvPr id="27" name="Text Placeholder 3">
            <a:extLst>
              <a:ext uri="{FF2B5EF4-FFF2-40B4-BE49-F238E27FC236}">
                <a16:creationId xmlns:a16="http://schemas.microsoft.com/office/drawing/2014/main" id="{7A073B5B-2BE3-49D1-A646-1492F534C94B}"/>
              </a:ext>
            </a:extLst>
          </p:cNvPr>
          <p:cNvSpPr>
            <a:spLocks noGrp="1"/>
          </p:cNvSpPr>
          <p:nvPr>
            <p:ph type="body" sz="quarter" idx="20" hasCustomPrompt="1"/>
          </p:nvPr>
        </p:nvSpPr>
        <p:spPr>
          <a:xfrm>
            <a:off x="831850" y="5153025"/>
            <a:ext cx="4586288" cy="230941"/>
          </a:xfrm>
        </p:spPr>
        <p:txBody>
          <a:bodyPr lIns="0" tIns="0" rIns="0" bIns="0">
            <a:noAutofit/>
          </a:bodyPr>
          <a:lstStyle>
            <a:lvl1pPr marL="0" indent="0">
              <a:buNone/>
              <a:defRPr lang="ru-RU" sz="1700" b="0" i="1" kern="1200" dirty="0">
                <a:solidFill>
                  <a:schemeClr val="tx1"/>
                </a:solidFill>
                <a:latin typeface="+mn-lt"/>
                <a:ea typeface="+mn-ea"/>
                <a:cs typeface="Segoe UI" panose="020B0502040204020203" pitchFamily="34" charset="0"/>
              </a:defRPr>
            </a:lvl1pPr>
            <a:lvl2pPr marL="457200" indent="0">
              <a:buNone/>
              <a:defRPr sz="3600" b="1">
                <a:solidFill>
                  <a:schemeClr val="bg2"/>
                </a:solidFill>
                <a:latin typeface="+mj-lt"/>
              </a:defRPr>
            </a:lvl2pPr>
            <a:lvl3pPr marL="914400" indent="0">
              <a:buNone/>
              <a:defRPr sz="3600" b="1">
                <a:solidFill>
                  <a:schemeClr val="bg2"/>
                </a:solidFill>
                <a:latin typeface="+mj-lt"/>
              </a:defRPr>
            </a:lvl3pPr>
            <a:lvl4pPr marL="1371600" indent="0">
              <a:buNone/>
              <a:defRPr sz="3600" b="1">
                <a:solidFill>
                  <a:schemeClr val="bg2"/>
                </a:solidFill>
                <a:latin typeface="+mj-lt"/>
              </a:defRPr>
            </a:lvl4pPr>
            <a:lvl5pPr marL="1828800" indent="0">
              <a:buNone/>
              <a:defRPr sz="3600" b="1">
                <a:solidFill>
                  <a:schemeClr val="bg2"/>
                </a:solidFill>
                <a:latin typeface="+mj-lt"/>
              </a:defRPr>
            </a:lvl5pPr>
          </a:lstStyle>
          <a:p>
            <a:pPr marL="0" lvl="0" indent="0" algn="l" defTabSz="914400" rtl="0" eaLnBrk="1" latinLnBrk="0" hangingPunct="1">
              <a:lnSpc>
                <a:spcPct val="90000"/>
              </a:lnSpc>
              <a:spcBef>
                <a:spcPts val="1000"/>
              </a:spcBef>
              <a:buFont typeface="Arial" panose="020B0604020202020204" pitchFamily="34" charset="0"/>
              <a:buNone/>
            </a:pPr>
            <a:r>
              <a:rPr lang="en-US" dirty="0"/>
              <a:t>Website:</a:t>
            </a:r>
            <a:endParaRPr lang="ru-RU" dirty="0"/>
          </a:p>
        </p:txBody>
      </p:sp>
      <p:sp>
        <p:nvSpPr>
          <p:cNvPr id="28" name="Text Placeholder 3">
            <a:extLst>
              <a:ext uri="{FF2B5EF4-FFF2-40B4-BE49-F238E27FC236}">
                <a16:creationId xmlns:a16="http://schemas.microsoft.com/office/drawing/2014/main" id="{52D10EDD-0329-4443-8665-7603E4A83B16}"/>
              </a:ext>
            </a:extLst>
          </p:cNvPr>
          <p:cNvSpPr>
            <a:spLocks noGrp="1"/>
          </p:cNvSpPr>
          <p:nvPr>
            <p:ph type="body" sz="quarter" idx="21" hasCustomPrompt="1"/>
          </p:nvPr>
        </p:nvSpPr>
        <p:spPr>
          <a:xfrm>
            <a:off x="824950" y="5363814"/>
            <a:ext cx="4586288" cy="364479"/>
          </a:xfrm>
        </p:spPr>
        <p:txBody>
          <a:bodyPr lIns="0" tIns="0" rIns="0" bIns="0">
            <a:noAutofit/>
          </a:bodyPr>
          <a:lstStyle>
            <a:lvl1pPr marL="0" indent="0">
              <a:buNone/>
              <a:defRPr sz="2000" b="1">
                <a:solidFill>
                  <a:schemeClr val="bg2"/>
                </a:solidFill>
                <a:latin typeface="+mj-lt"/>
              </a:defRPr>
            </a:lvl1pPr>
            <a:lvl2pPr marL="457200" indent="0">
              <a:buNone/>
              <a:defRPr sz="3600" b="1">
                <a:solidFill>
                  <a:schemeClr val="bg2"/>
                </a:solidFill>
                <a:latin typeface="+mj-lt"/>
              </a:defRPr>
            </a:lvl2pPr>
            <a:lvl3pPr marL="914400" indent="0">
              <a:buNone/>
              <a:defRPr sz="3600" b="1">
                <a:solidFill>
                  <a:schemeClr val="bg2"/>
                </a:solidFill>
                <a:latin typeface="+mj-lt"/>
              </a:defRPr>
            </a:lvl3pPr>
            <a:lvl4pPr marL="1371600" indent="0">
              <a:buNone/>
              <a:defRPr sz="3600" b="1">
                <a:solidFill>
                  <a:schemeClr val="bg2"/>
                </a:solidFill>
                <a:latin typeface="+mj-lt"/>
              </a:defRPr>
            </a:lvl4pPr>
            <a:lvl5pPr marL="1828800" indent="0">
              <a:buNone/>
              <a:defRPr sz="3600" b="1">
                <a:solidFill>
                  <a:schemeClr val="bg2"/>
                </a:solidFill>
                <a:latin typeface="+mj-lt"/>
              </a:defRPr>
            </a:lvl5pPr>
          </a:lstStyle>
          <a:p>
            <a:pPr lvl="0"/>
            <a:r>
              <a:rPr lang="en-US" dirty="0"/>
              <a:t>www.vanarsdelltd.com</a:t>
            </a:r>
            <a:endParaRPr lang="ru-RU" dirty="0"/>
          </a:p>
        </p:txBody>
      </p:sp>
      <p:grpSp>
        <p:nvGrpSpPr>
          <p:cNvPr id="4" name="Group 3">
            <a:extLst>
              <a:ext uri="{FF2B5EF4-FFF2-40B4-BE49-F238E27FC236}">
                <a16:creationId xmlns:a16="http://schemas.microsoft.com/office/drawing/2014/main" id="{5F591C52-0202-44BA-A6BE-E2362516B893}"/>
              </a:ext>
            </a:extLst>
          </p:cNvPr>
          <p:cNvGrpSpPr/>
          <p:nvPr userDrawn="1"/>
        </p:nvGrpSpPr>
        <p:grpSpPr>
          <a:xfrm>
            <a:off x="801543" y="2750589"/>
            <a:ext cx="4569895" cy="100800"/>
            <a:chOff x="808548" y="2750589"/>
            <a:chExt cx="4569895" cy="100800"/>
          </a:xfrm>
        </p:grpSpPr>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808548" y="2750589"/>
              <a:ext cx="4505297" cy="100800"/>
              <a:chOff x="496859" y="3240138"/>
              <a:chExt cx="2937541" cy="100800"/>
            </a:xfrm>
          </p:grpSpPr>
          <p:cxnSp>
            <p:nvCxnSpPr>
              <p:cNvPr id="12" name="Straight Connector 11">
                <a:extLst>
                  <a:ext uri="{FF2B5EF4-FFF2-40B4-BE49-F238E27FC236}">
                    <a16:creationId xmlns:a16="http://schemas.microsoft.com/office/drawing/2014/main" id="{370B72A7-B625-48B8-88E6-BCE2A4DD531E}"/>
                  </a:ext>
                </a:extLst>
              </p:cNvPr>
              <p:cNvCxnSpPr/>
              <p:nvPr userDrawn="1"/>
            </p:nvCxnSpPr>
            <p:spPr>
              <a:xfrm>
                <a:off x="496859" y="3285674"/>
                <a:ext cx="2887142"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29" name="Oval 28">
              <a:extLst>
                <a:ext uri="{FF2B5EF4-FFF2-40B4-BE49-F238E27FC236}">
                  <a16:creationId xmlns:a16="http://schemas.microsoft.com/office/drawing/2014/main" id="{BECBEDE0-51BB-48BD-AAAD-63B6F60C1D57}"/>
                </a:ext>
              </a:extLst>
            </p:cNvPr>
            <p:cNvSpPr/>
            <p:nvPr userDrawn="1"/>
          </p:nvSpPr>
          <p:spPr>
            <a:xfrm flipH="1">
              <a:off x="5277642" y="2750589"/>
              <a:ext cx="100801"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grpSp>
        <p:nvGrpSpPr>
          <p:cNvPr id="32" name="Group 31">
            <a:extLst>
              <a:ext uri="{FF2B5EF4-FFF2-40B4-BE49-F238E27FC236}">
                <a16:creationId xmlns:a16="http://schemas.microsoft.com/office/drawing/2014/main" id="{63E1608D-F119-4C0D-8D91-7CB089C037C8}"/>
              </a:ext>
            </a:extLst>
          </p:cNvPr>
          <p:cNvGrpSpPr/>
          <p:nvPr userDrawn="1"/>
        </p:nvGrpSpPr>
        <p:grpSpPr>
          <a:xfrm>
            <a:off x="801543" y="1660573"/>
            <a:ext cx="4575417" cy="105664"/>
            <a:chOff x="808548" y="2745725"/>
            <a:chExt cx="4575417" cy="105664"/>
          </a:xfrm>
        </p:grpSpPr>
        <p:grpSp>
          <p:nvGrpSpPr>
            <p:cNvPr id="33" name="Group 32">
              <a:extLst>
                <a:ext uri="{FF2B5EF4-FFF2-40B4-BE49-F238E27FC236}">
                  <a16:creationId xmlns:a16="http://schemas.microsoft.com/office/drawing/2014/main" id="{EBDC0121-6865-4B65-A28B-1CEDB16AAD9E}"/>
                </a:ext>
              </a:extLst>
            </p:cNvPr>
            <p:cNvGrpSpPr/>
            <p:nvPr userDrawn="1"/>
          </p:nvGrpSpPr>
          <p:grpSpPr>
            <a:xfrm flipH="1">
              <a:off x="808548" y="2750589"/>
              <a:ext cx="4505297" cy="100800"/>
              <a:chOff x="496859" y="3240138"/>
              <a:chExt cx="2937541" cy="100800"/>
            </a:xfrm>
          </p:grpSpPr>
          <p:cxnSp>
            <p:nvCxnSpPr>
              <p:cNvPr id="35" name="Straight Connector 34">
                <a:extLst>
                  <a:ext uri="{FF2B5EF4-FFF2-40B4-BE49-F238E27FC236}">
                    <a16:creationId xmlns:a16="http://schemas.microsoft.com/office/drawing/2014/main" id="{386E3714-07DE-4318-B5BC-25F879B97D59}"/>
                  </a:ext>
                </a:extLst>
              </p:cNvPr>
              <p:cNvCxnSpPr/>
              <p:nvPr userDrawn="1"/>
            </p:nvCxnSpPr>
            <p:spPr>
              <a:xfrm>
                <a:off x="496859" y="3285674"/>
                <a:ext cx="2887142"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6" name="Oval 35">
                <a:extLst>
                  <a:ext uri="{FF2B5EF4-FFF2-40B4-BE49-F238E27FC236}">
                    <a16:creationId xmlns:a16="http://schemas.microsoft.com/office/drawing/2014/main" id="{2ECCE30B-E848-4C5E-83A1-A811D489E7B8}"/>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34" name="Oval 33">
              <a:extLst>
                <a:ext uri="{FF2B5EF4-FFF2-40B4-BE49-F238E27FC236}">
                  <a16:creationId xmlns:a16="http://schemas.microsoft.com/office/drawing/2014/main" id="{09817AEC-C67C-49A3-AC5A-669FD4D6D586}"/>
                </a:ext>
              </a:extLst>
            </p:cNvPr>
            <p:cNvSpPr/>
            <p:nvPr userDrawn="1"/>
          </p:nvSpPr>
          <p:spPr>
            <a:xfrm flipH="1">
              <a:off x="5283164" y="2745725"/>
              <a:ext cx="100801"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Tree>
    <p:extLst>
      <p:ext uri="{BB962C8B-B14F-4D97-AF65-F5344CB8AC3E}">
        <p14:creationId xmlns:p14="http://schemas.microsoft.com/office/powerpoint/2010/main" val="27883942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Appendix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3" name="Picture Placeholder 2">
            <a:extLst>
              <a:ext uri="{FF2B5EF4-FFF2-40B4-BE49-F238E27FC236}">
                <a16:creationId xmlns:a16="http://schemas.microsoft.com/office/drawing/2014/main" id="{96C5B5AA-0D95-4C33-8EBC-90401B51BDB4}"/>
              </a:ext>
            </a:extLst>
          </p:cNvPr>
          <p:cNvSpPr>
            <a:spLocks noGrp="1"/>
          </p:cNvSpPr>
          <p:nvPr>
            <p:ph type="pic" sz="quarter" idx="14"/>
          </p:nvPr>
        </p:nvSpPr>
        <p:spPr>
          <a:xfrm>
            <a:off x="6032" y="1912946"/>
            <a:ext cx="12185968" cy="3493008"/>
          </a:xfrm>
        </p:spPr>
        <p:txBody>
          <a:bodyPr anchor="ctr" anchorCtr="0">
            <a:normAutofit/>
          </a:bodyPr>
          <a:lstStyle>
            <a:lvl1pPr marL="0" indent="0" algn="ctr">
              <a:buNone/>
              <a:defRPr sz="1400"/>
            </a:lvl1pPr>
          </a:lstStyle>
          <a:p>
            <a:r>
              <a:rPr lang="en-US"/>
              <a:t>Click icon to add picture</a:t>
            </a: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a:t>07.13.2018</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a:t>THE 7 "I AM" STATMENTS OF JESUS</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3848934" y="457496"/>
            <a:ext cx="4494133" cy="804338"/>
          </a:xfrm>
        </p:spPr>
        <p:txBody>
          <a:bodyPr lIns="0" tIns="0" rIns="0" bIns="0" anchor="b">
            <a:normAutofit/>
          </a:bodyPr>
          <a:lstStyle>
            <a:lvl1pPr algn="ctr">
              <a:defRPr sz="3600"/>
            </a:lvl1pPr>
          </a:lstStyle>
          <a:p>
            <a:r>
              <a:rPr lang="en-US" dirty="0"/>
              <a:t>APPENDIX</a:t>
            </a:r>
            <a:endParaRPr lang="ru-RU" dirty="0"/>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nvGrpSpPr>
          <p:cNvPr id="4" name="Group 3">
            <a:extLst>
              <a:ext uri="{FF2B5EF4-FFF2-40B4-BE49-F238E27FC236}">
                <a16:creationId xmlns:a16="http://schemas.microsoft.com/office/drawing/2014/main" id="{908B302A-0F76-466E-9FCE-DCEECCBCF6C9}"/>
              </a:ext>
            </a:extLst>
          </p:cNvPr>
          <p:cNvGrpSpPr/>
          <p:nvPr userDrawn="1"/>
        </p:nvGrpSpPr>
        <p:grpSpPr>
          <a:xfrm>
            <a:off x="4736152" y="1509426"/>
            <a:ext cx="2719696" cy="100800"/>
            <a:chOff x="4732222" y="1509426"/>
            <a:chExt cx="2719696" cy="100800"/>
          </a:xfrm>
        </p:grpSpPr>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4732222" y="1509426"/>
              <a:ext cx="2669296" cy="100800"/>
              <a:chOff x="1693969" y="3240138"/>
              <a:chExt cx="1740431" cy="100800"/>
            </a:xfrm>
          </p:grpSpPr>
          <p:cxnSp>
            <p:nvCxnSpPr>
              <p:cNvPr id="12" name="Straight Connector 11">
                <a:extLst>
                  <a:ext uri="{FF2B5EF4-FFF2-40B4-BE49-F238E27FC236}">
                    <a16:creationId xmlns:a16="http://schemas.microsoft.com/office/drawing/2014/main" id="{370B72A7-B625-48B8-88E6-BCE2A4DD531E}"/>
                  </a:ext>
                </a:extLst>
              </p:cNvPr>
              <p:cNvCxnSpPr/>
              <p:nvPr userDrawn="1"/>
            </p:nvCxnSpPr>
            <p:spPr>
              <a:xfrm>
                <a:off x="1693969" y="3290538"/>
                <a:ext cx="1690032"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21" name="Oval 20">
              <a:extLst>
                <a:ext uri="{FF2B5EF4-FFF2-40B4-BE49-F238E27FC236}">
                  <a16:creationId xmlns:a16="http://schemas.microsoft.com/office/drawing/2014/main" id="{427C0C4F-6341-4BE0-931E-AAA6EA2AF137}"/>
                </a:ext>
              </a:extLst>
            </p:cNvPr>
            <p:cNvSpPr/>
            <p:nvPr userDrawn="1"/>
          </p:nvSpPr>
          <p:spPr>
            <a:xfrm flipH="1">
              <a:off x="7351117" y="1509426"/>
              <a:ext cx="100801"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Tree>
    <p:extLst>
      <p:ext uri="{BB962C8B-B14F-4D97-AF65-F5344CB8AC3E}">
        <p14:creationId xmlns:p14="http://schemas.microsoft.com/office/powerpoint/2010/main" val="25764489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stimonials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a:t>07.13.2018</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a:t>THE 7 "I AM" STATMENTS OF JESUS</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5104263" y="707529"/>
            <a:ext cx="6310887" cy="569086"/>
          </a:xfrm>
        </p:spPr>
        <p:txBody>
          <a:bodyPr lIns="0" tIns="0" rIns="0" bIns="0" anchor="b">
            <a:normAutofit/>
          </a:bodyPr>
          <a:lstStyle>
            <a:lvl1pPr algn="r">
              <a:defRPr sz="3600"/>
            </a:lvl1pPr>
          </a:lstStyle>
          <a:p>
            <a:r>
              <a:rPr lang="en-US" dirty="0"/>
              <a:t>TESTIMONIALS</a:t>
            </a:r>
            <a:endParaRPr lang="ru-RU" dirty="0"/>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7773282" y="1375202"/>
            <a:ext cx="4418718" cy="100800"/>
            <a:chOff x="675503" y="3240138"/>
            <a:chExt cx="2758897"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675503" y="3290538"/>
              <a:ext cx="2708499"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0" name="Text Placeholder 2">
            <a:extLst>
              <a:ext uri="{FF2B5EF4-FFF2-40B4-BE49-F238E27FC236}">
                <a16:creationId xmlns:a16="http://schemas.microsoft.com/office/drawing/2014/main" id="{4A98AB01-9578-4430-96AD-F434AF0CDA20}"/>
              </a:ext>
            </a:extLst>
          </p:cNvPr>
          <p:cNvSpPr>
            <a:spLocks noGrp="1"/>
          </p:cNvSpPr>
          <p:nvPr>
            <p:ph type="body" idx="34" hasCustomPrompt="1"/>
          </p:nvPr>
        </p:nvSpPr>
        <p:spPr>
          <a:xfrm>
            <a:off x="822459" y="4996962"/>
            <a:ext cx="1625324" cy="328343"/>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60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Customer Title</a:t>
            </a:r>
          </a:p>
        </p:txBody>
      </p:sp>
      <p:sp>
        <p:nvSpPr>
          <p:cNvPr id="41" name="Text Placeholder 2">
            <a:extLst>
              <a:ext uri="{FF2B5EF4-FFF2-40B4-BE49-F238E27FC236}">
                <a16:creationId xmlns:a16="http://schemas.microsoft.com/office/drawing/2014/main" id="{EF9D60F2-A1FB-4A95-997B-A4F1723AC1EC}"/>
              </a:ext>
            </a:extLst>
          </p:cNvPr>
          <p:cNvSpPr>
            <a:spLocks noGrp="1"/>
          </p:cNvSpPr>
          <p:nvPr>
            <p:ph type="body" idx="35" hasCustomPrompt="1"/>
          </p:nvPr>
        </p:nvSpPr>
        <p:spPr>
          <a:xfrm>
            <a:off x="822459" y="4191894"/>
            <a:ext cx="1625324" cy="720726"/>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a:t>
            </a:r>
            <a:br>
              <a:rPr lang="en-US" dirty="0"/>
            </a:br>
            <a:r>
              <a:rPr lang="en-US" dirty="0"/>
              <a:t>text</a:t>
            </a:r>
          </a:p>
        </p:txBody>
      </p:sp>
      <p:sp>
        <p:nvSpPr>
          <p:cNvPr id="42" name="Picture Placeholder 2">
            <a:extLst>
              <a:ext uri="{FF2B5EF4-FFF2-40B4-BE49-F238E27FC236}">
                <a16:creationId xmlns:a16="http://schemas.microsoft.com/office/drawing/2014/main" id="{76A56D2A-42F0-40C5-96D7-B1AC33152A85}"/>
              </a:ext>
            </a:extLst>
          </p:cNvPr>
          <p:cNvSpPr>
            <a:spLocks noGrp="1"/>
          </p:cNvSpPr>
          <p:nvPr>
            <p:ph type="pic" sz="quarter" idx="36"/>
          </p:nvPr>
        </p:nvSpPr>
        <p:spPr>
          <a:xfrm>
            <a:off x="2447783" y="4435460"/>
            <a:ext cx="1106424" cy="1106423"/>
          </a:xfrm>
          <a:prstGeom prst="ellipse">
            <a:avLst/>
          </a:prstGeom>
          <a:ln w="12700">
            <a:solidFill>
              <a:schemeClr val="bg1">
                <a:lumMod val="50000"/>
                <a:lumOff val="50000"/>
              </a:schemeClr>
            </a:solidFill>
          </a:ln>
        </p:spPr>
        <p:txBody>
          <a:bodyPr anchor="ctr" anchorCtr="0">
            <a:normAutofit/>
          </a:bodyPr>
          <a:lstStyle>
            <a:lvl1pPr marL="0" indent="0" algn="ctr">
              <a:buNone/>
              <a:defRPr sz="1400"/>
            </a:lvl1pPr>
          </a:lstStyle>
          <a:p>
            <a:r>
              <a:rPr lang="en-US"/>
              <a:t>Click icon to add picture</a:t>
            </a:r>
            <a:endParaRPr lang="ru-RU" dirty="0"/>
          </a:p>
        </p:txBody>
      </p:sp>
      <p:cxnSp>
        <p:nvCxnSpPr>
          <p:cNvPr id="43" name="Straight Connector 42">
            <a:extLst>
              <a:ext uri="{FF2B5EF4-FFF2-40B4-BE49-F238E27FC236}">
                <a16:creationId xmlns:a16="http://schemas.microsoft.com/office/drawing/2014/main" id="{CF6D1C91-9136-4678-A712-92BE9B3902C4}"/>
              </a:ext>
            </a:extLst>
          </p:cNvPr>
          <p:cNvCxnSpPr>
            <a:cxnSpLocks/>
          </p:cNvCxnSpPr>
          <p:nvPr userDrawn="1"/>
        </p:nvCxnSpPr>
        <p:spPr>
          <a:xfrm flipV="1">
            <a:off x="3000995" y="3984820"/>
            <a:ext cx="0" cy="44255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F2D92A7B-1C40-4AEB-92C3-C35F8C01F1FA}"/>
              </a:ext>
            </a:extLst>
          </p:cNvPr>
          <p:cNvSpPr>
            <a:spLocks noGrp="1"/>
          </p:cNvSpPr>
          <p:nvPr>
            <p:ph type="body" sz="quarter" idx="49"/>
          </p:nvPr>
        </p:nvSpPr>
        <p:spPr>
          <a:xfrm>
            <a:off x="803253" y="1769589"/>
            <a:ext cx="3044973" cy="2212848"/>
          </a:xfrm>
          <a:custGeom>
            <a:avLst/>
            <a:gdLst>
              <a:gd name="connsiteX0" fmla="*/ 0 w 3044952"/>
              <a:gd name="connsiteY0" fmla="*/ 368815 h 2212848"/>
              <a:gd name="connsiteX1" fmla="*/ 368815 w 3044952"/>
              <a:gd name="connsiteY1" fmla="*/ 0 h 2212848"/>
              <a:gd name="connsiteX2" fmla="*/ 2676137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0 w 3044952"/>
              <a:gd name="connsiteY0" fmla="*/ 368815 h 2212848"/>
              <a:gd name="connsiteX1" fmla="*/ 254515 w 3044952"/>
              <a:gd name="connsiteY1" fmla="*/ 0 h 2212848"/>
              <a:gd name="connsiteX2" fmla="*/ 2676137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0 w 3044952"/>
              <a:gd name="connsiteY0" fmla="*/ 368815 h 2212848"/>
              <a:gd name="connsiteX1" fmla="*/ 254515 w 3044952"/>
              <a:gd name="connsiteY1" fmla="*/ 0 h 2212848"/>
              <a:gd name="connsiteX2" fmla="*/ 2842392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676158 w 3044973"/>
              <a:gd name="connsiteY5" fmla="*/ 2212848 h 2212848"/>
              <a:gd name="connsiteX6" fmla="*/ 368836 w 3044973"/>
              <a:gd name="connsiteY6" fmla="*/ 2212848 h 2212848"/>
              <a:gd name="connsiteX7" fmla="*/ 21 w 3044973"/>
              <a:gd name="connsiteY7" fmla="*/ 1844033 h 2212848"/>
              <a:gd name="connsiteX8" fmla="*/ 21 w 3044973"/>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676158 w 3044973"/>
              <a:gd name="connsiteY5" fmla="*/ 2212848 h 2212848"/>
              <a:gd name="connsiteX6" fmla="*/ 233754 w 3044973"/>
              <a:gd name="connsiteY6" fmla="*/ 2207652 h 2212848"/>
              <a:gd name="connsiteX7" fmla="*/ 21 w 3044973"/>
              <a:gd name="connsiteY7" fmla="*/ 1844033 h 2212848"/>
              <a:gd name="connsiteX8" fmla="*/ 21 w 3044973"/>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842413 w 3044973"/>
              <a:gd name="connsiteY5" fmla="*/ 2212848 h 2212848"/>
              <a:gd name="connsiteX6" fmla="*/ 233754 w 3044973"/>
              <a:gd name="connsiteY6" fmla="*/ 2207652 h 2212848"/>
              <a:gd name="connsiteX7" fmla="*/ 21 w 3044973"/>
              <a:gd name="connsiteY7" fmla="*/ 1844033 h 2212848"/>
              <a:gd name="connsiteX8" fmla="*/ 21 w 3044973"/>
              <a:gd name="connsiteY8" fmla="*/ 368815 h 2212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44973" h="2212848">
                <a:moveTo>
                  <a:pt x="21" y="368815"/>
                </a:moveTo>
                <a:cubicBezTo>
                  <a:pt x="21" y="165124"/>
                  <a:pt x="-6305" y="0"/>
                  <a:pt x="197386" y="0"/>
                </a:cubicBezTo>
                <a:lnTo>
                  <a:pt x="2842413" y="0"/>
                </a:lnTo>
                <a:cubicBezTo>
                  <a:pt x="3046104" y="0"/>
                  <a:pt x="3044973" y="165124"/>
                  <a:pt x="3044973" y="368815"/>
                </a:cubicBezTo>
                <a:lnTo>
                  <a:pt x="3044973" y="1844033"/>
                </a:lnTo>
                <a:cubicBezTo>
                  <a:pt x="3044973" y="2047724"/>
                  <a:pt x="3046104" y="2212848"/>
                  <a:pt x="2842413" y="2212848"/>
                </a:cubicBezTo>
                <a:lnTo>
                  <a:pt x="233754" y="2207652"/>
                </a:lnTo>
                <a:cubicBezTo>
                  <a:pt x="30063" y="2207652"/>
                  <a:pt x="21" y="2047724"/>
                  <a:pt x="21" y="1844033"/>
                </a:cubicBezTo>
                <a:lnTo>
                  <a:pt x="21" y="368815"/>
                </a:lnTo>
                <a:close/>
              </a:path>
            </a:pathLst>
          </a:custGeom>
          <a:ln>
            <a:solidFill>
              <a:schemeClr val="bg1">
                <a:lumMod val="50000"/>
                <a:lumOff val="50000"/>
              </a:schemeClr>
            </a:solidFill>
          </a:ln>
        </p:spPr>
        <p:txBody>
          <a:bodyPr lIns="216000" tIns="180000" rIns="216000" bIns="180000">
            <a:normAutofit/>
          </a:bodyPr>
          <a:lstStyle>
            <a:lvl1pPr marL="0" indent="0">
              <a:buNone/>
              <a:defRPr sz="1400">
                <a:solidFill>
                  <a:schemeClr val="tx2"/>
                </a:solidFill>
              </a:defRPr>
            </a:lvl1pPr>
          </a:lstStyle>
          <a:p>
            <a:pPr lvl="0"/>
            <a:r>
              <a:rPr lang="en-US"/>
              <a:t>Edit Master text styles</a:t>
            </a:r>
          </a:p>
        </p:txBody>
      </p:sp>
      <p:sp>
        <p:nvSpPr>
          <p:cNvPr id="24" name="Oval 23">
            <a:extLst>
              <a:ext uri="{FF2B5EF4-FFF2-40B4-BE49-F238E27FC236}">
                <a16:creationId xmlns:a16="http://schemas.microsoft.com/office/drawing/2014/main" id="{F2E312F1-B417-47B6-97E4-7CCA31034F82}"/>
              </a:ext>
            </a:extLst>
          </p:cNvPr>
          <p:cNvSpPr/>
          <p:nvPr userDrawn="1"/>
        </p:nvSpPr>
        <p:spPr>
          <a:xfrm>
            <a:off x="2950595" y="3930376"/>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58" name="Text Placeholder 2">
            <a:extLst>
              <a:ext uri="{FF2B5EF4-FFF2-40B4-BE49-F238E27FC236}">
                <a16:creationId xmlns:a16="http://schemas.microsoft.com/office/drawing/2014/main" id="{13DB5D84-04D8-4536-A06B-AED76E7C51D7}"/>
              </a:ext>
            </a:extLst>
          </p:cNvPr>
          <p:cNvSpPr>
            <a:spLocks noGrp="1"/>
          </p:cNvSpPr>
          <p:nvPr>
            <p:ph type="body" idx="50" hasCustomPrompt="1"/>
          </p:nvPr>
        </p:nvSpPr>
        <p:spPr>
          <a:xfrm>
            <a:off x="4586638" y="4996962"/>
            <a:ext cx="1625324" cy="328343"/>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60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Customer Title</a:t>
            </a:r>
          </a:p>
        </p:txBody>
      </p:sp>
      <p:sp>
        <p:nvSpPr>
          <p:cNvPr id="59" name="Text Placeholder 2">
            <a:extLst>
              <a:ext uri="{FF2B5EF4-FFF2-40B4-BE49-F238E27FC236}">
                <a16:creationId xmlns:a16="http://schemas.microsoft.com/office/drawing/2014/main" id="{3AB0AC7E-7919-422E-95A1-82E8B125756D}"/>
              </a:ext>
            </a:extLst>
          </p:cNvPr>
          <p:cNvSpPr>
            <a:spLocks noGrp="1"/>
          </p:cNvSpPr>
          <p:nvPr>
            <p:ph type="body" idx="51" hasCustomPrompt="1"/>
          </p:nvPr>
        </p:nvSpPr>
        <p:spPr>
          <a:xfrm>
            <a:off x="4586638" y="4191894"/>
            <a:ext cx="1625324" cy="720726"/>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a:t>
            </a:r>
            <a:br>
              <a:rPr lang="en-US" dirty="0"/>
            </a:br>
            <a:r>
              <a:rPr lang="en-US" dirty="0"/>
              <a:t>text</a:t>
            </a:r>
          </a:p>
        </p:txBody>
      </p:sp>
      <p:sp>
        <p:nvSpPr>
          <p:cNvPr id="60" name="Picture Placeholder 2">
            <a:extLst>
              <a:ext uri="{FF2B5EF4-FFF2-40B4-BE49-F238E27FC236}">
                <a16:creationId xmlns:a16="http://schemas.microsoft.com/office/drawing/2014/main" id="{B44FD76B-D1AE-458B-AF32-E4AA246B0881}"/>
              </a:ext>
            </a:extLst>
          </p:cNvPr>
          <p:cNvSpPr>
            <a:spLocks noGrp="1"/>
          </p:cNvSpPr>
          <p:nvPr>
            <p:ph type="pic" sz="quarter" idx="52"/>
          </p:nvPr>
        </p:nvSpPr>
        <p:spPr>
          <a:xfrm>
            <a:off x="6211962" y="4435460"/>
            <a:ext cx="1106424" cy="1106423"/>
          </a:xfrm>
          <a:prstGeom prst="ellipse">
            <a:avLst/>
          </a:prstGeom>
          <a:ln w="12700">
            <a:solidFill>
              <a:schemeClr val="bg1">
                <a:lumMod val="50000"/>
                <a:lumOff val="50000"/>
              </a:schemeClr>
            </a:solidFill>
          </a:ln>
        </p:spPr>
        <p:txBody>
          <a:bodyPr anchor="ctr" anchorCtr="0">
            <a:normAutofit/>
          </a:bodyPr>
          <a:lstStyle>
            <a:lvl1pPr marL="0" indent="0" algn="ctr">
              <a:buNone/>
              <a:defRPr sz="1400"/>
            </a:lvl1pPr>
          </a:lstStyle>
          <a:p>
            <a:r>
              <a:rPr lang="en-US"/>
              <a:t>Click icon to add picture</a:t>
            </a:r>
            <a:endParaRPr lang="ru-RU" dirty="0"/>
          </a:p>
        </p:txBody>
      </p:sp>
      <p:cxnSp>
        <p:nvCxnSpPr>
          <p:cNvPr id="61" name="Straight Connector 60">
            <a:extLst>
              <a:ext uri="{FF2B5EF4-FFF2-40B4-BE49-F238E27FC236}">
                <a16:creationId xmlns:a16="http://schemas.microsoft.com/office/drawing/2014/main" id="{07D22CD4-7F86-495D-B381-7D706058B916}"/>
              </a:ext>
            </a:extLst>
          </p:cNvPr>
          <p:cNvCxnSpPr>
            <a:cxnSpLocks/>
          </p:cNvCxnSpPr>
          <p:nvPr userDrawn="1"/>
        </p:nvCxnSpPr>
        <p:spPr>
          <a:xfrm flipV="1">
            <a:off x="6765174" y="3984820"/>
            <a:ext cx="0" cy="44255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2" name="Text Placeholder 3">
            <a:extLst>
              <a:ext uri="{FF2B5EF4-FFF2-40B4-BE49-F238E27FC236}">
                <a16:creationId xmlns:a16="http://schemas.microsoft.com/office/drawing/2014/main" id="{1BA0EB90-BA97-4A18-AD3D-1E839B636DEB}"/>
              </a:ext>
            </a:extLst>
          </p:cNvPr>
          <p:cNvSpPr>
            <a:spLocks noGrp="1"/>
          </p:cNvSpPr>
          <p:nvPr>
            <p:ph type="body" sz="quarter" idx="53"/>
          </p:nvPr>
        </p:nvSpPr>
        <p:spPr>
          <a:xfrm>
            <a:off x="4567432" y="1769589"/>
            <a:ext cx="3044973" cy="2212848"/>
          </a:xfrm>
          <a:custGeom>
            <a:avLst/>
            <a:gdLst>
              <a:gd name="connsiteX0" fmla="*/ 0 w 3044952"/>
              <a:gd name="connsiteY0" fmla="*/ 368815 h 2212848"/>
              <a:gd name="connsiteX1" fmla="*/ 368815 w 3044952"/>
              <a:gd name="connsiteY1" fmla="*/ 0 h 2212848"/>
              <a:gd name="connsiteX2" fmla="*/ 2676137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0 w 3044952"/>
              <a:gd name="connsiteY0" fmla="*/ 368815 h 2212848"/>
              <a:gd name="connsiteX1" fmla="*/ 254515 w 3044952"/>
              <a:gd name="connsiteY1" fmla="*/ 0 h 2212848"/>
              <a:gd name="connsiteX2" fmla="*/ 2676137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0 w 3044952"/>
              <a:gd name="connsiteY0" fmla="*/ 368815 h 2212848"/>
              <a:gd name="connsiteX1" fmla="*/ 254515 w 3044952"/>
              <a:gd name="connsiteY1" fmla="*/ 0 h 2212848"/>
              <a:gd name="connsiteX2" fmla="*/ 2842392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676158 w 3044973"/>
              <a:gd name="connsiteY5" fmla="*/ 2212848 h 2212848"/>
              <a:gd name="connsiteX6" fmla="*/ 368836 w 3044973"/>
              <a:gd name="connsiteY6" fmla="*/ 2212848 h 2212848"/>
              <a:gd name="connsiteX7" fmla="*/ 21 w 3044973"/>
              <a:gd name="connsiteY7" fmla="*/ 1844033 h 2212848"/>
              <a:gd name="connsiteX8" fmla="*/ 21 w 3044973"/>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676158 w 3044973"/>
              <a:gd name="connsiteY5" fmla="*/ 2212848 h 2212848"/>
              <a:gd name="connsiteX6" fmla="*/ 233754 w 3044973"/>
              <a:gd name="connsiteY6" fmla="*/ 2207652 h 2212848"/>
              <a:gd name="connsiteX7" fmla="*/ 21 w 3044973"/>
              <a:gd name="connsiteY7" fmla="*/ 1844033 h 2212848"/>
              <a:gd name="connsiteX8" fmla="*/ 21 w 3044973"/>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842413 w 3044973"/>
              <a:gd name="connsiteY5" fmla="*/ 2212848 h 2212848"/>
              <a:gd name="connsiteX6" fmla="*/ 233754 w 3044973"/>
              <a:gd name="connsiteY6" fmla="*/ 2207652 h 2212848"/>
              <a:gd name="connsiteX7" fmla="*/ 21 w 3044973"/>
              <a:gd name="connsiteY7" fmla="*/ 1844033 h 2212848"/>
              <a:gd name="connsiteX8" fmla="*/ 21 w 3044973"/>
              <a:gd name="connsiteY8" fmla="*/ 368815 h 2212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44973" h="2212848">
                <a:moveTo>
                  <a:pt x="21" y="368815"/>
                </a:moveTo>
                <a:cubicBezTo>
                  <a:pt x="21" y="165124"/>
                  <a:pt x="-6305" y="0"/>
                  <a:pt x="197386" y="0"/>
                </a:cubicBezTo>
                <a:lnTo>
                  <a:pt x="2842413" y="0"/>
                </a:lnTo>
                <a:cubicBezTo>
                  <a:pt x="3046104" y="0"/>
                  <a:pt x="3044973" y="165124"/>
                  <a:pt x="3044973" y="368815"/>
                </a:cubicBezTo>
                <a:lnTo>
                  <a:pt x="3044973" y="1844033"/>
                </a:lnTo>
                <a:cubicBezTo>
                  <a:pt x="3044973" y="2047724"/>
                  <a:pt x="3046104" y="2212848"/>
                  <a:pt x="2842413" y="2212848"/>
                </a:cubicBezTo>
                <a:lnTo>
                  <a:pt x="233754" y="2207652"/>
                </a:lnTo>
                <a:cubicBezTo>
                  <a:pt x="30063" y="2207652"/>
                  <a:pt x="21" y="2047724"/>
                  <a:pt x="21" y="1844033"/>
                </a:cubicBezTo>
                <a:lnTo>
                  <a:pt x="21" y="368815"/>
                </a:lnTo>
                <a:close/>
              </a:path>
            </a:pathLst>
          </a:custGeom>
          <a:ln>
            <a:solidFill>
              <a:schemeClr val="bg1">
                <a:lumMod val="50000"/>
                <a:lumOff val="50000"/>
              </a:schemeClr>
            </a:solidFill>
          </a:ln>
        </p:spPr>
        <p:txBody>
          <a:bodyPr lIns="216000" tIns="180000" rIns="216000" bIns="180000">
            <a:normAutofit/>
          </a:bodyPr>
          <a:lstStyle>
            <a:lvl1pPr marL="0" indent="0">
              <a:buNone/>
              <a:defRPr sz="1400">
                <a:solidFill>
                  <a:schemeClr val="tx2"/>
                </a:solidFill>
              </a:defRPr>
            </a:lvl1pPr>
          </a:lstStyle>
          <a:p>
            <a:pPr lvl="0"/>
            <a:r>
              <a:rPr lang="en-US"/>
              <a:t>Edit Master text styles</a:t>
            </a:r>
          </a:p>
        </p:txBody>
      </p:sp>
      <p:sp>
        <p:nvSpPr>
          <p:cNvPr id="63" name="Oval 62">
            <a:extLst>
              <a:ext uri="{FF2B5EF4-FFF2-40B4-BE49-F238E27FC236}">
                <a16:creationId xmlns:a16="http://schemas.microsoft.com/office/drawing/2014/main" id="{ED057A87-963C-4F8A-BD4C-959BF8AF699B}"/>
              </a:ext>
            </a:extLst>
          </p:cNvPr>
          <p:cNvSpPr/>
          <p:nvPr userDrawn="1"/>
        </p:nvSpPr>
        <p:spPr>
          <a:xfrm>
            <a:off x="6714774" y="3930376"/>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64" name="Text Placeholder 2">
            <a:extLst>
              <a:ext uri="{FF2B5EF4-FFF2-40B4-BE49-F238E27FC236}">
                <a16:creationId xmlns:a16="http://schemas.microsoft.com/office/drawing/2014/main" id="{B6BAFE05-9EC0-4C3C-AB0F-89A83361452F}"/>
              </a:ext>
            </a:extLst>
          </p:cNvPr>
          <p:cNvSpPr>
            <a:spLocks noGrp="1"/>
          </p:cNvSpPr>
          <p:nvPr>
            <p:ph type="body" idx="54" hasCustomPrompt="1"/>
          </p:nvPr>
        </p:nvSpPr>
        <p:spPr>
          <a:xfrm>
            <a:off x="8350818" y="4992196"/>
            <a:ext cx="1625324" cy="328343"/>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60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Customer Title</a:t>
            </a:r>
          </a:p>
        </p:txBody>
      </p:sp>
      <p:sp>
        <p:nvSpPr>
          <p:cNvPr id="65" name="Text Placeholder 2">
            <a:extLst>
              <a:ext uri="{FF2B5EF4-FFF2-40B4-BE49-F238E27FC236}">
                <a16:creationId xmlns:a16="http://schemas.microsoft.com/office/drawing/2014/main" id="{290BF8E2-78CA-4427-9231-3C5EDC272DEE}"/>
              </a:ext>
            </a:extLst>
          </p:cNvPr>
          <p:cNvSpPr>
            <a:spLocks noGrp="1"/>
          </p:cNvSpPr>
          <p:nvPr>
            <p:ph type="body" idx="55" hasCustomPrompt="1"/>
          </p:nvPr>
        </p:nvSpPr>
        <p:spPr>
          <a:xfrm>
            <a:off x="8350818" y="4187128"/>
            <a:ext cx="1625324" cy="720726"/>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a:t>
            </a:r>
            <a:br>
              <a:rPr lang="en-US" dirty="0"/>
            </a:br>
            <a:r>
              <a:rPr lang="en-US" dirty="0"/>
              <a:t>text</a:t>
            </a:r>
          </a:p>
        </p:txBody>
      </p:sp>
      <p:sp>
        <p:nvSpPr>
          <p:cNvPr id="66" name="Picture Placeholder 2">
            <a:extLst>
              <a:ext uri="{FF2B5EF4-FFF2-40B4-BE49-F238E27FC236}">
                <a16:creationId xmlns:a16="http://schemas.microsoft.com/office/drawing/2014/main" id="{ACA8732F-AB9E-4253-BB5A-5ADD5BA9B153}"/>
              </a:ext>
            </a:extLst>
          </p:cNvPr>
          <p:cNvSpPr>
            <a:spLocks noGrp="1"/>
          </p:cNvSpPr>
          <p:nvPr>
            <p:ph type="pic" sz="quarter" idx="56"/>
          </p:nvPr>
        </p:nvSpPr>
        <p:spPr>
          <a:xfrm>
            <a:off x="9976142" y="4430694"/>
            <a:ext cx="1106424" cy="1106423"/>
          </a:xfrm>
          <a:prstGeom prst="ellipse">
            <a:avLst/>
          </a:prstGeom>
          <a:ln w="12700">
            <a:solidFill>
              <a:schemeClr val="bg1">
                <a:lumMod val="50000"/>
                <a:lumOff val="50000"/>
              </a:schemeClr>
            </a:solidFill>
          </a:ln>
        </p:spPr>
        <p:txBody>
          <a:bodyPr anchor="ctr" anchorCtr="0">
            <a:normAutofit/>
          </a:bodyPr>
          <a:lstStyle>
            <a:lvl1pPr marL="0" indent="0" algn="ctr">
              <a:buNone/>
              <a:defRPr sz="1400"/>
            </a:lvl1pPr>
          </a:lstStyle>
          <a:p>
            <a:r>
              <a:rPr lang="en-US"/>
              <a:t>Click icon to add picture</a:t>
            </a:r>
            <a:endParaRPr lang="ru-RU" dirty="0"/>
          </a:p>
        </p:txBody>
      </p:sp>
      <p:cxnSp>
        <p:nvCxnSpPr>
          <p:cNvPr id="67" name="Straight Connector 66">
            <a:extLst>
              <a:ext uri="{FF2B5EF4-FFF2-40B4-BE49-F238E27FC236}">
                <a16:creationId xmlns:a16="http://schemas.microsoft.com/office/drawing/2014/main" id="{BB9A566A-8C97-4AE6-B9EF-701587499889}"/>
              </a:ext>
            </a:extLst>
          </p:cNvPr>
          <p:cNvCxnSpPr>
            <a:cxnSpLocks/>
          </p:cNvCxnSpPr>
          <p:nvPr userDrawn="1"/>
        </p:nvCxnSpPr>
        <p:spPr>
          <a:xfrm flipV="1">
            <a:off x="10529354" y="3980054"/>
            <a:ext cx="0" cy="44255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8" name="Text Placeholder 3">
            <a:extLst>
              <a:ext uri="{FF2B5EF4-FFF2-40B4-BE49-F238E27FC236}">
                <a16:creationId xmlns:a16="http://schemas.microsoft.com/office/drawing/2014/main" id="{45B69021-5E85-4B37-B529-366AC57512FD}"/>
              </a:ext>
            </a:extLst>
          </p:cNvPr>
          <p:cNvSpPr>
            <a:spLocks noGrp="1"/>
          </p:cNvSpPr>
          <p:nvPr>
            <p:ph type="body" sz="quarter" idx="57"/>
          </p:nvPr>
        </p:nvSpPr>
        <p:spPr>
          <a:xfrm>
            <a:off x="8331612" y="1769589"/>
            <a:ext cx="3044973" cy="2212848"/>
          </a:xfrm>
          <a:custGeom>
            <a:avLst/>
            <a:gdLst>
              <a:gd name="connsiteX0" fmla="*/ 0 w 3044952"/>
              <a:gd name="connsiteY0" fmla="*/ 368815 h 2212848"/>
              <a:gd name="connsiteX1" fmla="*/ 368815 w 3044952"/>
              <a:gd name="connsiteY1" fmla="*/ 0 h 2212848"/>
              <a:gd name="connsiteX2" fmla="*/ 2676137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0 w 3044952"/>
              <a:gd name="connsiteY0" fmla="*/ 368815 h 2212848"/>
              <a:gd name="connsiteX1" fmla="*/ 254515 w 3044952"/>
              <a:gd name="connsiteY1" fmla="*/ 0 h 2212848"/>
              <a:gd name="connsiteX2" fmla="*/ 2676137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0 w 3044952"/>
              <a:gd name="connsiteY0" fmla="*/ 368815 h 2212848"/>
              <a:gd name="connsiteX1" fmla="*/ 254515 w 3044952"/>
              <a:gd name="connsiteY1" fmla="*/ 0 h 2212848"/>
              <a:gd name="connsiteX2" fmla="*/ 2842392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676158 w 3044973"/>
              <a:gd name="connsiteY5" fmla="*/ 2212848 h 2212848"/>
              <a:gd name="connsiteX6" fmla="*/ 368836 w 3044973"/>
              <a:gd name="connsiteY6" fmla="*/ 2212848 h 2212848"/>
              <a:gd name="connsiteX7" fmla="*/ 21 w 3044973"/>
              <a:gd name="connsiteY7" fmla="*/ 1844033 h 2212848"/>
              <a:gd name="connsiteX8" fmla="*/ 21 w 3044973"/>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676158 w 3044973"/>
              <a:gd name="connsiteY5" fmla="*/ 2212848 h 2212848"/>
              <a:gd name="connsiteX6" fmla="*/ 233754 w 3044973"/>
              <a:gd name="connsiteY6" fmla="*/ 2207652 h 2212848"/>
              <a:gd name="connsiteX7" fmla="*/ 21 w 3044973"/>
              <a:gd name="connsiteY7" fmla="*/ 1844033 h 2212848"/>
              <a:gd name="connsiteX8" fmla="*/ 21 w 3044973"/>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842413 w 3044973"/>
              <a:gd name="connsiteY5" fmla="*/ 2212848 h 2212848"/>
              <a:gd name="connsiteX6" fmla="*/ 233754 w 3044973"/>
              <a:gd name="connsiteY6" fmla="*/ 2207652 h 2212848"/>
              <a:gd name="connsiteX7" fmla="*/ 21 w 3044973"/>
              <a:gd name="connsiteY7" fmla="*/ 1844033 h 2212848"/>
              <a:gd name="connsiteX8" fmla="*/ 21 w 3044973"/>
              <a:gd name="connsiteY8" fmla="*/ 368815 h 2212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44973" h="2212848">
                <a:moveTo>
                  <a:pt x="21" y="368815"/>
                </a:moveTo>
                <a:cubicBezTo>
                  <a:pt x="21" y="165124"/>
                  <a:pt x="-6305" y="0"/>
                  <a:pt x="197386" y="0"/>
                </a:cubicBezTo>
                <a:lnTo>
                  <a:pt x="2842413" y="0"/>
                </a:lnTo>
                <a:cubicBezTo>
                  <a:pt x="3046104" y="0"/>
                  <a:pt x="3044973" y="165124"/>
                  <a:pt x="3044973" y="368815"/>
                </a:cubicBezTo>
                <a:lnTo>
                  <a:pt x="3044973" y="1844033"/>
                </a:lnTo>
                <a:cubicBezTo>
                  <a:pt x="3044973" y="2047724"/>
                  <a:pt x="3046104" y="2212848"/>
                  <a:pt x="2842413" y="2212848"/>
                </a:cubicBezTo>
                <a:lnTo>
                  <a:pt x="233754" y="2207652"/>
                </a:lnTo>
                <a:cubicBezTo>
                  <a:pt x="30063" y="2207652"/>
                  <a:pt x="21" y="2047724"/>
                  <a:pt x="21" y="1844033"/>
                </a:cubicBezTo>
                <a:lnTo>
                  <a:pt x="21" y="368815"/>
                </a:lnTo>
                <a:close/>
              </a:path>
            </a:pathLst>
          </a:custGeom>
          <a:ln>
            <a:solidFill>
              <a:schemeClr val="bg1">
                <a:lumMod val="50000"/>
                <a:lumOff val="50000"/>
              </a:schemeClr>
            </a:solidFill>
          </a:ln>
        </p:spPr>
        <p:txBody>
          <a:bodyPr lIns="216000" tIns="180000" rIns="216000" bIns="180000">
            <a:normAutofit/>
          </a:bodyPr>
          <a:lstStyle>
            <a:lvl1pPr marL="0" indent="0">
              <a:buNone/>
              <a:defRPr sz="1400">
                <a:solidFill>
                  <a:schemeClr val="tx2"/>
                </a:solidFill>
              </a:defRPr>
            </a:lvl1pPr>
          </a:lstStyle>
          <a:p>
            <a:pPr lvl="0"/>
            <a:r>
              <a:rPr lang="en-US"/>
              <a:t>Edit Master text styles</a:t>
            </a:r>
          </a:p>
        </p:txBody>
      </p:sp>
      <p:sp>
        <p:nvSpPr>
          <p:cNvPr id="69" name="Oval 68">
            <a:extLst>
              <a:ext uri="{FF2B5EF4-FFF2-40B4-BE49-F238E27FC236}">
                <a16:creationId xmlns:a16="http://schemas.microsoft.com/office/drawing/2014/main" id="{E407CD49-808A-445A-96C0-E3083C9FB390}"/>
              </a:ext>
            </a:extLst>
          </p:cNvPr>
          <p:cNvSpPr/>
          <p:nvPr userDrawn="1"/>
        </p:nvSpPr>
        <p:spPr>
          <a:xfrm>
            <a:off x="10478954" y="3925610"/>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Tree>
    <p:extLst>
      <p:ext uri="{BB962C8B-B14F-4D97-AF65-F5344CB8AC3E}">
        <p14:creationId xmlns:p14="http://schemas.microsoft.com/office/powerpoint/2010/main" val="8641312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ase Study Content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803276" y="1980591"/>
            <a:ext cx="4187903" cy="1177174"/>
          </a:xfrm>
        </p:spPr>
        <p:txBody>
          <a:bodyPr lIns="0" tIns="0" rIns="0" bIns="0" anchor="b">
            <a:normAutofit/>
          </a:bodyPr>
          <a:lstStyle>
            <a:lvl1pPr>
              <a:defRPr sz="3600"/>
            </a:lvl1pPr>
          </a:lstStyle>
          <a:p>
            <a:r>
              <a:rPr lang="en-US" dirty="0"/>
              <a:t>CASE STUDY</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826770" y="3610893"/>
            <a:ext cx="4168311" cy="1897530"/>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a:t>07.13.2018</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a:t>THE 7 "I AM" STATMENTS OF JESUS</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3319328"/>
            <a:ext cx="3866400" cy="100800"/>
            <a:chOff x="-1228304" y="3240138"/>
            <a:chExt cx="3866400" cy="100800"/>
          </a:xfrm>
        </p:grpSpPr>
        <p:cxnSp>
          <p:nvCxnSpPr>
            <p:cNvPr id="13" name="Straight Connector 12">
              <a:extLst>
                <a:ext uri="{FF2B5EF4-FFF2-40B4-BE49-F238E27FC236}">
                  <a16:creationId xmlns:a16="http://schemas.microsoft.com/office/drawing/2014/main" id="{785A4134-866D-4143-AC1E-8A2FFDB49855}"/>
                </a:ext>
              </a:extLst>
            </p:cNvPr>
            <p:cNvCxnSpPr>
              <a:cxnSpLocks/>
            </p:cNvCxnSpPr>
            <p:nvPr userDrawn="1"/>
          </p:nvCxnSpPr>
          <p:spPr>
            <a:xfrm>
              <a:off x="-1228304" y="3290538"/>
              <a:ext cx="3816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2537296"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5" name="Text Placeholder 2">
            <a:extLst>
              <a:ext uri="{FF2B5EF4-FFF2-40B4-BE49-F238E27FC236}">
                <a16:creationId xmlns:a16="http://schemas.microsoft.com/office/drawing/2014/main" id="{82DA762C-1D45-43AA-9DB3-3D8DBE3EACFE}"/>
              </a:ext>
            </a:extLst>
          </p:cNvPr>
          <p:cNvSpPr>
            <a:spLocks noGrp="1"/>
          </p:cNvSpPr>
          <p:nvPr>
            <p:ph type="body" idx="33" hasCustomPrompt="1"/>
          </p:nvPr>
        </p:nvSpPr>
        <p:spPr>
          <a:xfrm>
            <a:off x="5267325" y="1126345"/>
            <a:ext cx="6086475" cy="2662466"/>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8" name="Text Placeholder 2">
            <a:extLst>
              <a:ext uri="{FF2B5EF4-FFF2-40B4-BE49-F238E27FC236}">
                <a16:creationId xmlns:a16="http://schemas.microsoft.com/office/drawing/2014/main" id="{4C3C1BF4-C955-4D71-87E4-BE0F7B619575}"/>
              </a:ext>
            </a:extLst>
          </p:cNvPr>
          <p:cNvSpPr>
            <a:spLocks noGrp="1"/>
          </p:cNvSpPr>
          <p:nvPr>
            <p:ph type="body" idx="34" hasCustomPrompt="1"/>
          </p:nvPr>
        </p:nvSpPr>
        <p:spPr>
          <a:xfrm>
            <a:off x="5269967" y="3909256"/>
            <a:ext cx="6086475" cy="1822399"/>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22059565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Mobile Phone and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a:t>07.13.2018</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a:t>THE 7 "I AM" STATMENTS OF JESUS</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6096000" y="1294387"/>
            <a:ext cx="5314072" cy="569086"/>
          </a:xfrm>
        </p:spPr>
        <p:txBody>
          <a:bodyPr lIns="0" tIns="0" rIns="0" bIns="0" anchor="b">
            <a:normAutofit/>
          </a:bodyPr>
          <a:lstStyle>
            <a:lvl1pPr algn="l">
              <a:defRPr sz="3600"/>
            </a:lvl1pPr>
          </a:lstStyle>
          <a:p>
            <a:r>
              <a:rPr lang="en-US" dirty="0"/>
              <a:t>CLICK TO EDIT TITLE</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6096000" y="2212679"/>
            <a:ext cx="5292725" cy="978407"/>
          </a:xfrm>
        </p:spPr>
        <p:txBody>
          <a:bodyPr lIns="0" tIns="0" rIns="0" bIns="0">
            <a:normAutofit/>
          </a:bodyPr>
          <a:lstStyle>
            <a:lvl1pPr marL="0" indent="0" algn="l">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6096000" y="1970230"/>
            <a:ext cx="6096000" cy="100800"/>
            <a:chOff x="646015" y="3248308"/>
            <a:chExt cx="3107749"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646015" y="3290538"/>
              <a:ext cx="3107749"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702376" y="3248308"/>
              <a:ext cx="51388"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3" name="Text Placeholder 2">
            <a:extLst>
              <a:ext uri="{FF2B5EF4-FFF2-40B4-BE49-F238E27FC236}">
                <a16:creationId xmlns:a16="http://schemas.microsoft.com/office/drawing/2014/main" id="{ABD2EF23-562D-4049-92E3-48371C9E83A4}"/>
              </a:ext>
            </a:extLst>
          </p:cNvPr>
          <p:cNvSpPr>
            <a:spLocks noGrp="1"/>
          </p:cNvSpPr>
          <p:nvPr>
            <p:ph type="body" idx="30" hasCustomPrompt="1"/>
          </p:nvPr>
        </p:nvSpPr>
        <p:spPr>
          <a:xfrm>
            <a:off x="6098826" y="3335524"/>
            <a:ext cx="5311245" cy="2248846"/>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 name="Rectangle 2">
            <a:extLst>
              <a:ext uri="{FF2B5EF4-FFF2-40B4-BE49-F238E27FC236}">
                <a16:creationId xmlns:a16="http://schemas.microsoft.com/office/drawing/2014/main" id="{496B07E0-C579-4C5F-9AD4-6AF791562924}"/>
              </a:ext>
            </a:extLst>
          </p:cNvPr>
          <p:cNvSpPr/>
          <p:nvPr userDrawn="1"/>
        </p:nvSpPr>
        <p:spPr>
          <a:xfrm>
            <a:off x="963549" y="1819285"/>
            <a:ext cx="4306824" cy="3648456"/>
          </a:xfrm>
          <a:prstGeom prst="rect">
            <a:avLst/>
          </a:prstGeom>
          <a:blipFill>
            <a:blip r:embed="rId2">
              <a:extLst>
                <a:ext uri="{96DAC541-7B7A-43D3-8B79-37D633B846F1}">
                  <asvg:svgBlip xmlns:asvg="http://schemas.microsoft.com/office/drawing/2016/SVG/main" r:embed="rId3"/>
                </a:ext>
              </a:extLst>
            </a:blip>
            <a:srcRect/>
            <a:stretch>
              <a:fillRect t="-195" b="-195"/>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1" name="Picture Placeholder 2">
            <a:extLst>
              <a:ext uri="{FF2B5EF4-FFF2-40B4-BE49-F238E27FC236}">
                <a16:creationId xmlns:a16="http://schemas.microsoft.com/office/drawing/2014/main" id="{D5639F99-011E-49CF-8ABD-A4DB4439FB47}"/>
              </a:ext>
            </a:extLst>
          </p:cNvPr>
          <p:cNvSpPr>
            <a:spLocks noGrp="1"/>
          </p:cNvSpPr>
          <p:nvPr>
            <p:ph type="pic" sz="quarter" idx="14"/>
          </p:nvPr>
        </p:nvSpPr>
        <p:spPr>
          <a:xfrm>
            <a:off x="3315505" y="1976894"/>
            <a:ext cx="1819656" cy="3108960"/>
          </a:xfrm>
          <a:ln w="25400">
            <a:solidFill>
              <a:schemeClr val="tx2"/>
            </a:solidFill>
          </a:ln>
        </p:spPr>
        <p:txBody>
          <a:bodyPr anchor="ctr" anchorCtr="0">
            <a:normAutofit/>
          </a:bodyPr>
          <a:lstStyle>
            <a:lvl1pPr marL="0" indent="0" algn="ctr">
              <a:buNone/>
              <a:defRPr sz="1400"/>
            </a:lvl1pPr>
          </a:lstStyle>
          <a:p>
            <a:r>
              <a:rPr lang="en-US"/>
              <a:t>Click icon to add picture</a:t>
            </a:r>
            <a:endParaRPr lang="ru-RU" dirty="0"/>
          </a:p>
        </p:txBody>
      </p:sp>
      <p:sp>
        <p:nvSpPr>
          <p:cNvPr id="22" name="Picture Placeholder 2">
            <a:extLst>
              <a:ext uri="{FF2B5EF4-FFF2-40B4-BE49-F238E27FC236}">
                <a16:creationId xmlns:a16="http://schemas.microsoft.com/office/drawing/2014/main" id="{028483B2-B562-448D-AEE1-556BC9366BBA}"/>
              </a:ext>
            </a:extLst>
          </p:cNvPr>
          <p:cNvSpPr>
            <a:spLocks noGrp="1"/>
          </p:cNvSpPr>
          <p:nvPr>
            <p:ph type="pic" sz="quarter" idx="31"/>
          </p:nvPr>
        </p:nvSpPr>
        <p:spPr>
          <a:xfrm>
            <a:off x="1102188" y="3517926"/>
            <a:ext cx="2057400" cy="1819656"/>
          </a:xfrm>
          <a:ln w="25400">
            <a:solidFill>
              <a:schemeClr val="tx2"/>
            </a:solidFill>
          </a:ln>
        </p:spPr>
        <p:txBody>
          <a:bodyPr anchor="ctr" anchorCtr="0">
            <a:normAutofit/>
          </a:bodyPr>
          <a:lstStyle>
            <a:lvl1pPr marL="0" indent="0" algn="ctr">
              <a:buNone/>
              <a:defRPr sz="1400"/>
            </a:lvl1pPr>
          </a:lstStyle>
          <a:p>
            <a:r>
              <a:rPr lang="en-US"/>
              <a:t>Click icon to add picture</a:t>
            </a:r>
            <a:endParaRPr lang="ru-RU" dirty="0"/>
          </a:p>
        </p:txBody>
      </p:sp>
    </p:spTree>
    <p:extLst>
      <p:ext uri="{BB962C8B-B14F-4D97-AF65-F5344CB8AC3E}">
        <p14:creationId xmlns:p14="http://schemas.microsoft.com/office/powerpoint/2010/main" val="3195763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C799DC18-D353-427C-B849-0204F13D9B3D}"/>
              </a:ext>
            </a:extLst>
          </p:cNvPr>
          <p:cNvSpPr>
            <a:spLocks noGrp="1"/>
          </p:cNvSpPr>
          <p:nvPr>
            <p:ph type="pic" sz="quarter" idx="14"/>
          </p:nvPr>
        </p:nvSpPr>
        <p:spPr>
          <a:xfrm>
            <a:off x="0" y="0"/>
            <a:ext cx="6083300" cy="6858000"/>
          </a:xfrm>
        </p:spPr>
        <p:txBody>
          <a:bodyPr anchor="ctr" anchorCtr="0">
            <a:normAutofit/>
          </a:bodyPr>
          <a:lstStyle>
            <a:lvl1pPr marL="0" indent="0" algn="ctr">
              <a:buNone/>
              <a:defRPr sz="1800"/>
            </a:lvl1pPr>
          </a:lstStyle>
          <a:p>
            <a:r>
              <a:rPr lang="en-US"/>
              <a:t>Click icon to add picture</a:t>
            </a:r>
            <a:endParaRPr lang="ru-RU" dirty="0"/>
          </a:p>
        </p:txBody>
      </p:sp>
      <p:sp>
        <p:nvSpPr>
          <p:cNvPr id="7" name="Rectangle 6">
            <a:extLst>
              <a:ext uri="{FF2B5EF4-FFF2-40B4-BE49-F238E27FC236}">
                <a16:creationId xmlns:a16="http://schemas.microsoft.com/office/drawing/2014/main" id="{45015858-8549-49EA-BB83-070E0D9D4890}"/>
              </a:ext>
            </a:extLst>
          </p:cNvPr>
          <p:cNvSpPr/>
          <p:nvPr userDrawn="1"/>
        </p:nvSpPr>
        <p:spPr>
          <a:xfrm>
            <a:off x="6083808" y="0"/>
            <a:ext cx="6108192" cy="6858000"/>
          </a:xfrm>
          <a:prstGeom prst="rect">
            <a:avLst/>
          </a:prstGeom>
          <a:gradFill flip="none" rotWithShape="1">
            <a:gsLst>
              <a:gs pos="0">
                <a:schemeClr val="accent2"/>
              </a:gs>
              <a:gs pos="36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 name="Title 1">
            <a:extLst>
              <a:ext uri="{FF2B5EF4-FFF2-40B4-BE49-F238E27FC236}">
                <a16:creationId xmlns:a16="http://schemas.microsoft.com/office/drawing/2014/main" id="{2206FBAC-B8FD-4768-B682-E0B93BA33105}"/>
              </a:ext>
            </a:extLst>
          </p:cNvPr>
          <p:cNvSpPr>
            <a:spLocks noGrp="1"/>
          </p:cNvSpPr>
          <p:nvPr>
            <p:ph type="title" hasCustomPrompt="1"/>
          </p:nvPr>
        </p:nvSpPr>
        <p:spPr>
          <a:xfrm>
            <a:off x="6769768" y="2133599"/>
            <a:ext cx="4618957" cy="2492461"/>
          </a:xfrm>
        </p:spPr>
        <p:txBody>
          <a:bodyPr lIns="0" tIns="0" rIns="0" bIns="0" anchor="b" anchorCtr="0">
            <a:noAutofit/>
          </a:bodyPr>
          <a:lstStyle>
            <a:lvl1pPr>
              <a:defRPr sz="6000"/>
            </a:lvl1pPr>
          </a:lstStyle>
          <a:p>
            <a:r>
              <a:rPr lang="en-US" dirty="0"/>
              <a:t>PITCH</a:t>
            </a:r>
            <a:br>
              <a:rPr lang="en-US" dirty="0"/>
            </a:br>
            <a:r>
              <a:rPr lang="en-US" dirty="0"/>
              <a:t>DECK</a:t>
            </a:r>
            <a:br>
              <a:rPr lang="en-US" dirty="0"/>
            </a:br>
            <a:r>
              <a:rPr lang="en-US" dirty="0"/>
              <a:t>TITLE</a:t>
            </a:r>
            <a:endParaRPr lang="ru-RU" dirty="0"/>
          </a:p>
        </p:txBody>
      </p:sp>
      <p:sp>
        <p:nvSpPr>
          <p:cNvPr id="4" name="Date Placeholder 3">
            <a:extLst>
              <a:ext uri="{FF2B5EF4-FFF2-40B4-BE49-F238E27FC236}">
                <a16:creationId xmlns:a16="http://schemas.microsoft.com/office/drawing/2014/main" id="{2472534F-03A6-408A-9BF1-303D0A440BA4}"/>
              </a:ext>
            </a:extLst>
          </p:cNvPr>
          <p:cNvSpPr>
            <a:spLocks noGrp="1"/>
          </p:cNvSpPr>
          <p:nvPr>
            <p:ph type="dt" sz="half" idx="10"/>
          </p:nvPr>
        </p:nvSpPr>
        <p:spPr/>
        <p:txBody>
          <a:bodyPr/>
          <a:lstStyle/>
          <a:p>
            <a:r>
              <a:rPr lang="en-US"/>
              <a:t>07.13.2018</a:t>
            </a:r>
            <a:endParaRPr lang="ru-RU" dirty="0"/>
          </a:p>
        </p:txBody>
      </p:sp>
      <p:sp>
        <p:nvSpPr>
          <p:cNvPr id="5" name="Footer Placeholder 4">
            <a:extLst>
              <a:ext uri="{FF2B5EF4-FFF2-40B4-BE49-F238E27FC236}">
                <a16:creationId xmlns:a16="http://schemas.microsoft.com/office/drawing/2014/main" id="{0A24E181-0C50-4F43-A5A7-6FDD1500C708}"/>
              </a:ext>
            </a:extLst>
          </p:cNvPr>
          <p:cNvSpPr>
            <a:spLocks noGrp="1"/>
          </p:cNvSpPr>
          <p:nvPr>
            <p:ph type="ftr" sz="quarter" idx="11"/>
          </p:nvPr>
        </p:nvSpPr>
        <p:spPr/>
        <p:txBody>
          <a:bodyPr/>
          <a:lstStyle/>
          <a:p>
            <a:r>
              <a:rPr lang="en-US"/>
              <a:t>THE 7 "I AM" STATMENTS OF JESUS</a:t>
            </a:r>
            <a:endParaRPr lang="ru-RU" dirty="0"/>
          </a:p>
        </p:txBody>
      </p:sp>
      <p:sp>
        <p:nvSpPr>
          <p:cNvPr id="6" name="Slide Number Placeholder 5">
            <a:extLst>
              <a:ext uri="{FF2B5EF4-FFF2-40B4-BE49-F238E27FC236}">
                <a16:creationId xmlns:a16="http://schemas.microsoft.com/office/drawing/2014/main" id="{13A749CC-EB55-4FEF-AA4C-9A9C6E2AA9C0}"/>
              </a:ext>
            </a:extLst>
          </p:cNvPr>
          <p:cNvSpPr>
            <a:spLocks noGrp="1"/>
          </p:cNvSpPr>
          <p:nvPr>
            <p:ph type="sldNum" sz="quarter" idx="12"/>
          </p:nvPr>
        </p:nvSpPr>
        <p:spPr/>
        <p:txBody>
          <a:bodyPr/>
          <a:lstStyle/>
          <a:p>
            <a:fld id="{8D581BC7-E183-40DB-AC97-C19EA4EB8894}" type="slidenum">
              <a:rPr lang="ru-RU" smtClean="0"/>
              <a:t>‹#›</a:t>
            </a:fld>
            <a:endParaRPr lang="ru-RU" dirty="0"/>
          </a:p>
        </p:txBody>
      </p:sp>
      <p:grpSp>
        <p:nvGrpSpPr>
          <p:cNvPr id="9" name="Group 8">
            <a:extLst>
              <a:ext uri="{FF2B5EF4-FFF2-40B4-BE49-F238E27FC236}">
                <a16:creationId xmlns:a16="http://schemas.microsoft.com/office/drawing/2014/main" id="{6F3E26A6-6962-4A35-AA86-805537D45296}"/>
              </a:ext>
            </a:extLst>
          </p:cNvPr>
          <p:cNvGrpSpPr/>
          <p:nvPr userDrawn="1"/>
        </p:nvGrpSpPr>
        <p:grpSpPr>
          <a:xfrm>
            <a:off x="6769768" y="1947412"/>
            <a:ext cx="2520148" cy="102440"/>
            <a:chOff x="3631690" y="2252140"/>
            <a:chExt cx="4389743" cy="102440"/>
          </a:xfrm>
        </p:grpSpPr>
        <p:sp>
          <p:nvSpPr>
            <p:cNvPr id="10" name="Oval 9">
              <a:extLst>
                <a:ext uri="{FF2B5EF4-FFF2-40B4-BE49-F238E27FC236}">
                  <a16:creationId xmlns:a16="http://schemas.microsoft.com/office/drawing/2014/main" id="{681504C4-12AC-4251-8E47-0089784BDB9B}"/>
                </a:ext>
              </a:extLst>
            </p:cNvPr>
            <p:cNvSpPr/>
            <p:nvPr userDrawn="1"/>
          </p:nvSpPr>
          <p:spPr>
            <a:xfrm>
              <a:off x="3631690" y="2253996"/>
              <a:ext cx="175203"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1" name="Straight Connector 10">
              <a:extLst>
                <a:ext uri="{FF2B5EF4-FFF2-40B4-BE49-F238E27FC236}">
                  <a16:creationId xmlns:a16="http://schemas.microsoft.com/office/drawing/2014/main" id="{192040D0-01C2-4643-8F84-3B8F334E545C}"/>
                </a:ext>
              </a:extLst>
            </p:cNvPr>
            <p:cNvCxnSpPr/>
            <p:nvPr userDrawn="1"/>
          </p:nvCxnSpPr>
          <p:spPr>
            <a:xfrm>
              <a:off x="3681984" y="2307679"/>
              <a:ext cx="4201365" cy="0"/>
            </a:xfrm>
            <a:prstGeom prst="line">
              <a:avLst/>
            </a:prstGeom>
            <a:ln w="12700">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7ED601E9-2BFC-460B-A2A8-69A787A4988E}"/>
                </a:ext>
              </a:extLst>
            </p:cNvPr>
            <p:cNvSpPr/>
            <p:nvPr userDrawn="1"/>
          </p:nvSpPr>
          <p:spPr>
            <a:xfrm>
              <a:off x="7845854" y="2252140"/>
              <a:ext cx="175579"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grpSp>
        <p:nvGrpSpPr>
          <p:cNvPr id="13" name="Group 12">
            <a:extLst>
              <a:ext uri="{FF2B5EF4-FFF2-40B4-BE49-F238E27FC236}">
                <a16:creationId xmlns:a16="http://schemas.microsoft.com/office/drawing/2014/main" id="{BB49A8A6-FEDB-4D20-B581-A84DB8EFE977}"/>
              </a:ext>
            </a:extLst>
          </p:cNvPr>
          <p:cNvGrpSpPr/>
          <p:nvPr userDrawn="1"/>
        </p:nvGrpSpPr>
        <p:grpSpPr>
          <a:xfrm>
            <a:off x="6769768" y="4654084"/>
            <a:ext cx="2520148" cy="100584"/>
            <a:chOff x="3631690" y="2253996"/>
            <a:chExt cx="4389742" cy="100584"/>
          </a:xfrm>
        </p:grpSpPr>
        <p:sp>
          <p:nvSpPr>
            <p:cNvPr id="14" name="Oval 13">
              <a:extLst>
                <a:ext uri="{FF2B5EF4-FFF2-40B4-BE49-F238E27FC236}">
                  <a16:creationId xmlns:a16="http://schemas.microsoft.com/office/drawing/2014/main" id="{C2F65998-5EC3-446A-8307-1CF81A348CE3}"/>
                </a:ext>
              </a:extLst>
            </p:cNvPr>
            <p:cNvSpPr/>
            <p:nvPr userDrawn="1"/>
          </p:nvSpPr>
          <p:spPr>
            <a:xfrm>
              <a:off x="3631690" y="2253996"/>
              <a:ext cx="175203"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5" name="Straight Connector 14">
              <a:extLst>
                <a:ext uri="{FF2B5EF4-FFF2-40B4-BE49-F238E27FC236}">
                  <a16:creationId xmlns:a16="http://schemas.microsoft.com/office/drawing/2014/main" id="{7CC5D776-F60A-4A0C-AA7C-EFACDA2CEA88}"/>
                </a:ext>
              </a:extLst>
            </p:cNvPr>
            <p:cNvCxnSpPr/>
            <p:nvPr userDrawn="1"/>
          </p:nvCxnSpPr>
          <p:spPr>
            <a:xfrm>
              <a:off x="3681984" y="2307679"/>
              <a:ext cx="4201364" cy="0"/>
            </a:xfrm>
            <a:prstGeom prst="line">
              <a:avLst/>
            </a:prstGeom>
            <a:ln w="12700">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AEAFE309-55C5-409C-92ED-748307C74318}"/>
                </a:ext>
              </a:extLst>
            </p:cNvPr>
            <p:cNvSpPr/>
            <p:nvPr userDrawn="1"/>
          </p:nvSpPr>
          <p:spPr>
            <a:xfrm>
              <a:off x="7845853" y="2253996"/>
              <a:ext cx="175579"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sp>
        <p:nvSpPr>
          <p:cNvPr id="17" name="Subtitle 2">
            <a:extLst>
              <a:ext uri="{FF2B5EF4-FFF2-40B4-BE49-F238E27FC236}">
                <a16:creationId xmlns:a16="http://schemas.microsoft.com/office/drawing/2014/main" id="{5B77B20B-76F5-4912-803D-5709F730D4FB}"/>
              </a:ext>
            </a:extLst>
          </p:cNvPr>
          <p:cNvSpPr>
            <a:spLocks noGrp="1"/>
          </p:cNvSpPr>
          <p:nvPr>
            <p:ph type="subTitle" idx="1"/>
          </p:nvPr>
        </p:nvSpPr>
        <p:spPr>
          <a:xfrm>
            <a:off x="6769767" y="4889444"/>
            <a:ext cx="4618957" cy="590626"/>
          </a:xfrm>
        </p:spPr>
        <p:txBody>
          <a:bodyPr lIns="0" tIns="0" rIns="0" bIns="0">
            <a:normAutofit/>
          </a:bodyPr>
          <a:lstStyle>
            <a:lvl1pPr marL="0" indent="0" algn="l">
              <a:lnSpc>
                <a:spcPct val="100000"/>
              </a:lnSpc>
              <a:spcBef>
                <a:spcPts val="0"/>
              </a:spcBef>
              <a:buNone/>
              <a:defRPr sz="2800" b="1">
                <a:latin typeface="+mn-lt"/>
                <a:cs typeface="Segoe UI Semibold" panose="020B07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u-RU" dirty="0"/>
          </a:p>
        </p:txBody>
      </p:sp>
      <p:sp>
        <p:nvSpPr>
          <p:cNvPr id="18" name="Picture Placeholder 9">
            <a:extLst>
              <a:ext uri="{FF2B5EF4-FFF2-40B4-BE49-F238E27FC236}">
                <a16:creationId xmlns:a16="http://schemas.microsoft.com/office/drawing/2014/main" id="{4293BA4F-7776-4C41-BE4F-7247935D5CCC}"/>
              </a:ext>
            </a:extLst>
          </p:cNvPr>
          <p:cNvSpPr>
            <a:spLocks noGrp="1"/>
          </p:cNvSpPr>
          <p:nvPr>
            <p:ph type="pic" sz="quarter" idx="13"/>
          </p:nvPr>
        </p:nvSpPr>
        <p:spPr>
          <a:xfrm>
            <a:off x="3706368" y="3079602"/>
            <a:ext cx="1481328" cy="758952"/>
          </a:xfrm>
        </p:spPr>
        <p:txBody>
          <a:bodyPr anchor="ctr" anchorCtr="0">
            <a:normAutofit/>
          </a:bodyPr>
          <a:lstStyle>
            <a:lvl1pPr marL="0" indent="0" algn="ctr">
              <a:buNone/>
              <a:defRPr sz="1400"/>
            </a:lvl1pPr>
          </a:lstStyle>
          <a:p>
            <a:r>
              <a:rPr lang="en-US"/>
              <a:t>Click icon to add picture</a:t>
            </a:r>
            <a:endParaRPr lang="ru-RU" dirty="0"/>
          </a:p>
        </p:txBody>
      </p:sp>
    </p:spTree>
    <p:extLst>
      <p:ext uri="{BB962C8B-B14F-4D97-AF65-F5344CB8AC3E}">
        <p14:creationId xmlns:p14="http://schemas.microsoft.com/office/powerpoint/2010/main" val="907692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803276" y="2091023"/>
            <a:ext cx="5021940" cy="804338"/>
          </a:xfrm>
        </p:spPr>
        <p:txBody>
          <a:bodyPr lIns="0" tIns="0" rIns="0" bIns="0" anchor="b">
            <a:normAutofit/>
          </a:bodyPr>
          <a:lstStyle>
            <a:lvl1pPr>
              <a:defRPr sz="36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826770" y="3244567"/>
            <a:ext cx="4205904" cy="569085"/>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a:t>07.13.2018</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a:t>THE 7 "I AM" STATMENTS OF JESUS</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2993948"/>
            <a:ext cx="3434400" cy="100800"/>
            <a:chOff x="0" y="3240138"/>
            <a:chExt cx="3434400" cy="100800"/>
          </a:xfrm>
        </p:grpSpPr>
        <p:cxnSp>
          <p:nvCxnSpPr>
            <p:cNvPr id="13" name="Straight Connector 12">
              <a:extLst>
                <a:ext uri="{FF2B5EF4-FFF2-40B4-BE49-F238E27FC236}">
                  <a16:creationId xmlns:a16="http://schemas.microsoft.com/office/drawing/2014/main" id="{785A4134-866D-4143-AC1E-8A2FFDB49855}"/>
                </a:ext>
              </a:extLst>
            </p:cNvPr>
            <p:cNvCxnSpPr/>
            <p:nvPr userDrawn="1"/>
          </p:nvCxnSpPr>
          <p:spPr>
            <a:xfrm>
              <a:off x="0" y="3290538"/>
              <a:ext cx="3384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3333600"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6" name="Text Placeholder 2">
            <a:extLst>
              <a:ext uri="{FF2B5EF4-FFF2-40B4-BE49-F238E27FC236}">
                <a16:creationId xmlns:a16="http://schemas.microsoft.com/office/drawing/2014/main" id="{BB522941-5C7D-4701-9AD7-BB4C11C6EBCE}"/>
              </a:ext>
            </a:extLst>
          </p:cNvPr>
          <p:cNvSpPr>
            <a:spLocks noGrp="1"/>
          </p:cNvSpPr>
          <p:nvPr>
            <p:ph type="body" idx="14" hasCustomPrompt="1"/>
          </p:nvPr>
        </p:nvSpPr>
        <p:spPr>
          <a:xfrm>
            <a:off x="815720" y="3869349"/>
            <a:ext cx="4215201" cy="1328330"/>
          </a:xfrm>
        </p:spPr>
        <p:txBody>
          <a:bodyPr lIns="0" tIns="0" rIns="0" bIns="0">
            <a:normAutofit/>
          </a:bodyPr>
          <a:lstStyle>
            <a:lvl1pPr marL="0" indent="0">
              <a:lnSpc>
                <a:spcPct val="100000"/>
              </a:lnSpc>
              <a:spcBef>
                <a:spcPts val="600"/>
              </a:spcBef>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2" name="Picture Placeholder 7">
            <a:extLst>
              <a:ext uri="{FF2B5EF4-FFF2-40B4-BE49-F238E27FC236}">
                <a16:creationId xmlns:a16="http://schemas.microsoft.com/office/drawing/2014/main" id="{DE71F7A0-F439-470D-A1B8-556C960D112C}"/>
              </a:ext>
            </a:extLst>
          </p:cNvPr>
          <p:cNvSpPr>
            <a:spLocks noGrp="1"/>
          </p:cNvSpPr>
          <p:nvPr>
            <p:ph type="pic" sz="quarter" idx="15"/>
          </p:nvPr>
        </p:nvSpPr>
        <p:spPr>
          <a:xfrm>
            <a:off x="6103003" y="2490534"/>
            <a:ext cx="6083300" cy="2587752"/>
          </a:xfrm>
        </p:spPr>
        <p:txBody>
          <a:bodyPr anchor="ctr" anchorCtr="0">
            <a:normAutofit/>
          </a:bodyPr>
          <a:lstStyle>
            <a:lvl1pPr marL="0" indent="0" algn="ctr">
              <a:buNone/>
              <a:defRPr sz="1800"/>
            </a:lvl1pPr>
          </a:lstStyle>
          <a:p>
            <a:r>
              <a:rPr lang="en-US"/>
              <a:t>Click icon to add picture</a:t>
            </a:r>
            <a:endParaRPr lang="ru-RU" dirty="0"/>
          </a:p>
        </p:txBody>
      </p:sp>
    </p:spTree>
    <p:extLst>
      <p:ext uri="{BB962C8B-B14F-4D97-AF65-F5344CB8AC3E}">
        <p14:creationId xmlns:p14="http://schemas.microsoft.com/office/powerpoint/2010/main" val="2539969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Image and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a:t>07.13.2018</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a:t>THE 7 "I AM" STATMENTS OF JESUS</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6894591" y="1090118"/>
            <a:ext cx="4494133" cy="804338"/>
          </a:xfrm>
        </p:spPr>
        <p:txBody>
          <a:bodyPr lIns="0" tIns="0" rIns="0" bIns="0" anchor="b">
            <a:normAutofit/>
          </a:bodyPr>
          <a:lstStyle>
            <a:lvl1pPr>
              <a:defRPr sz="3600"/>
            </a:lvl1pPr>
          </a:lstStyle>
          <a:p>
            <a:r>
              <a:rPr lang="en-US" dirty="0"/>
              <a:t>CLICK TO EDIT</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6894591" y="2243662"/>
            <a:ext cx="4473108" cy="569085"/>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6924675" y="1993043"/>
            <a:ext cx="5267325" cy="100800"/>
            <a:chOff x="0" y="3240138"/>
            <a:chExt cx="3434400" cy="100800"/>
          </a:xfrm>
        </p:grpSpPr>
        <p:cxnSp>
          <p:nvCxnSpPr>
            <p:cNvPr id="12" name="Straight Connector 11">
              <a:extLst>
                <a:ext uri="{FF2B5EF4-FFF2-40B4-BE49-F238E27FC236}">
                  <a16:creationId xmlns:a16="http://schemas.microsoft.com/office/drawing/2014/main" id="{370B72A7-B625-48B8-88E6-BCE2A4DD531E}"/>
                </a:ext>
              </a:extLst>
            </p:cNvPr>
            <p:cNvCxnSpPr/>
            <p:nvPr userDrawn="1"/>
          </p:nvCxnSpPr>
          <p:spPr>
            <a:xfrm>
              <a:off x="0" y="3290538"/>
              <a:ext cx="3384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4" name="Text Placeholder 2">
            <a:extLst>
              <a:ext uri="{FF2B5EF4-FFF2-40B4-BE49-F238E27FC236}">
                <a16:creationId xmlns:a16="http://schemas.microsoft.com/office/drawing/2014/main" id="{BE12A846-0DFC-435B-BAE9-D90C353E0344}"/>
              </a:ext>
            </a:extLst>
          </p:cNvPr>
          <p:cNvSpPr>
            <a:spLocks noGrp="1"/>
          </p:cNvSpPr>
          <p:nvPr>
            <p:ph type="body" idx="14" hasCustomPrompt="1"/>
          </p:nvPr>
        </p:nvSpPr>
        <p:spPr>
          <a:xfrm>
            <a:off x="6894591" y="2868443"/>
            <a:ext cx="4482996" cy="2432603"/>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2" name="Picture Placeholder 7">
            <a:extLst>
              <a:ext uri="{FF2B5EF4-FFF2-40B4-BE49-F238E27FC236}">
                <a16:creationId xmlns:a16="http://schemas.microsoft.com/office/drawing/2014/main" id="{F0861AA2-8248-462C-B6D8-FFD829F41ED0}"/>
              </a:ext>
            </a:extLst>
          </p:cNvPr>
          <p:cNvSpPr>
            <a:spLocks noGrp="1"/>
          </p:cNvSpPr>
          <p:nvPr>
            <p:ph type="pic" sz="quarter" idx="15"/>
          </p:nvPr>
        </p:nvSpPr>
        <p:spPr>
          <a:xfrm>
            <a:off x="2854411" y="1472184"/>
            <a:ext cx="3246204" cy="5385816"/>
          </a:xfrm>
        </p:spPr>
        <p:txBody>
          <a:bodyPr anchor="ctr" anchorCtr="0">
            <a:normAutofit/>
          </a:bodyPr>
          <a:lstStyle>
            <a:lvl1pPr marL="0" indent="0" algn="ctr">
              <a:buNone/>
              <a:defRPr sz="1800"/>
            </a:lvl1pPr>
          </a:lstStyle>
          <a:p>
            <a:r>
              <a:rPr lang="en-US"/>
              <a:t>Click icon to add picture</a:t>
            </a:r>
            <a:endParaRPr lang="ru-RU" dirty="0"/>
          </a:p>
        </p:txBody>
      </p:sp>
    </p:spTree>
    <p:extLst>
      <p:ext uri="{BB962C8B-B14F-4D97-AF65-F5344CB8AC3E}">
        <p14:creationId xmlns:p14="http://schemas.microsoft.com/office/powerpoint/2010/main" val="1247638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Layout ver 2">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803276" y="2219359"/>
            <a:ext cx="5021940" cy="804338"/>
          </a:xfrm>
        </p:spPr>
        <p:txBody>
          <a:bodyPr lIns="0" tIns="0" rIns="0" bIns="0" anchor="b">
            <a:normAutofit/>
          </a:bodyPr>
          <a:lstStyle>
            <a:lvl1pPr>
              <a:defRPr sz="3600"/>
            </a:lvl1pPr>
          </a:lstStyle>
          <a:p>
            <a:r>
              <a:rPr lang="en-US" dirty="0"/>
              <a:t>CLICK TO EDIT</a:t>
            </a:r>
            <a:endParaRPr lang="ru-RU" dirty="0"/>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a:t>07.13.2018</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a:t>THE 7 "I AM" STATMENTS OF JESUS</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3122284"/>
            <a:ext cx="3434400" cy="100800"/>
            <a:chOff x="0" y="3240138"/>
            <a:chExt cx="3434400" cy="100800"/>
          </a:xfrm>
        </p:grpSpPr>
        <p:cxnSp>
          <p:nvCxnSpPr>
            <p:cNvPr id="13" name="Straight Connector 12">
              <a:extLst>
                <a:ext uri="{FF2B5EF4-FFF2-40B4-BE49-F238E27FC236}">
                  <a16:creationId xmlns:a16="http://schemas.microsoft.com/office/drawing/2014/main" id="{785A4134-866D-4143-AC1E-8A2FFDB49855}"/>
                </a:ext>
              </a:extLst>
            </p:cNvPr>
            <p:cNvCxnSpPr/>
            <p:nvPr userDrawn="1"/>
          </p:nvCxnSpPr>
          <p:spPr>
            <a:xfrm>
              <a:off x="0" y="3290538"/>
              <a:ext cx="3384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3333600"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4C9D5785-B116-4BE7-AC26-5CD6481FFA6A}"/>
              </a:ext>
            </a:extLst>
          </p:cNvPr>
          <p:cNvSpPr>
            <a:spLocks noGrp="1"/>
          </p:cNvSpPr>
          <p:nvPr>
            <p:ph type="body" idx="14" hasCustomPrompt="1"/>
          </p:nvPr>
        </p:nvSpPr>
        <p:spPr>
          <a:xfrm>
            <a:off x="815720" y="3392200"/>
            <a:ext cx="5009495" cy="2210173"/>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23" name="Picture Placeholder 7">
            <a:extLst>
              <a:ext uri="{FF2B5EF4-FFF2-40B4-BE49-F238E27FC236}">
                <a16:creationId xmlns:a16="http://schemas.microsoft.com/office/drawing/2014/main" id="{278C2B8F-0B29-449C-AFFD-42BB56FA1595}"/>
              </a:ext>
            </a:extLst>
          </p:cNvPr>
          <p:cNvSpPr>
            <a:spLocks noGrp="1"/>
          </p:cNvSpPr>
          <p:nvPr>
            <p:ph type="pic" sz="quarter" idx="15"/>
          </p:nvPr>
        </p:nvSpPr>
        <p:spPr>
          <a:xfrm>
            <a:off x="6108356" y="-20834"/>
            <a:ext cx="5245444" cy="5385816"/>
          </a:xfrm>
        </p:spPr>
        <p:txBody>
          <a:bodyPr anchor="ctr" anchorCtr="0">
            <a:normAutofit/>
          </a:bodyPr>
          <a:lstStyle>
            <a:lvl1pPr marL="0" indent="0" algn="ctr">
              <a:buNone/>
              <a:defRPr sz="1800"/>
            </a:lvl1pPr>
          </a:lstStyle>
          <a:p>
            <a:r>
              <a:rPr lang="en-US"/>
              <a:t>Click icon to add picture</a:t>
            </a:r>
            <a:endParaRPr lang="ru-RU" dirty="0"/>
          </a:p>
        </p:txBody>
      </p:sp>
    </p:spTree>
    <p:extLst>
      <p:ext uri="{BB962C8B-B14F-4D97-AF65-F5344CB8AC3E}">
        <p14:creationId xmlns:p14="http://schemas.microsoft.com/office/powerpoint/2010/main" val="23103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cons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a:t>07.13.2018</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a:t>THE 7 "I AM" STATMENTS OF JESUS</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6400317" y="707529"/>
            <a:ext cx="4494133" cy="569086"/>
          </a:xfrm>
        </p:spPr>
        <p:txBody>
          <a:bodyPr lIns="0" tIns="0" rIns="0" bIns="0" anchor="b">
            <a:normAutofit/>
          </a:bodyPr>
          <a:lstStyle>
            <a:lvl1pPr>
              <a:defRPr sz="3600"/>
            </a:lvl1pPr>
          </a:lstStyle>
          <a:p>
            <a:r>
              <a:rPr lang="en-US" dirty="0"/>
              <a:t>CLICK TO EDIT</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6400317" y="1625821"/>
            <a:ext cx="4473108" cy="569085"/>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6430402" y="1375202"/>
            <a:ext cx="5761598" cy="100800"/>
            <a:chOff x="-322276" y="3240138"/>
            <a:chExt cx="3756676"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322276" y="3290538"/>
              <a:ext cx="3706276"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4" name="Text Placeholder 2">
            <a:extLst>
              <a:ext uri="{FF2B5EF4-FFF2-40B4-BE49-F238E27FC236}">
                <a16:creationId xmlns:a16="http://schemas.microsoft.com/office/drawing/2014/main" id="{BE12A846-0DFC-435B-BAE9-D90C353E0344}"/>
              </a:ext>
            </a:extLst>
          </p:cNvPr>
          <p:cNvSpPr>
            <a:spLocks noGrp="1"/>
          </p:cNvSpPr>
          <p:nvPr>
            <p:ph type="body" idx="14" hasCustomPrompt="1"/>
          </p:nvPr>
        </p:nvSpPr>
        <p:spPr>
          <a:xfrm>
            <a:off x="2920469" y="3291840"/>
            <a:ext cx="2670048" cy="640080"/>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 name="Picture Placeholder 3">
            <a:extLst>
              <a:ext uri="{FF2B5EF4-FFF2-40B4-BE49-F238E27FC236}">
                <a16:creationId xmlns:a16="http://schemas.microsoft.com/office/drawing/2014/main" id="{1EDA47E0-9B2C-45BF-A34A-E7069690AEF4}"/>
              </a:ext>
            </a:extLst>
          </p:cNvPr>
          <p:cNvSpPr>
            <a:spLocks noGrp="1"/>
          </p:cNvSpPr>
          <p:nvPr>
            <p:ph type="pic" sz="quarter" idx="15"/>
          </p:nvPr>
        </p:nvSpPr>
        <p:spPr>
          <a:xfrm>
            <a:off x="2090460" y="3273552"/>
            <a:ext cx="640080" cy="658368"/>
          </a:xfrm>
        </p:spPr>
        <p:txBody>
          <a:bodyPr anchor="ctr" anchorCtr="0">
            <a:normAutofit/>
          </a:bodyPr>
          <a:lstStyle>
            <a:lvl1pPr marL="0" indent="0" algn="ctr">
              <a:buNone/>
              <a:defRPr sz="900"/>
            </a:lvl1pPr>
          </a:lstStyle>
          <a:p>
            <a:r>
              <a:rPr lang="en-US"/>
              <a:t>Click icon to add picture</a:t>
            </a:r>
            <a:endParaRPr lang="ru-RU" dirty="0"/>
          </a:p>
        </p:txBody>
      </p:sp>
      <p:sp>
        <p:nvSpPr>
          <p:cNvPr id="22" name="Text Placeholder 2">
            <a:extLst>
              <a:ext uri="{FF2B5EF4-FFF2-40B4-BE49-F238E27FC236}">
                <a16:creationId xmlns:a16="http://schemas.microsoft.com/office/drawing/2014/main" id="{F2ACDD32-C1AB-4359-B055-2F910492987E}"/>
              </a:ext>
            </a:extLst>
          </p:cNvPr>
          <p:cNvSpPr>
            <a:spLocks noGrp="1"/>
          </p:cNvSpPr>
          <p:nvPr>
            <p:ph type="body" idx="16" hasCustomPrompt="1"/>
          </p:nvPr>
        </p:nvSpPr>
        <p:spPr>
          <a:xfrm>
            <a:off x="831850" y="3291840"/>
            <a:ext cx="1209357" cy="640080"/>
          </a:xfrm>
        </p:spPr>
        <p:txBody>
          <a:bodyPr lIns="0" tIns="0" rIns="0" bIns="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text styles</a:t>
            </a:r>
          </a:p>
        </p:txBody>
      </p:sp>
      <p:sp>
        <p:nvSpPr>
          <p:cNvPr id="23" name="Text Placeholder 2">
            <a:extLst>
              <a:ext uri="{FF2B5EF4-FFF2-40B4-BE49-F238E27FC236}">
                <a16:creationId xmlns:a16="http://schemas.microsoft.com/office/drawing/2014/main" id="{C7A796C4-1255-4B26-B034-EFB1284B77EB}"/>
              </a:ext>
            </a:extLst>
          </p:cNvPr>
          <p:cNvSpPr>
            <a:spLocks noGrp="1"/>
          </p:cNvSpPr>
          <p:nvPr>
            <p:ph type="body" idx="17" hasCustomPrompt="1"/>
          </p:nvPr>
        </p:nvSpPr>
        <p:spPr>
          <a:xfrm>
            <a:off x="2920469" y="4427608"/>
            <a:ext cx="2670048" cy="640080"/>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24" name="Picture Placeholder 3">
            <a:extLst>
              <a:ext uri="{FF2B5EF4-FFF2-40B4-BE49-F238E27FC236}">
                <a16:creationId xmlns:a16="http://schemas.microsoft.com/office/drawing/2014/main" id="{7F406E84-6EA1-4D34-8016-6A41F065FF76}"/>
              </a:ext>
            </a:extLst>
          </p:cNvPr>
          <p:cNvSpPr>
            <a:spLocks noGrp="1"/>
          </p:cNvSpPr>
          <p:nvPr>
            <p:ph type="pic" sz="quarter" idx="18"/>
          </p:nvPr>
        </p:nvSpPr>
        <p:spPr>
          <a:xfrm>
            <a:off x="2090460" y="4409320"/>
            <a:ext cx="640080" cy="658368"/>
          </a:xfrm>
        </p:spPr>
        <p:txBody>
          <a:bodyPr anchor="ctr" anchorCtr="0">
            <a:normAutofit/>
          </a:bodyPr>
          <a:lstStyle>
            <a:lvl1pPr marL="0" indent="0" algn="ctr">
              <a:buNone/>
              <a:defRPr sz="900"/>
            </a:lvl1pPr>
          </a:lstStyle>
          <a:p>
            <a:r>
              <a:rPr lang="en-US"/>
              <a:t>Click icon to add picture</a:t>
            </a:r>
            <a:endParaRPr lang="ru-RU" dirty="0"/>
          </a:p>
        </p:txBody>
      </p:sp>
      <p:sp>
        <p:nvSpPr>
          <p:cNvPr id="25" name="Text Placeholder 2">
            <a:extLst>
              <a:ext uri="{FF2B5EF4-FFF2-40B4-BE49-F238E27FC236}">
                <a16:creationId xmlns:a16="http://schemas.microsoft.com/office/drawing/2014/main" id="{7965133B-076D-4FAD-8D2A-C24FE2619C80}"/>
              </a:ext>
            </a:extLst>
          </p:cNvPr>
          <p:cNvSpPr>
            <a:spLocks noGrp="1"/>
          </p:cNvSpPr>
          <p:nvPr>
            <p:ph type="body" idx="19" hasCustomPrompt="1"/>
          </p:nvPr>
        </p:nvSpPr>
        <p:spPr>
          <a:xfrm>
            <a:off x="831850" y="4427608"/>
            <a:ext cx="1209357" cy="640080"/>
          </a:xfrm>
        </p:spPr>
        <p:txBody>
          <a:bodyPr lIns="0" tIns="0" rIns="0" bIns="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text styles</a:t>
            </a:r>
          </a:p>
        </p:txBody>
      </p:sp>
      <p:sp>
        <p:nvSpPr>
          <p:cNvPr id="26" name="Text Placeholder 2">
            <a:extLst>
              <a:ext uri="{FF2B5EF4-FFF2-40B4-BE49-F238E27FC236}">
                <a16:creationId xmlns:a16="http://schemas.microsoft.com/office/drawing/2014/main" id="{CABE6307-1A20-419D-A352-17FF0286600B}"/>
              </a:ext>
            </a:extLst>
          </p:cNvPr>
          <p:cNvSpPr>
            <a:spLocks noGrp="1"/>
          </p:cNvSpPr>
          <p:nvPr>
            <p:ph type="body" idx="20" hasCustomPrompt="1"/>
          </p:nvPr>
        </p:nvSpPr>
        <p:spPr>
          <a:xfrm>
            <a:off x="8549426" y="3291840"/>
            <a:ext cx="2670048" cy="640080"/>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27" name="Picture Placeholder 3">
            <a:extLst>
              <a:ext uri="{FF2B5EF4-FFF2-40B4-BE49-F238E27FC236}">
                <a16:creationId xmlns:a16="http://schemas.microsoft.com/office/drawing/2014/main" id="{D2C5C227-18EE-4D6A-AA31-30B8F7CD20AE}"/>
              </a:ext>
            </a:extLst>
          </p:cNvPr>
          <p:cNvSpPr>
            <a:spLocks noGrp="1"/>
          </p:cNvSpPr>
          <p:nvPr>
            <p:ph type="pic" sz="quarter" idx="21"/>
          </p:nvPr>
        </p:nvSpPr>
        <p:spPr>
          <a:xfrm>
            <a:off x="7719417" y="3273552"/>
            <a:ext cx="640080" cy="658368"/>
          </a:xfrm>
        </p:spPr>
        <p:txBody>
          <a:bodyPr anchor="ctr" anchorCtr="0">
            <a:normAutofit/>
          </a:bodyPr>
          <a:lstStyle>
            <a:lvl1pPr marL="0" indent="0" algn="ctr">
              <a:buNone/>
              <a:defRPr sz="900"/>
            </a:lvl1pPr>
          </a:lstStyle>
          <a:p>
            <a:r>
              <a:rPr lang="en-US"/>
              <a:t>Click icon to add picture</a:t>
            </a:r>
            <a:endParaRPr lang="ru-RU" dirty="0"/>
          </a:p>
        </p:txBody>
      </p:sp>
      <p:sp>
        <p:nvSpPr>
          <p:cNvPr id="28" name="Text Placeholder 2">
            <a:extLst>
              <a:ext uri="{FF2B5EF4-FFF2-40B4-BE49-F238E27FC236}">
                <a16:creationId xmlns:a16="http://schemas.microsoft.com/office/drawing/2014/main" id="{6ABEA821-83E0-4C10-98A8-5F29E246F741}"/>
              </a:ext>
            </a:extLst>
          </p:cNvPr>
          <p:cNvSpPr>
            <a:spLocks noGrp="1"/>
          </p:cNvSpPr>
          <p:nvPr>
            <p:ph type="body" idx="22" hasCustomPrompt="1"/>
          </p:nvPr>
        </p:nvSpPr>
        <p:spPr>
          <a:xfrm>
            <a:off x="6460807" y="3291840"/>
            <a:ext cx="1209357" cy="640080"/>
          </a:xfrm>
        </p:spPr>
        <p:txBody>
          <a:bodyPr lIns="0" tIns="0" rIns="0" bIns="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text</a:t>
            </a:r>
          </a:p>
        </p:txBody>
      </p:sp>
      <p:sp>
        <p:nvSpPr>
          <p:cNvPr id="29" name="Text Placeholder 2">
            <a:extLst>
              <a:ext uri="{FF2B5EF4-FFF2-40B4-BE49-F238E27FC236}">
                <a16:creationId xmlns:a16="http://schemas.microsoft.com/office/drawing/2014/main" id="{CA1DC741-B44F-4275-A1D5-B8D26A3390B3}"/>
              </a:ext>
            </a:extLst>
          </p:cNvPr>
          <p:cNvSpPr>
            <a:spLocks noGrp="1"/>
          </p:cNvSpPr>
          <p:nvPr>
            <p:ph type="body" idx="23" hasCustomPrompt="1"/>
          </p:nvPr>
        </p:nvSpPr>
        <p:spPr>
          <a:xfrm>
            <a:off x="8549426" y="4427608"/>
            <a:ext cx="2670048" cy="640080"/>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0" name="Picture Placeholder 3">
            <a:extLst>
              <a:ext uri="{FF2B5EF4-FFF2-40B4-BE49-F238E27FC236}">
                <a16:creationId xmlns:a16="http://schemas.microsoft.com/office/drawing/2014/main" id="{C550F6C4-BE33-415F-B0BC-B47EDC1BDACB}"/>
              </a:ext>
            </a:extLst>
          </p:cNvPr>
          <p:cNvSpPr>
            <a:spLocks noGrp="1"/>
          </p:cNvSpPr>
          <p:nvPr>
            <p:ph type="pic" sz="quarter" idx="24"/>
          </p:nvPr>
        </p:nvSpPr>
        <p:spPr>
          <a:xfrm>
            <a:off x="7719417" y="4409320"/>
            <a:ext cx="640080" cy="658368"/>
          </a:xfrm>
        </p:spPr>
        <p:txBody>
          <a:bodyPr anchor="ctr" anchorCtr="0">
            <a:normAutofit/>
          </a:bodyPr>
          <a:lstStyle>
            <a:lvl1pPr marL="0" indent="0" algn="ctr">
              <a:buNone/>
              <a:defRPr sz="900"/>
            </a:lvl1pPr>
          </a:lstStyle>
          <a:p>
            <a:r>
              <a:rPr lang="en-US"/>
              <a:t>Click icon to add picture</a:t>
            </a:r>
            <a:endParaRPr lang="ru-RU" dirty="0"/>
          </a:p>
        </p:txBody>
      </p:sp>
      <p:sp>
        <p:nvSpPr>
          <p:cNvPr id="31" name="Text Placeholder 2">
            <a:extLst>
              <a:ext uri="{FF2B5EF4-FFF2-40B4-BE49-F238E27FC236}">
                <a16:creationId xmlns:a16="http://schemas.microsoft.com/office/drawing/2014/main" id="{4C0830D2-D692-4161-8ECB-338703C94351}"/>
              </a:ext>
            </a:extLst>
          </p:cNvPr>
          <p:cNvSpPr>
            <a:spLocks noGrp="1"/>
          </p:cNvSpPr>
          <p:nvPr>
            <p:ph type="body" idx="25" hasCustomPrompt="1"/>
          </p:nvPr>
        </p:nvSpPr>
        <p:spPr>
          <a:xfrm>
            <a:off x="6460807" y="4427608"/>
            <a:ext cx="1209357" cy="640080"/>
          </a:xfrm>
        </p:spPr>
        <p:txBody>
          <a:bodyPr lIns="0" tIns="0" rIns="0" bIns="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text</a:t>
            </a:r>
          </a:p>
        </p:txBody>
      </p:sp>
    </p:spTree>
    <p:extLst>
      <p:ext uri="{BB962C8B-B14F-4D97-AF65-F5344CB8AC3E}">
        <p14:creationId xmlns:p14="http://schemas.microsoft.com/office/powerpoint/2010/main" val="331145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Monitor and Content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803276" y="2091023"/>
            <a:ext cx="4464049" cy="804338"/>
          </a:xfrm>
        </p:spPr>
        <p:txBody>
          <a:bodyPr lIns="0" tIns="0" rIns="0" bIns="0" anchor="b">
            <a:normAutofit/>
          </a:bodyPr>
          <a:lstStyle>
            <a:lvl1pPr>
              <a:defRPr sz="36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826770" y="3244567"/>
            <a:ext cx="4443165" cy="569085"/>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a:t>07.13.2018</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a:t>THE 7 "I AM" STATMENTS OF JESUS</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Rectangle 7">
            <a:extLst>
              <a:ext uri="{FF2B5EF4-FFF2-40B4-BE49-F238E27FC236}">
                <a16:creationId xmlns:a16="http://schemas.microsoft.com/office/drawing/2014/main" id="{4ACF4ED1-C6C8-4C5C-8C14-4FF197588C03}"/>
              </a:ext>
            </a:extLst>
          </p:cNvPr>
          <p:cNvSpPr/>
          <p:nvPr userDrawn="1"/>
        </p:nvSpPr>
        <p:spPr>
          <a:xfrm>
            <a:off x="6192163" y="1435133"/>
            <a:ext cx="5175504" cy="4187952"/>
          </a:xfrm>
          <a:prstGeom prst="rect">
            <a:avLst/>
          </a:prstGeom>
          <a:blipFill>
            <a:blip r:embed="rId2">
              <a:extLst>
                <a:ext uri="{96DAC541-7B7A-43D3-8B79-37D633B846F1}">
                  <asvg:svgBlip xmlns:asvg="http://schemas.microsoft.com/office/drawing/2016/SVG/main" r:embed="rId3"/>
                </a:ext>
              </a:extLst>
            </a:blip>
            <a:srcRect/>
            <a:stretch>
              <a:fillRect t="1504" b="1504"/>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2993948"/>
            <a:ext cx="3434400" cy="100800"/>
            <a:chOff x="0" y="3240138"/>
            <a:chExt cx="3434400" cy="100800"/>
          </a:xfrm>
        </p:grpSpPr>
        <p:cxnSp>
          <p:nvCxnSpPr>
            <p:cNvPr id="13" name="Straight Connector 12">
              <a:extLst>
                <a:ext uri="{FF2B5EF4-FFF2-40B4-BE49-F238E27FC236}">
                  <a16:creationId xmlns:a16="http://schemas.microsoft.com/office/drawing/2014/main" id="{785A4134-866D-4143-AC1E-8A2FFDB49855}"/>
                </a:ext>
              </a:extLst>
            </p:cNvPr>
            <p:cNvCxnSpPr/>
            <p:nvPr userDrawn="1"/>
          </p:nvCxnSpPr>
          <p:spPr>
            <a:xfrm>
              <a:off x="0" y="3290538"/>
              <a:ext cx="3384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3333600"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6" name="Text Placeholder 2">
            <a:extLst>
              <a:ext uri="{FF2B5EF4-FFF2-40B4-BE49-F238E27FC236}">
                <a16:creationId xmlns:a16="http://schemas.microsoft.com/office/drawing/2014/main" id="{BB522941-5C7D-4701-9AD7-BB4C11C6EBCE}"/>
              </a:ext>
            </a:extLst>
          </p:cNvPr>
          <p:cNvSpPr>
            <a:spLocks noGrp="1"/>
          </p:cNvSpPr>
          <p:nvPr>
            <p:ph type="body" idx="14" hasCustomPrompt="1"/>
          </p:nvPr>
        </p:nvSpPr>
        <p:spPr>
          <a:xfrm>
            <a:off x="815720" y="3869349"/>
            <a:ext cx="4452987" cy="1328330"/>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Picture Placeholder 9">
            <a:extLst>
              <a:ext uri="{FF2B5EF4-FFF2-40B4-BE49-F238E27FC236}">
                <a16:creationId xmlns:a16="http://schemas.microsoft.com/office/drawing/2014/main" id="{6B8B3AB3-C02D-418C-A9E2-AA65DE78350D}"/>
              </a:ext>
            </a:extLst>
          </p:cNvPr>
          <p:cNvSpPr>
            <a:spLocks noGrp="1"/>
          </p:cNvSpPr>
          <p:nvPr>
            <p:ph type="pic" sz="quarter" idx="15"/>
          </p:nvPr>
        </p:nvSpPr>
        <p:spPr>
          <a:xfrm>
            <a:off x="6362829" y="1673942"/>
            <a:ext cx="4853962" cy="3141406"/>
          </a:xfrm>
          <a:ln w="25400">
            <a:solidFill>
              <a:schemeClr val="tx2"/>
            </a:solidFill>
          </a:ln>
        </p:spPr>
        <p:txBody>
          <a:bodyPr anchor="ctr" anchorCtr="0">
            <a:normAutofit/>
          </a:bodyPr>
          <a:lstStyle>
            <a:lvl1pPr marL="0" indent="0" algn="ctr">
              <a:buNone/>
              <a:defRPr sz="1400"/>
            </a:lvl1pPr>
          </a:lstStyle>
          <a:p>
            <a:r>
              <a:rPr lang="en-US"/>
              <a:t>Click icon to add picture</a:t>
            </a:r>
            <a:endParaRPr lang="ru-RU" dirty="0"/>
          </a:p>
        </p:txBody>
      </p:sp>
    </p:spTree>
    <p:extLst>
      <p:ext uri="{BB962C8B-B14F-4D97-AF65-F5344CB8AC3E}">
        <p14:creationId xmlns:p14="http://schemas.microsoft.com/office/powerpoint/2010/main" val="269886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Subtitle Content Layout">
    <p:spTree>
      <p:nvGrpSpPr>
        <p:cNvPr id="1" name=""/>
        <p:cNvGrpSpPr/>
        <p:nvPr/>
      </p:nvGrpSpPr>
      <p:grpSpPr>
        <a:xfrm>
          <a:off x="0" y="0"/>
          <a:ext cx="0" cy="0"/>
          <a:chOff x="0" y="0"/>
          <a:chExt cx="0" cy="0"/>
        </a:xfrm>
      </p:grpSpPr>
      <p:sp>
        <p:nvSpPr>
          <p:cNvPr id="22" name="Picture Placeholder 7">
            <a:extLst>
              <a:ext uri="{FF2B5EF4-FFF2-40B4-BE49-F238E27FC236}">
                <a16:creationId xmlns:a16="http://schemas.microsoft.com/office/drawing/2014/main" id="{093DA11F-BC94-447C-B660-9C906BED01B1}"/>
              </a:ext>
            </a:extLst>
          </p:cNvPr>
          <p:cNvSpPr>
            <a:spLocks noGrp="1"/>
          </p:cNvSpPr>
          <p:nvPr>
            <p:ph type="pic" sz="quarter" idx="15"/>
          </p:nvPr>
        </p:nvSpPr>
        <p:spPr>
          <a:xfrm>
            <a:off x="0" y="1682496"/>
            <a:ext cx="12191999" cy="3493008"/>
          </a:xfrm>
        </p:spPr>
        <p:txBody>
          <a:bodyPr anchor="ctr" anchorCtr="0">
            <a:normAutofit/>
          </a:bodyPr>
          <a:lstStyle>
            <a:lvl1pPr marL="0" indent="0" algn="ctr">
              <a:buNone/>
              <a:defRPr sz="1800"/>
            </a:lvl1pPr>
          </a:lstStyle>
          <a:p>
            <a:r>
              <a:rPr lang="en-US"/>
              <a:t>Click icon to add picture</a:t>
            </a:r>
            <a:endParaRPr lang="ru-RU" dirty="0"/>
          </a:p>
        </p:txBody>
      </p:sp>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3863976" y="696584"/>
            <a:ext cx="4464049" cy="569086"/>
          </a:xfrm>
        </p:spPr>
        <p:txBody>
          <a:bodyPr lIns="0" tIns="0" rIns="0" bIns="0" anchor="b">
            <a:normAutofit/>
          </a:bodyPr>
          <a:lstStyle>
            <a:lvl1pPr algn="ctr">
              <a:defRPr sz="36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3884860" y="1983086"/>
            <a:ext cx="4443165" cy="569085"/>
          </a:xfrm>
        </p:spPr>
        <p:txBody>
          <a:bodyPr lIns="0" tIns="0" rIns="0" bIns="0">
            <a:normAutofit/>
          </a:bodyPr>
          <a:lstStyle>
            <a:lvl1pPr marL="0" indent="0" algn="ctr">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a:t>07.13.2018</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a:t>THE 7 "I AM" STATMENTS OF JESUS</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78842051-6173-4CC2-8C4A-8AE31FE7BA54}"/>
              </a:ext>
            </a:extLst>
          </p:cNvPr>
          <p:cNvGrpSpPr/>
          <p:nvPr userDrawn="1"/>
        </p:nvGrpSpPr>
        <p:grpSpPr>
          <a:xfrm>
            <a:off x="5124396" y="1373283"/>
            <a:ext cx="1943208" cy="100800"/>
            <a:chOff x="3149478" y="1373283"/>
            <a:chExt cx="1943208" cy="100800"/>
          </a:xfrm>
        </p:grpSpPr>
        <p:grpSp>
          <p:nvGrpSpPr>
            <p:cNvPr id="15" name="Group 14">
              <a:extLst>
                <a:ext uri="{FF2B5EF4-FFF2-40B4-BE49-F238E27FC236}">
                  <a16:creationId xmlns:a16="http://schemas.microsoft.com/office/drawing/2014/main" id="{B7317392-EF87-4050-8BBE-32F74B0CF15A}"/>
                </a:ext>
              </a:extLst>
            </p:cNvPr>
            <p:cNvGrpSpPr/>
            <p:nvPr userDrawn="1"/>
          </p:nvGrpSpPr>
          <p:grpSpPr>
            <a:xfrm>
              <a:off x="3149478" y="1373283"/>
              <a:ext cx="1943208" cy="100800"/>
              <a:chOff x="0" y="3237441"/>
              <a:chExt cx="1943208" cy="100800"/>
            </a:xfrm>
          </p:grpSpPr>
          <p:cxnSp>
            <p:nvCxnSpPr>
              <p:cNvPr id="13" name="Straight Connector 12">
                <a:extLst>
                  <a:ext uri="{FF2B5EF4-FFF2-40B4-BE49-F238E27FC236}">
                    <a16:creationId xmlns:a16="http://schemas.microsoft.com/office/drawing/2014/main" id="{785A4134-866D-4143-AC1E-8A2FFDB49855}"/>
                  </a:ext>
                </a:extLst>
              </p:cNvPr>
              <p:cNvCxnSpPr/>
              <p:nvPr userDrawn="1"/>
            </p:nvCxnSpPr>
            <p:spPr>
              <a:xfrm>
                <a:off x="0" y="3290538"/>
                <a:ext cx="1892808"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1842408" y="3237441"/>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21" name="Oval 20">
              <a:extLst>
                <a:ext uri="{FF2B5EF4-FFF2-40B4-BE49-F238E27FC236}">
                  <a16:creationId xmlns:a16="http://schemas.microsoft.com/office/drawing/2014/main" id="{5D1C3636-C306-4492-8D46-194288459CAF}"/>
                </a:ext>
              </a:extLst>
            </p:cNvPr>
            <p:cNvSpPr/>
            <p:nvPr userDrawn="1"/>
          </p:nvSpPr>
          <p:spPr>
            <a:xfrm>
              <a:off x="3149478" y="1373283"/>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Tree>
    <p:extLst>
      <p:ext uri="{BB962C8B-B14F-4D97-AF65-F5344CB8AC3E}">
        <p14:creationId xmlns:p14="http://schemas.microsoft.com/office/powerpoint/2010/main" val="3235028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67058B-89E0-4460-AB21-21747CB3A1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u-RU" dirty="0"/>
          </a:p>
        </p:txBody>
      </p:sp>
      <p:sp>
        <p:nvSpPr>
          <p:cNvPr id="3" name="Text Placeholder 2">
            <a:extLst>
              <a:ext uri="{FF2B5EF4-FFF2-40B4-BE49-F238E27FC236}">
                <a16:creationId xmlns:a16="http://schemas.microsoft.com/office/drawing/2014/main" id="{7201C5EB-04D6-4050-930C-5F6907528D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ru-RU" dirty="0"/>
          </a:p>
        </p:txBody>
      </p:sp>
      <p:sp>
        <p:nvSpPr>
          <p:cNvPr id="4" name="Date Placeholder 3">
            <a:extLst>
              <a:ext uri="{FF2B5EF4-FFF2-40B4-BE49-F238E27FC236}">
                <a16:creationId xmlns:a16="http://schemas.microsoft.com/office/drawing/2014/main" id="{A732220F-109C-4A57-81E9-C6279EDA1374}"/>
              </a:ext>
            </a:extLst>
          </p:cNvPr>
          <p:cNvSpPr>
            <a:spLocks noGrp="1"/>
          </p:cNvSpPr>
          <p:nvPr>
            <p:ph type="dt" sz="half" idx="2"/>
          </p:nvPr>
        </p:nvSpPr>
        <p:spPr>
          <a:xfrm>
            <a:off x="10016836" y="5878720"/>
            <a:ext cx="1336964" cy="298800"/>
          </a:xfrm>
          <a:prstGeom prst="rect">
            <a:avLst/>
          </a:prstGeom>
        </p:spPr>
        <p:txBody>
          <a:bodyPr vert="horz" lIns="0" tIns="0" rIns="0" bIns="0" rtlCol="0" anchor="ctr"/>
          <a:lstStyle>
            <a:lvl1pPr algn="r">
              <a:defRPr sz="1000">
                <a:solidFill>
                  <a:schemeClr val="bg1">
                    <a:lumMod val="50000"/>
                    <a:lumOff val="50000"/>
                  </a:schemeClr>
                </a:solidFill>
              </a:defRPr>
            </a:lvl1pPr>
          </a:lstStyle>
          <a:p>
            <a:r>
              <a:rPr lang="en-US"/>
              <a:t>07.13.2018</a:t>
            </a:r>
            <a:endParaRPr lang="ru-RU" dirty="0"/>
          </a:p>
        </p:txBody>
      </p:sp>
      <p:sp>
        <p:nvSpPr>
          <p:cNvPr id="5" name="Footer Placeholder 4">
            <a:extLst>
              <a:ext uri="{FF2B5EF4-FFF2-40B4-BE49-F238E27FC236}">
                <a16:creationId xmlns:a16="http://schemas.microsoft.com/office/drawing/2014/main" id="{0A25404F-F26F-42E5-BA15-C0373FC1CF2B}"/>
              </a:ext>
            </a:extLst>
          </p:cNvPr>
          <p:cNvSpPr>
            <a:spLocks noGrp="1"/>
          </p:cNvSpPr>
          <p:nvPr>
            <p:ph type="ftr" sz="quarter" idx="3"/>
          </p:nvPr>
        </p:nvSpPr>
        <p:spPr>
          <a:xfrm>
            <a:off x="1169960" y="5878720"/>
            <a:ext cx="2915733" cy="298800"/>
          </a:xfrm>
          <a:prstGeom prst="rect">
            <a:avLst/>
          </a:prstGeom>
        </p:spPr>
        <p:txBody>
          <a:bodyPr vert="horz" lIns="91440" tIns="45720" rIns="91440" bIns="45720" rtlCol="0" anchor="ctr"/>
          <a:lstStyle>
            <a:lvl1pPr algn="l">
              <a:defRPr sz="1000">
                <a:solidFill>
                  <a:schemeClr val="bg1">
                    <a:lumMod val="50000"/>
                    <a:lumOff val="50000"/>
                  </a:schemeClr>
                </a:solidFill>
              </a:defRPr>
            </a:lvl1pPr>
          </a:lstStyle>
          <a:p>
            <a:r>
              <a:rPr lang="en-US"/>
              <a:t>THE 7 "I AM" STATMENTS OF JESUS</a:t>
            </a:r>
            <a:endParaRPr lang="ru-RU" dirty="0"/>
          </a:p>
        </p:txBody>
      </p:sp>
      <p:sp>
        <p:nvSpPr>
          <p:cNvPr id="6" name="Slide Number Placeholder 5">
            <a:extLst>
              <a:ext uri="{FF2B5EF4-FFF2-40B4-BE49-F238E27FC236}">
                <a16:creationId xmlns:a16="http://schemas.microsoft.com/office/drawing/2014/main" id="{41725174-FA04-488F-9F0C-3CD1D1483FA9}"/>
              </a:ext>
            </a:extLst>
          </p:cNvPr>
          <p:cNvSpPr>
            <a:spLocks noGrp="1"/>
          </p:cNvSpPr>
          <p:nvPr>
            <p:ph type="sldNum" sz="quarter" idx="4"/>
          </p:nvPr>
        </p:nvSpPr>
        <p:spPr>
          <a:xfrm>
            <a:off x="778643" y="5879656"/>
            <a:ext cx="354492" cy="297307"/>
          </a:xfrm>
          <a:prstGeom prst="rect">
            <a:avLst/>
          </a:prstGeom>
        </p:spPr>
        <p:txBody>
          <a:bodyPr vert="horz" lIns="91440" tIns="45720" rIns="91440" bIns="45720" rtlCol="0" anchor="ctr"/>
          <a:lstStyle>
            <a:lvl1pPr algn="ctr">
              <a:defRPr sz="1000">
                <a:solidFill>
                  <a:schemeClr val="bg2"/>
                </a:solidFill>
              </a:defRPr>
            </a:lvl1pPr>
          </a:lstStyle>
          <a:p>
            <a:fld id="{8D581BC7-E183-40DB-AC97-C19EA4EB8894}" type="slidenum">
              <a:rPr lang="ru-RU" smtClean="0"/>
              <a:pPr/>
              <a:t>‹#›</a:t>
            </a:fld>
            <a:endParaRPr lang="ru-RU" dirty="0"/>
          </a:p>
        </p:txBody>
      </p:sp>
      <p:sp>
        <p:nvSpPr>
          <p:cNvPr id="7" name="Oval 6">
            <a:extLst>
              <a:ext uri="{FF2B5EF4-FFF2-40B4-BE49-F238E27FC236}">
                <a16:creationId xmlns:a16="http://schemas.microsoft.com/office/drawing/2014/main" id="{7FEF1588-F385-48F3-800A-554A9423E77A}"/>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0" name="Straight Connector 9">
            <a:extLst>
              <a:ext uri="{FF2B5EF4-FFF2-40B4-BE49-F238E27FC236}">
                <a16:creationId xmlns:a16="http://schemas.microsoft.com/office/drawing/2014/main" id="{440B0943-F568-4674-8FA4-B435B1E466AF}"/>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62DE7FD5-7941-43A1-8663-42AE40546A4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3" name="Straight Connector 12">
            <a:extLst>
              <a:ext uri="{FF2B5EF4-FFF2-40B4-BE49-F238E27FC236}">
                <a16:creationId xmlns:a16="http://schemas.microsoft.com/office/drawing/2014/main" id="{97791EE5-EF06-4BF8-84C6-EC24114E73F5}"/>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1861138"/>
      </p:ext>
    </p:extLst>
  </p:cSld>
  <p:clrMap bg1="lt1" tx1="dk1" bg2="lt2" tx2="dk2" accent1="accent1" accent2="accent2" accent3="accent3" accent4="accent4" accent5="accent5" accent6="accent6" hlink="hlink" folHlink="folHlink"/>
  <p:sldLayoutIdLst>
    <p:sldLayoutId id="2147483682" r:id="rId1"/>
    <p:sldLayoutId id="2147483649" r:id="rId2"/>
    <p:sldLayoutId id="2147483650" r:id="rId3"/>
    <p:sldLayoutId id="2147483651" r:id="rId4"/>
    <p:sldLayoutId id="2147483652" r:id="rId5"/>
    <p:sldLayoutId id="2147483660" r:id="rId6"/>
    <p:sldLayoutId id="2147483661" r:id="rId7"/>
    <p:sldLayoutId id="2147483662" r:id="rId8"/>
    <p:sldLayoutId id="2147483663" r:id="rId9"/>
    <p:sldLayoutId id="2147483664" r:id="rId10"/>
    <p:sldLayoutId id="2147483665" r:id="rId11"/>
    <p:sldLayoutId id="2147483666" r:id="rId12"/>
    <p:sldLayoutId id="2147483667" r:id="rId13"/>
    <p:sldLayoutId id="2147483668" r:id="rId14"/>
    <p:sldLayoutId id="2147483669" r:id="rId15"/>
    <p:sldLayoutId id="2147483670" r:id="rId16"/>
    <p:sldLayoutId id="2147483671" r:id="rId17"/>
    <p:sldLayoutId id="2147483672" r:id="rId18"/>
    <p:sldLayoutId id="2147483673" r:id="rId19"/>
    <p:sldLayoutId id="2147483674" r:id="rId20"/>
    <p:sldLayoutId id="2147483675" r:id="rId21"/>
    <p:sldLayoutId id="2147483676" r:id="rId22"/>
    <p:sldLayoutId id="2147483677" r:id="rId23"/>
    <p:sldLayoutId id="2147483678" r:id="rId24"/>
    <p:sldLayoutId id="2147483679" r:id="rId25"/>
    <p:sldLayoutId id="2147483680" r:id="rId26"/>
    <p:sldLayoutId id="2147483681" r:id="rId27"/>
  </p:sldLayoutIdLst>
  <p:hf hdr="0"/>
  <p:txStyles>
    <p:titleStyle>
      <a:lvl1pPr algn="l" defTabSz="914400" rtl="0" eaLnBrk="1" latinLnBrk="0" hangingPunct="1">
        <a:lnSpc>
          <a:spcPct val="90000"/>
        </a:lnSpc>
        <a:spcBef>
          <a:spcPct val="0"/>
        </a:spcBef>
        <a:buNone/>
        <a:defRPr sz="3600" b="1" kern="1200">
          <a:solidFill>
            <a:schemeClr val="bg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527" userDrawn="1">
          <p15:clr>
            <a:srgbClr val="F26B43"/>
          </p15:clr>
        </p15:guide>
        <p15:guide id="2" pos="7174" userDrawn="1">
          <p15:clr>
            <a:srgbClr val="F26B43"/>
          </p15:clr>
        </p15:guide>
        <p15:guide id="3" pos="506" userDrawn="1">
          <p15:clr>
            <a:srgbClr val="F26B43"/>
          </p15:clr>
        </p15:guide>
        <p15:guide id="4" orient="horz" pos="3793" userDrawn="1">
          <p15:clr>
            <a:srgbClr val="F26B43"/>
          </p15:clr>
        </p15:guide>
        <p15:guide id="5" pos="3840" userDrawn="1">
          <p15:clr>
            <a:srgbClr val="F26B43"/>
          </p15:clr>
        </p15:guide>
        <p15:guide id="6" orient="horz" pos="2160" userDrawn="1">
          <p15:clr>
            <a:srgbClr val="F26B43"/>
          </p15:clr>
        </p15:guide>
        <p15:guide id="7" pos="3318" userDrawn="1">
          <p15:clr>
            <a:srgbClr val="F26B43"/>
          </p15:clr>
        </p15:guide>
        <p15:guide id="8" pos="436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8.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4F6FF42-70E3-4A7F-B5D8-2928FCB71A74}"/>
              </a:ext>
            </a:extLst>
          </p:cNvPr>
          <p:cNvSpPr>
            <a:spLocks noGrp="1"/>
          </p:cNvSpPr>
          <p:nvPr>
            <p:ph type="ctrTitle"/>
          </p:nvPr>
        </p:nvSpPr>
        <p:spPr>
          <a:xfrm>
            <a:off x="1606923" y="2440268"/>
            <a:ext cx="8978153" cy="1786094"/>
          </a:xfrm>
        </p:spPr>
        <p:txBody>
          <a:bodyPr/>
          <a:lstStyle/>
          <a:p>
            <a:r>
              <a:rPr lang="en-US" dirty="0"/>
              <a:t>“I Am The Bread Of Life”</a:t>
            </a:r>
            <a:endParaRPr lang="ru-RU" dirty="0"/>
          </a:p>
        </p:txBody>
      </p:sp>
      <p:sp>
        <p:nvSpPr>
          <p:cNvPr id="5" name="Subtitle 4">
            <a:extLst>
              <a:ext uri="{FF2B5EF4-FFF2-40B4-BE49-F238E27FC236}">
                <a16:creationId xmlns:a16="http://schemas.microsoft.com/office/drawing/2014/main" id="{F40A11AA-C85D-4AF4-92B2-0F4E36F4EC91}"/>
              </a:ext>
            </a:extLst>
          </p:cNvPr>
          <p:cNvSpPr>
            <a:spLocks noGrp="1"/>
          </p:cNvSpPr>
          <p:nvPr>
            <p:ph type="subTitle" idx="1"/>
          </p:nvPr>
        </p:nvSpPr>
        <p:spPr/>
        <p:txBody>
          <a:bodyPr/>
          <a:lstStyle/>
          <a:p>
            <a:r>
              <a:rPr lang="en-US" dirty="0"/>
              <a:t>The Seven “I Am” Statements of Jesus Series</a:t>
            </a:r>
            <a:endParaRPr lang="ru-RU" dirty="0"/>
          </a:p>
        </p:txBody>
      </p:sp>
      <p:pic>
        <p:nvPicPr>
          <p:cNvPr id="13" name="Picture Placeholder 12"/>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6133" b="6133"/>
          <a:stretch>
            <a:fillRect/>
          </a:stretch>
        </p:blipFill>
        <p:spPr/>
      </p:pic>
      <p:sp>
        <p:nvSpPr>
          <p:cNvPr id="14" name="Date Placeholder 13"/>
          <p:cNvSpPr>
            <a:spLocks noGrp="1"/>
          </p:cNvSpPr>
          <p:nvPr>
            <p:ph type="dt" sz="half" idx="10"/>
          </p:nvPr>
        </p:nvSpPr>
        <p:spPr/>
        <p:txBody>
          <a:bodyPr/>
          <a:lstStyle/>
          <a:p>
            <a:r>
              <a:rPr lang="en-US"/>
              <a:t>07.13.2018</a:t>
            </a:r>
            <a:endParaRPr lang="ru-RU" dirty="0"/>
          </a:p>
        </p:txBody>
      </p:sp>
    </p:spTree>
    <p:extLst>
      <p:ext uri="{BB962C8B-B14F-4D97-AF65-F5344CB8AC3E}">
        <p14:creationId xmlns:p14="http://schemas.microsoft.com/office/powerpoint/2010/main" val="2104048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FFA9230-37E2-4CEB-A3E5-B704CE27367E}"/>
              </a:ext>
            </a:extLst>
          </p:cNvPr>
          <p:cNvSpPr>
            <a:spLocks noGrp="1"/>
          </p:cNvSpPr>
          <p:nvPr>
            <p:ph type="title"/>
          </p:nvPr>
        </p:nvSpPr>
        <p:spPr/>
        <p:txBody>
          <a:bodyPr/>
          <a:lstStyle/>
          <a:p>
            <a:r>
              <a:rPr lang="en-US" dirty="0"/>
              <a:t>Summary</a:t>
            </a:r>
            <a:endParaRPr lang="ru-RU" dirty="0"/>
          </a:p>
        </p:txBody>
      </p:sp>
      <p:sp>
        <p:nvSpPr>
          <p:cNvPr id="6" name="Text Placeholder 5">
            <a:extLst>
              <a:ext uri="{FF2B5EF4-FFF2-40B4-BE49-F238E27FC236}">
                <a16:creationId xmlns:a16="http://schemas.microsoft.com/office/drawing/2014/main" id="{04CE41FD-E209-4A5A-A2E8-544E35CFA6C5}"/>
              </a:ext>
            </a:extLst>
          </p:cNvPr>
          <p:cNvSpPr>
            <a:spLocks noGrp="1"/>
          </p:cNvSpPr>
          <p:nvPr>
            <p:ph type="body" idx="1"/>
          </p:nvPr>
        </p:nvSpPr>
        <p:spPr/>
        <p:txBody>
          <a:bodyPr/>
          <a:lstStyle/>
          <a:p>
            <a:r>
              <a:rPr lang="en-US" dirty="0"/>
              <a:t>I Am The Bread Of Life</a:t>
            </a:r>
            <a:endParaRPr lang="ru-RU" dirty="0"/>
          </a:p>
        </p:txBody>
      </p:sp>
      <p:sp>
        <p:nvSpPr>
          <p:cNvPr id="10" name="Text Placeholder 9">
            <a:extLst>
              <a:ext uri="{FF2B5EF4-FFF2-40B4-BE49-F238E27FC236}">
                <a16:creationId xmlns:a16="http://schemas.microsoft.com/office/drawing/2014/main" id="{89BE0DA3-3A03-418B-B7CF-0D4107499B9C}"/>
              </a:ext>
            </a:extLst>
          </p:cNvPr>
          <p:cNvSpPr>
            <a:spLocks noGrp="1"/>
          </p:cNvSpPr>
          <p:nvPr>
            <p:ph type="body" sz="quarter" idx="26"/>
          </p:nvPr>
        </p:nvSpPr>
        <p:spPr/>
        <p:txBody>
          <a:bodyPr/>
          <a:lstStyle/>
          <a:p>
            <a:r>
              <a:rPr lang="en-US" dirty="0"/>
              <a:t>1</a:t>
            </a:r>
            <a:endParaRPr lang="ru-RU" dirty="0"/>
          </a:p>
        </p:txBody>
      </p:sp>
      <p:sp>
        <p:nvSpPr>
          <p:cNvPr id="9" name="Text Placeholder 8">
            <a:extLst>
              <a:ext uri="{FF2B5EF4-FFF2-40B4-BE49-F238E27FC236}">
                <a16:creationId xmlns:a16="http://schemas.microsoft.com/office/drawing/2014/main" id="{4E74A44B-1AAF-44D0-A426-104890F03E29}"/>
              </a:ext>
            </a:extLst>
          </p:cNvPr>
          <p:cNvSpPr>
            <a:spLocks noGrp="1"/>
          </p:cNvSpPr>
          <p:nvPr>
            <p:ph type="body" idx="16"/>
          </p:nvPr>
        </p:nvSpPr>
        <p:spPr/>
        <p:txBody>
          <a:bodyPr/>
          <a:lstStyle/>
          <a:p>
            <a:r>
              <a:rPr lang="en-US" dirty="0"/>
              <a:t>Pure Motives</a:t>
            </a:r>
            <a:endParaRPr lang="ru-RU" dirty="0"/>
          </a:p>
        </p:txBody>
      </p:sp>
      <p:sp>
        <p:nvSpPr>
          <p:cNvPr id="8" name="Text Placeholder 7">
            <a:extLst>
              <a:ext uri="{FF2B5EF4-FFF2-40B4-BE49-F238E27FC236}">
                <a16:creationId xmlns:a16="http://schemas.microsoft.com/office/drawing/2014/main" id="{D5450AF9-6A8E-4054-A832-F7BF5DA0E16C}"/>
              </a:ext>
            </a:extLst>
          </p:cNvPr>
          <p:cNvSpPr>
            <a:spLocks noGrp="1"/>
          </p:cNvSpPr>
          <p:nvPr>
            <p:ph type="body" idx="14"/>
          </p:nvPr>
        </p:nvSpPr>
        <p:spPr/>
        <p:txBody>
          <a:bodyPr>
            <a:normAutofit/>
          </a:bodyPr>
          <a:lstStyle/>
          <a:p>
            <a:r>
              <a:rPr lang="en-US" dirty="0"/>
              <a:t>We should pursue Jesus not only because of His earthly provision, but primarily for his Spiritual provision of eternal life.  Jesus is our only way to be connected to the Father.</a:t>
            </a:r>
            <a:endParaRPr lang="ru-RU" dirty="0"/>
          </a:p>
        </p:txBody>
      </p:sp>
      <p:sp>
        <p:nvSpPr>
          <p:cNvPr id="12" name="Text Placeholder 11">
            <a:extLst>
              <a:ext uri="{FF2B5EF4-FFF2-40B4-BE49-F238E27FC236}">
                <a16:creationId xmlns:a16="http://schemas.microsoft.com/office/drawing/2014/main" id="{CC46A248-3DD2-4083-A410-269D3C38BC7D}"/>
              </a:ext>
            </a:extLst>
          </p:cNvPr>
          <p:cNvSpPr>
            <a:spLocks noGrp="1"/>
          </p:cNvSpPr>
          <p:nvPr>
            <p:ph type="body" sz="quarter" idx="28"/>
          </p:nvPr>
        </p:nvSpPr>
        <p:spPr/>
        <p:txBody>
          <a:bodyPr/>
          <a:lstStyle/>
          <a:p>
            <a:r>
              <a:rPr lang="en-US" dirty="0"/>
              <a:t>2</a:t>
            </a:r>
            <a:endParaRPr lang="ru-RU" dirty="0"/>
          </a:p>
        </p:txBody>
      </p:sp>
      <p:sp>
        <p:nvSpPr>
          <p:cNvPr id="13" name="Text Placeholder 12">
            <a:extLst>
              <a:ext uri="{FF2B5EF4-FFF2-40B4-BE49-F238E27FC236}">
                <a16:creationId xmlns:a16="http://schemas.microsoft.com/office/drawing/2014/main" id="{C2591E4E-87B2-4D64-B582-FBD4968920C5}"/>
              </a:ext>
            </a:extLst>
          </p:cNvPr>
          <p:cNvSpPr>
            <a:spLocks noGrp="1"/>
          </p:cNvSpPr>
          <p:nvPr>
            <p:ph type="body" idx="29"/>
          </p:nvPr>
        </p:nvSpPr>
        <p:spPr/>
        <p:txBody>
          <a:bodyPr>
            <a:normAutofit/>
          </a:bodyPr>
          <a:lstStyle/>
          <a:p>
            <a:r>
              <a:rPr lang="en-US" dirty="0"/>
              <a:t>Jesus Is the Bread of Life</a:t>
            </a:r>
            <a:endParaRPr lang="ru-RU" dirty="0"/>
          </a:p>
        </p:txBody>
      </p:sp>
      <p:sp>
        <p:nvSpPr>
          <p:cNvPr id="11" name="Text Placeholder 10">
            <a:extLst>
              <a:ext uri="{FF2B5EF4-FFF2-40B4-BE49-F238E27FC236}">
                <a16:creationId xmlns:a16="http://schemas.microsoft.com/office/drawing/2014/main" id="{D02433E8-0DB5-41D8-8B35-D76C17922FE5}"/>
              </a:ext>
            </a:extLst>
          </p:cNvPr>
          <p:cNvSpPr>
            <a:spLocks noGrp="1"/>
          </p:cNvSpPr>
          <p:nvPr>
            <p:ph type="body" idx="27"/>
          </p:nvPr>
        </p:nvSpPr>
        <p:spPr/>
        <p:txBody>
          <a:bodyPr>
            <a:normAutofit/>
          </a:bodyPr>
          <a:lstStyle/>
          <a:p>
            <a:r>
              <a:rPr lang="en-US" dirty="0"/>
              <a:t>Jesus is the true bread from heaven.  Eating of Him and believing on Him allows Him to live in us and for us to live in Him. This is our permanent fulfillment. </a:t>
            </a:r>
            <a:endParaRPr lang="ru-RU" dirty="0"/>
          </a:p>
        </p:txBody>
      </p:sp>
      <p:sp>
        <p:nvSpPr>
          <p:cNvPr id="15" name="Text Placeholder 14">
            <a:extLst>
              <a:ext uri="{FF2B5EF4-FFF2-40B4-BE49-F238E27FC236}">
                <a16:creationId xmlns:a16="http://schemas.microsoft.com/office/drawing/2014/main" id="{A0DE6855-935C-4D9C-A6CA-A30ED4BC73A2}"/>
              </a:ext>
            </a:extLst>
          </p:cNvPr>
          <p:cNvSpPr>
            <a:spLocks noGrp="1"/>
          </p:cNvSpPr>
          <p:nvPr>
            <p:ph type="body" sz="quarter" idx="31"/>
          </p:nvPr>
        </p:nvSpPr>
        <p:spPr/>
        <p:txBody>
          <a:bodyPr/>
          <a:lstStyle/>
          <a:p>
            <a:r>
              <a:rPr lang="en-US" dirty="0"/>
              <a:t>3</a:t>
            </a:r>
            <a:endParaRPr lang="ru-RU" dirty="0"/>
          </a:p>
        </p:txBody>
      </p:sp>
      <p:sp>
        <p:nvSpPr>
          <p:cNvPr id="16" name="Text Placeholder 15">
            <a:extLst>
              <a:ext uri="{FF2B5EF4-FFF2-40B4-BE49-F238E27FC236}">
                <a16:creationId xmlns:a16="http://schemas.microsoft.com/office/drawing/2014/main" id="{A9BECA94-5E25-4E6D-A58C-7792A89CED7C}"/>
              </a:ext>
            </a:extLst>
          </p:cNvPr>
          <p:cNvSpPr>
            <a:spLocks noGrp="1"/>
          </p:cNvSpPr>
          <p:nvPr>
            <p:ph type="body" idx="32"/>
          </p:nvPr>
        </p:nvSpPr>
        <p:spPr/>
        <p:txBody>
          <a:bodyPr/>
          <a:lstStyle/>
          <a:p>
            <a:r>
              <a:rPr lang="en-US" dirty="0"/>
              <a:t>The Father’s Will</a:t>
            </a:r>
            <a:endParaRPr lang="ru-RU" dirty="0"/>
          </a:p>
        </p:txBody>
      </p:sp>
      <p:sp>
        <p:nvSpPr>
          <p:cNvPr id="14" name="Text Placeholder 13">
            <a:extLst>
              <a:ext uri="{FF2B5EF4-FFF2-40B4-BE49-F238E27FC236}">
                <a16:creationId xmlns:a16="http://schemas.microsoft.com/office/drawing/2014/main" id="{1A32FF73-A652-43C6-96BD-425851F591BC}"/>
              </a:ext>
            </a:extLst>
          </p:cNvPr>
          <p:cNvSpPr>
            <a:spLocks noGrp="1"/>
          </p:cNvSpPr>
          <p:nvPr>
            <p:ph type="body" idx="30"/>
          </p:nvPr>
        </p:nvSpPr>
        <p:spPr/>
        <p:txBody>
          <a:bodyPr>
            <a:normAutofit/>
          </a:bodyPr>
          <a:lstStyle/>
          <a:p>
            <a:r>
              <a:rPr lang="en-US" dirty="0"/>
              <a:t>God’s will is that every one which sees the Son, and believes on him, may have everlasting life: and Jesus will raise him up at the last day.  No man can come unto the Son unless the Father draws him.</a:t>
            </a:r>
            <a:endParaRPr lang="ru-RU" dirty="0"/>
          </a:p>
        </p:txBody>
      </p:sp>
      <p:sp>
        <p:nvSpPr>
          <p:cNvPr id="4" name="Slide Number Placeholder 3">
            <a:extLst>
              <a:ext uri="{FF2B5EF4-FFF2-40B4-BE49-F238E27FC236}">
                <a16:creationId xmlns:a16="http://schemas.microsoft.com/office/drawing/2014/main" id="{30CD95F8-281D-4A11-99F2-9795C5264F76}"/>
              </a:ext>
            </a:extLst>
          </p:cNvPr>
          <p:cNvSpPr>
            <a:spLocks noGrp="1"/>
          </p:cNvSpPr>
          <p:nvPr>
            <p:ph type="sldNum" sz="quarter" idx="12"/>
          </p:nvPr>
        </p:nvSpPr>
        <p:spPr/>
        <p:txBody>
          <a:bodyPr/>
          <a:lstStyle/>
          <a:p>
            <a:fld id="{8D581BC7-E183-40DB-AC97-C19EA4EB8894}" type="slidenum">
              <a:rPr lang="ru-RU" smtClean="0"/>
              <a:pPr/>
              <a:t>10</a:t>
            </a:fld>
            <a:endParaRPr lang="ru-RU" dirty="0"/>
          </a:p>
        </p:txBody>
      </p:sp>
      <p:sp>
        <p:nvSpPr>
          <p:cNvPr id="3" name="Footer Placeholder 2">
            <a:extLst>
              <a:ext uri="{FF2B5EF4-FFF2-40B4-BE49-F238E27FC236}">
                <a16:creationId xmlns:a16="http://schemas.microsoft.com/office/drawing/2014/main" id="{6EF07EF2-7D34-4156-A053-F39C573604F8}"/>
              </a:ext>
            </a:extLst>
          </p:cNvPr>
          <p:cNvSpPr>
            <a:spLocks noGrp="1"/>
          </p:cNvSpPr>
          <p:nvPr>
            <p:ph type="ftr" sz="quarter" idx="11"/>
          </p:nvPr>
        </p:nvSpPr>
        <p:spPr/>
        <p:txBody>
          <a:bodyPr/>
          <a:lstStyle/>
          <a:p>
            <a:r>
              <a:rPr lang="en-US"/>
              <a:t>THE 7 "I AM" STATMENTS OF JESUS</a:t>
            </a:r>
            <a:endParaRPr lang="ru-RU" dirty="0"/>
          </a:p>
        </p:txBody>
      </p:sp>
      <p:sp>
        <p:nvSpPr>
          <p:cNvPr id="2" name="Date Placeholder 1">
            <a:extLst>
              <a:ext uri="{FF2B5EF4-FFF2-40B4-BE49-F238E27FC236}">
                <a16:creationId xmlns:a16="http://schemas.microsoft.com/office/drawing/2014/main" id="{AC3AE2A4-3957-4B28-BF08-92D47AFB3D61}"/>
              </a:ext>
            </a:extLst>
          </p:cNvPr>
          <p:cNvSpPr>
            <a:spLocks noGrp="1"/>
          </p:cNvSpPr>
          <p:nvPr>
            <p:ph type="dt" sz="half" idx="10"/>
          </p:nvPr>
        </p:nvSpPr>
        <p:spPr/>
        <p:txBody>
          <a:bodyPr/>
          <a:lstStyle/>
          <a:p>
            <a:r>
              <a:rPr lang="en-US"/>
              <a:t>07.13.2018</a:t>
            </a:r>
            <a:endParaRPr lang="ru-RU" dirty="0"/>
          </a:p>
        </p:txBody>
      </p:sp>
      <p:pic>
        <p:nvPicPr>
          <p:cNvPr id="18" name="Picture Placeholder 17"/>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6513" b="6513"/>
          <a:stretch>
            <a:fillRect/>
          </a:stretch>
        </p:blipFill>
        <p:spPr/>
      </p:pic>
    </p:spTree>
    <p:extLst>
      <p:ext uri="{BB962C8B-B14F-4D97-AF65-F5344CB8AC3E}">
        <p14:creationId xmlns:p14="http://schemas.microsoft.com/office/powerpoint/2010/main" val="3310176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B26A0-76B0-4D92-8A3B-F4FB7FCBBD52}"/>
              </a:ext>
            </a:extLst>
          </p:cNvPr>
          <p:cNvSpPr>
            <a:spLocks noGrp="1"/>
          </p:cNvSpPr>
          <p:nvPr>
            <p:ph type="title"/>
          </p:nvPr>
        </p:nvSpPr>
        <p:spPr/>
        <p:txBody>
          <a:bodyPr/>
          <a:lstStyle/>
          <a:p>
            <a:r>
              <a:rPr lang="en-US" dirty="0"/>
              <a:t>John 6:24-60</a:t>
            </a:r>
            <a:endParaRPr lang="ru-RU" dirty="0"/>
          </a:p>
        </p:txBody>
      </p:sp>
      <p:sp>
        <p:nvSpPr>
          <p:cNvPr id="3" name="Text Placeholder 2">
            <a:extLst>
              <a:ext uri="{FF2B5EF4-FFF2-40B4-BE49-F238E27FC236}">
                <a16:creationId xmlns:a16="http://schemas.microsoft.com/office/drawing/2014/main" id="{A50184F8-7D3E-4F39-85DA-53F65AF618F6}"/>
              </a:ext>
            </a:extLst>
          </p:cNvPr>
          <p:cNvSpPr>
            <a:spLocks noGrp="1"/>
          </p:cNvSpPr>
          <p:nvPr>
            <p:ph type="body" idx="1"/>
          </p:nvPr>
        </p:nvSpPr>
        <p:spPr/>
        <p:txBody>
          <a:bodyPr/>
          <a:lstStyle/>
          <a:p>
            <a:r>
              <a:rPr lang="en-US" dirty="0"/>
              <a:t>Context</a:t>
            </a:r>
            <a:endParaRPr lang="ru-RU" dirty="0"/>
          </a:p>
        </p:txBody>
      </p:sp>
      <p:sp>
        <p:nvSpPr>
          <p:cNvPr id="5" name="Text Placeholder 4">
            <a:extLst>
              <a:ext uri="{FF2B5EF4-FFF2-40B4-BE49-F238E27FC236}">
                <a16:creationId xmlns:a16="http://schemas.microsoft.com/office/drawing/2014/main" id="{C7BC30F8-1890-4494-869A-DCD11E9F5FF4}"/>
              </a:ext>
            </a:extLst>
          </p:cNvPr>
          <p:cNvSpPr>
            <a:spLocks noGrp="1"/>
          </p:cNvSpPr>
          <p:nvPr>
            <p:ph type="body" idx="14"/>
          </p:nvPr>
        </p:nvSpPr>
        <p:spPr>
          <a:xfrm>
            <a:off x="815720" y="3869348"/>
            <a:ext cx="4215201" cy="1864477"/>
          </a:xfrm>
        </p:spPr>
        <p:txBody>
          <a:bodyPr>
            <a:normAutofit/>
          </a:bodyPr>
          <a:lstStyle/>
          <a:p>
            <a:r>
              <a:rPr lang="en-US" dirty="0"/>
              <a:t>Who:  Jesus speaking to a multitude that followed Him.</a:t>
            </a:r>
          </a:p>
          <a:p>
            <a:r>
              <a:rPr lang="en-US" dirty="0"/>
              <a:t>What:  Right after Jesus fed 5,000 and walked on the sea on the way to Capernaum</a:t>
            </a:r>
          </a:p>
          <a:p>
            <a:r>
              <a:rPr lang="en-US" dirty="0"/>
              <a:t>When:  Near the time of Passover</a:t>
            </a:r>
          </a:p>
          <a:p>
            <a:r>
              <a:rPr lang="en-US" dirty="0"/>
              <a:t>Where: Capernaum, in the synagogue</a:t>
            </a:r>
          </a:p>
        </p:txBody>
      </p:sp>
      <p:sp>
        <p:nvSpPr>
          <p:cNvPr id="8" name="Slide Number Placeholder 7">
            <a:extLst>
              <a:ext uri="{FF2B5EF4-FFF2-40B4-BE49-F238E27FC236}">
                <a16:creationId xmlns:a16="http://schemas.microsoft.com/office/drawing/2014/main" id="{FE91C663-2D66-4255-91B4-906F720EB8BA}"/>
              </a:ext>
            </a:extLst>
          </p:cNvPr>
          <p:cNvSpPr>
            <a:spLocks noGrp="1"/>
          </p:cNvSpPr>
          <p:nvPr>
            <p:ph type="sldNum" sz="quarter" idx="12"/>
          </p:nvPr>
        </p:nvSpPr>
        <p:spPr/>
        <p:txBody>
          <a:bodyPr/>
          <a:lstStyle/>
          <a:p>
            <a:fld id="{8D581BC7-E183-40DB-AC97-C19EA4EB8894}" type="slidenum">
              <a:rPr lang="ru-RU" smtClean="0"/>
              <a:pPr/>
              <a:t>2</a:t>
            </a:fld>
            <a:endParaRPr lang="ru-RU" dirty="0"/>
          </a:p>
        </p:txBody>
      </p:sp>
      <p:sp>
        <p:nvSpPr>
          <p:cNvPr id="7" name="Footer Placeholder 6">
            <a:extLst>
              <a:ext uri="{FF2B5EF4-FFF2-40B4-BE49-F238E27FC236}">
                <a16:creationId xmlns:a16="http://schemas.microsoft.com/office/drawing/2014/main" id="{80B83D80-B29B-48B9-9B34-76AD9399E64D}"/>
              </a:ext>
            </a:extLst>
          </p:cNvPr>
          <p:cNvSpPr>
            <a:spLocks noGrp="1"/>
          </p:cNvSpPr>
          <p:nvPr>
            <p:ph type="ftr" sz="quarter" idx="11"/>
          </p:nvPr>
        </p:nvSpPr>
        <p:spPr/>
        <p:txBody>
          <a:bodyPr/>
          <a:lstStyle/>
          <a:p>
            <a:r>
              <a:rPr lang="en-US"/>
              <a:t>THE 7 "I AM" STATMENTS OF JESUS</a:t>
            </a:r>
            <a:endParaRPr lang="ru-RU" dirty="0"/>
          </a:p>
        </p:txBody>
      </p:sp>
      <p:sp>
        <p:nvSpPr>
          <p:cNvPr id="6" name="Date Placeholder 5">
            <a:extLst>
              <a:ext uri="{FF2B5EF4-FFF2-40B4-BE49-F238E27FC236}">
                <a16:creationId xmlns:a16="http://schemas.microsoft.com/office/drawing/2014/main" id="{5EC88EDC-DE1B-4E22-AB2A-B461D5C81354}"/>
              </a:ext>
            </a:extLst>
          </p:cNvPr>
          <p:cNvSpPr>
            <a:spLocks noGrp="1"/>
          </p:cNvSpPr>
          <p:nvPr>
            <p:ph type="dt" sz="half" idx="10"/>
          </p:nvPr>
        </p:nvSpPr>
        <p:spPr/>
        <p:txBody>
          <a:bodyPr/>
          <a:lstStyle/>
          <a:p>
            <a:r>
              <a:rPr lang="en-US"/>
              <a:t>07.13.2018</a:t>
            </a:r>
            <a:endParaRPr lang="ru-RU" dirty="0"/>
          </a:p>
        </p:txBody>
      </p:sp>
      <p:pic>
        <p:nvPicPr>
          <p:cNvPr id="9" name="Picture Placeholder 8"/>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t="13519" b="13519"/>
          <a:stretch>
            <a:fillRect/>
          </a:stretch>
        </p:blipFill>
        <p:spPr/>
      </p:pic>
      <p:pic>
        <p:nvPicPr>
          <p:cNvPr id="12" name="Picture Placeholder 11"/>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6513" b="6513"/>
          <a:stretch>
            <a:fillRect/>
          </a:stretch>
        </p:blipFill>
        <p:spPr/>
      </p:pic>
    </p:spTree>
    <p:extLst>
      <p:ext uri="{BB962C8B-B14F-4D97-AF65-F5344CB8AC3E}">
        <p14:creationId xmlns:p14="http://schemas.microsoft.com/office/powerpoint/2010/main" val="2905111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11F97-1677-43C0-8ED0-4CB92A533315}"/>
              </a:ext>
            </a:extLst>
          </p:cNvPr>
          <p:cNvSpPr>
            <a:spLocks noGrp="1"/>
          </p:cNvSpPr>
          <p:nvPr>
            <p:ph type="title"/>
          </p:nvPr>
        </p:nvSpPr>
        <p:spPr/>
        <p:txBody>
          <a:bodyPr/>
          <a:lstStyle/>
          <a:p>
            <a:r>
              <a:rPr lang="en-US" dirty="0"/>
              <a:t>John 6:24-29</a:t>
            </a:r>
            <a:endParaRPr lang="ru-RU" dirty="0"/>
          </a:p>
        </p:txBody>
      </p:sp>
      <p:sp>
        <p:nvSpPr>
          <p:cNvPr id="3" name="Text Placeholder 2">
            <a:extLst>
              <a:ext uri="{FF2B5EF4-FFF2-40B4-BE49-F238E27FC236}">
                <a16:creationId xmlns:a16="http://schemas.microsoft.com/office/drawing/2014/main" id="{477ADD4D-2C19-4F7E-B75C-08B47053AF74}"/>
              </a:ext>
            </a:extLst>
          </p:cNvPr>
          <p:cNvSpPr>
            <a:spLocks noGrp="1"/>
          </p:cNvSpPr>
          <p:nvPr>
            <p:ph type="body" idx="1"/>
          </p:nvPr>
        </p:nvSpPr>
        <p:spPr/>
        <p:txBody>
          <a:bodyPr>
            <a:normAutofit/>
            <a:scene3d>
              <a:camera prst="orthographicFront"/>
              <a:lightRig rig="threePt" dir="t"/>
            </a:scene3d>
            <a:sp3d extrusionH="57150">
              <a:bevelT h="25400" prst="softRound"/>
            </a:sp3d>
          </a:bodyPr>
          <a:lstStyle/>
          <a:p>
            <a:r>
              <a:rPr lang="en-US" sz="2800" dirty="0">
                <a:solidFill>
                  <a:srgbClr val="C00000"/>
                </a:solidFill>
                <a:effectLst>
                  <a:glow rad="101600">
                    <a:schemeClr val="accent1">
                      <a:satMod val="175000"/>
                      <a:alpha val="40000"/>
                    </a:schemeClr>
                  </a:glow>
                </a:effectLst>
              </a:rPr>
              <a:t>“This is the work of God, that ye believe on him whom he hath sent.”</a:t>
            </a:r>
          </a:p>
        </p:txBody>
      </p:sp>
      <p:sp>
        <p:nvSpPr>
          <p:cNvPr id="8" name="Text Placeholder 7">
            <a:extLst>
              <a:ext uri="{FF2B5EF4-FFF2-40B4-BE49-F238E27FC236}">
                <a16:creationId xmlns:a16="http://schemas.microsoft.com/office/drawing/2014/main" id="{6C47BEEC-998C-4585-8B1A-09116FD17BCF}"/>
              </a:ext>
            </a:extLst>
          </p:cNvPr>
          <p:cNvSpPr>
            <a:spLocks noGrp="1"/>
          </p:cNvSpPr>
          <p:nvPr>
            <p:ph type="body" idx="33"/>
          </p:nvPr>
        </p:nvSpPr>
        <p:spPr/>
        <p:txBody>
          <a:bodyPr>
            <a:normAutofit/>
          </a:bodyPr>
          <a:lstStyle/>
          <a:p>
            <a:r>
              <a:rPr lang="en-US" dirty="0"/>
              <a:t>When the people therefore saw that Jesus was not there, neither his disciples, they also took shipping, and came to Capernaum, seeking for Jesus. 25 And when they had found him on the other side of the sea, they said unto him, Rabbi, when </a:t>
            </a:r>
            <a:r>
              <a:rPr lang="en-US" dirty="0" err="1"/>
              <a:t>camest</a:t>
            </a:r>
            <a:r>
              <a:rPr lang="en-US" dirty="0"/>
              <a:t> thou hither? 26 Jesus answered them and said, </a:t>
            </a:r>
            <a:r>
              <a:rPr lang="en-US" dirty="0">
                <a:solidFill>
                  <a:srgbClr val="FF0000"/>
                </a:solidFill>
              </a:rPr>
              <a:t>Verily, verily, I say unto you, Ye seek me, </a:t>
            </a:r>
            <a:r>
              <a:rPr lang="en-US" dirty="0">
                <a:solidFill>
                  <a:srgbClr val="FFFF00"/>
                </a:solidFill>
              </a:rPr>
              <a:t>not</a:t>
            </a:r>
            <a:r>
              <a:rPr lang="en-US" dirty="0">
                <a:solidFill>
                  <a:srgbClr val="FF0000"/>
                </a:solidFill>
              </a:rPr>
              <a:t> because ye saw the miracles, </a:t>
            </a:r>
            <a:r>
              <a:rPr lang="en-US" dirty="0">
                <a:solidFill>
                  <a:srgbClr val="FFFF00"/>
                </a:solidFill>
              </a:rPr>
              <a:t>but</a:t>
            </a:r>
            <a:r>
              <a:rPr lang="en-US" dirty="0">
                <a:solidFill>
                  <a:srgbClr val="FF0000"/>
                </a:solidFill>
              </a:rPr>
              <a:t> because ye did eat of the loaves, and </a:t>
            </a:r>
            <a:r>
              <a:rPr lang="en-US" dirty="0">
                <a:solidFill>
                  <a:srgbClr val="FFFF00"/>
                </a:solidFill>
              </a:rPr>
              <a:t>were</a:t>
            </a:r>
            <a:r>
              <a:rPr lang="en-US" dirty="0">
                <a:solidFill>
                  <a:srgbClr val="FF0000"/>
                </a:solidFill>
              </a:rPr>
              <a:t> </a:t>
            </a:r>
            <a:r>
              <a:rPr lang="en-US" dirty="0">
                <a:solidFill>
                  <a:srgbClr val="FFFF00"/>
                </a:solidFill>
              </a:rPr>
              <a:t>filled</a:t>
            </a:r>
            <a:r>
              <a:rPr lang="en-US" dirty="0">
                <a:solidFill>
                  <a:srgbClr val="FF0000"/>
                </a:solidFill>
              </a:rPr>
              <a:t>.</a:t>
            </a:r>
            <a:r>
              <a:rPr lang="en-US" dirty="0"/>
              <a:t> 27 </a:t>
            </a:r>
            <a:r>
              <a:rPr lang="en-US" dirty="0" err="1">
                <a:solidFill>
                  <a:srgbClr val="FF0000"/>
                </a:solidFill>
              </a:rPr>
              <a:t>Labour</a:t>
            </a:r>
            <a:r>
              <a:rPr lang="en-US" dirty="0">
                <a:solidFill>
                  <a:srgbClr val="FF0000"/>
                </a:solidFill>
              </a:rPr>
              <a:t> not for the meat which </a:t>
            </a:r>
            <a:r>
              <a:rPr lang="en-US" dirty="0" err="1">
                <a:solidFill>
                  <a:srgbClr val="FFFF00"/>
                </a:solidFill>
              </a:rPr>
              <a:t>perisheth</a:t>
            </a:r>
            <a:r>
              <a:rPr lang="en-US" dirty="0">
                <a:solidFill>
                  <a:srgbClr val="FF0000"/>
                </a:solidFill>
              </a:rPr>
              <a:t>, but for that meat which </a:t>
            </a:r>
            <a:r>
              <a:rPr lang="en-US" dirty="0" err="1">
                <a:solidFill>
                  <a:srgbClr val="FFFF00"/>
                </a:solidFill>
              </a:rPr>
              <a:t>endureth</a:t>
            </a:r>
            <a:r>
              <a:rPr lang="en-US" dirty="0">
                <a:solidFill>
                  <a:srgbClr val="FFFF00"/>
                </a:solidFill>
              </a:rPr>
              <a:t> unto everlasting life</a:t>
            </a:r>
            <a:r>
              <a:rPr lang="en-US" dirty="0">
                <a:solidFill>
                  <a:srgbClr val="FF0000"/>
                </a:solidFill>
              </a:rPr>
              <a:t>, which the Son of man shall give unto you: for him hath God the Father sealed.</a:t>
            </a:r>
            <a:r>
              <a:rPr lang="en-US" dirty="0"/>
              <a:t> 28 Then said they unto him, What shall we do, that we might work the works of God? 29 Jesus answered and said unto them, </a:t>
            </a:r>
            <a:r>
              <a:rPr lang="en-US" dirty="0">
                <a:solidFill>
                  <a:srgbClr val="FF0000"/>
                </a:solidFill>
              </a:rPr>
              <a:t>This is the work of God, that ye </a:t>
            </a:r>
            <a:r>
              <a:rPr lang="en-US" dirty="0">
                <a:solidFill>
                  <a:srgbClr val="FFFF00"/>
                </a:solidFill>
              </a:rPr>
              <a:t>believe on him whom he hath sent.</a:t>
            </a:r>
          </a:p>
          <a:p>
            <a:endParaRPr lang="ru-RU" dirty="0"/>
          </a:p>
        </p:txBody>
      </p:sp>
      <p:sp>
        <p:nvSpPr>
          <p:cNvPr id="9" name="Text Placeholder 8">
            <a:extLst>
              <a:ext uri="{FF2B5EF4-FFF2-40B4-BE49-F238E27FC236}">
                <a16:creationId xmlns:a16="http://schemas.microsoft.com/office/drawing/2014/main" id="{145EDD4A-55D8-42A3-A994-187444614283}"/>
              </a:ext>
            </a:extLst>
          </p:cNvPr>
          <p:cNvSpPr>
            <a:spLocks noGrp="1"/>
          </p:cNvSpPr>
          <p:nvPr>
            <p:ph type="body" idx="34"/>
          </p:nvPr>
        </p:nvSpPr>
        <p:spPr/>
        <p:txBody>
          <a:bodyPr>
            <a:normAutofit/>
          </a:bodyPr>
          <a:lstStyle/>
          <a:p>
            <a:r>
              <a:rPr lang="en-US" dirty="0"/>
              <a:t>People pursue Jesus and desire fulfilment, but what is the motive? (physical or spiritual / temporal or eternal / external or internal)</a:t>
            </a:r>
          </a:p>
          <a:p>
            <a:r>
              <a:rPr lang="en-US" dirty="0"/>
              <a:t>Jesus is bringing the message of eternal life.</a:t>
            </a:r>
          </a:p>
          <a:p>
            <a:r>
              <a:rPr lang="en-US" dirty="0"/>
              <a:t>Seal (</a:t>
            </a:r>
            <a:r>
              <a:rPr lang="en-US" dirty="0" err="1"/>
              <a:t>esphragisen</a:t>
            </a:r>
            <a:r>
              <a:rPr lang="en-US" dirty="0"/>
              <a:t>/</a:t>
            </a:r>
            <a:r>
              <a:rPr lang="en-US" dirty="0" err="1"/>
              <a:t>sphragizó</a:t>
            </a:r>
            <a:r>
              <a:rPr lang="en-US" dirty="0"/>
              <a:t>) – to confirm, authenticate, place beyond doubt</a:t>
            </a:r>
          </a:p>
          <a:p>
            <a:r>
              <a:rPr lang="en-US" dirty="0"/>
              <a:t>Our work for salvation is a work of faith.  Faith should be the primary driver of all </a:t>
            </a:r>
          </a:p>
          <a:p>
            <a:r>
              <a:rPr lang="en-US" dirty="0"/>
              <a:t>God points to and glorifies Jesus and Jesus glorifies the Father.</a:t>
            </a:r>
          </a:p>
          <a:p>
            <a:endParaRPr lang="ru-RU" dirty="0"/>
          </a:p>
        </p:txBody>
      </p:sp>
      <p:sp>
        <p:nvSpPr>
          <p:cNvPr id="6" name="Slide Number Placeholder 5">
            <a:extLst>
              <a:ext uri="{FF2B5EF4-FFF2-40B4-BE49-F238E27FC236}">
                <a16:creationId xmlns:a16="http://schemas.microsoft.com/office/drawing/2014/main" id="{7CF693C1-BDA6-43BD-BFD6-4BAE7901B070}"/>
              </a:ext>
            </a:extLst>
          </p:cNvPr>
          <p:cNvSpPr>
            <a:spLocks noGrp="1"/>
          </p:cNvSpPr>
          <p:nvPr>
            <p:ph type="sldNum" sz="quarter" idx="12"/>
          </p:nvPr>
        </p:nvSpPr>
        <p:spPr/>
        <p:txBody>
          <a:bodyPr/>
          <a:lstStyle/>
          <a:p>
            <a:fld id="{8D581BC7-E183-40DB-AC97-C19EA4EB8894}" type="slidenum">
              <a:rPr lang="ru-RU" smtClean="0"/>
              <a:t>3</a:t>
            </a:fld>
            <a:endParaRPr lang="ru-RU" dirty="0"/>
          </a:p>
        </p:txBody>
      </p:sp>
      <p:sp>
        <p:nvSpPr>
          <p:cNvPr id="5" name="Footer Placeholder 4">
            <a:extLst>
              <a:ext uri="{FF2B5EF4-FFF2-40B4-BE49-F238E27FC236}">
                <a16:creationId xmlns:a16="http://schemas.microsoft.com/office/drawing/2014/main" id="{9FAA6E94-F4BD-48C1-B0FD-D2D7F6F6D2A8}"/>
              </a:ext>
            </a:extLst>
          </p:cNvPr>
          <p:cNvSpPr>
            <a:spLocks noGrp="1"/>
          </p:cNvSpPr>
          <p:nvPr>
            <p:ph type="ftr" sz="quarter" idx="11"/>
          </p:nvPr>
        </p:nvSpPr>
        <p:spPr/>
        <p:txBody>
          <a:bodyPr/>
          <a:lstStyle/>
          <a:p>
            <a:r>
              <a:rPr lang="en-US" dirty="0"/>
              <a:t>THE 7 "I AM" STATMENTS OF JESUS</a:t>
            </a:r>
            <a:endParaRPr lang="ru-RU" dirty="0"/>
          </a:p>
        </p:txBody>
      </p:sp>
      <p:sp>
        <p:nvSpPr>
          <p:cNvPr id="4" name="Date Placeholder 3">
            <a:extLst>
              <a:ext uri="{FF2B5EF4-FFF2-40B4-BE49-F238E27FC236}">
                <a16:creationId xmlns:a16="http://schemas.microsoft.com/office/drawing/2014/main" id="{A5FD2C9D-BA15-406F-8A48-BDACE07BE101}"/>
              </a:ext>
            </a:extLst>
          </p:cNvPr>
          <p:cNvSpPr>
            <a:spLocks noGrp="1"/>
          </p:cNvSpPr>
          <p:nvPr>
            <p:ph type="dt" sz="half" idx="10"/>
          </p:nvPr>
        </p:nvSpPr>
        <p:spPr/>
        <p:txBody>
          <a:bodyPr/>
          <a:lstStyle/>
          <a:p>
            <a:r>
              <a:rPr lang="en-US"/>
              <a:t>07.13.2018</a:t>
            </a:r>
            <a:endParaRPr lang="ru-RU" dirty="0"/>
          </a:p>
        </p:txBody>
      </p:sp>
      <p:pic>
        <p:nvPicPr>
          <p:cNvPr id="10" name="Picture Placeholder 9"/>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6513" b="6513"/>
          <a:stretch>
            <a:fillRect/>
          </a:stretch>
        </p:blipFill>
        <p:spPr/>
      </p:pic>
    </p:spTree>
    <p:extLst>
      <p:ext uri="{BB962C8B-B14F-4D97-AF65-F5344CB8AC3E}">
        <p14:creationId xmlns:p14="http://schemas.microsoft.com/office/powerpoint/2010/main" val="1763599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11F97-1677-43C0-8ED0-4CB92A533315}"/>
              </a:ext>
            </a:extLst>
          </p:cNvPr>
          <p:cNvSpPr>
            <a:spLocks noGrp="1"/>
          </p:cNvSpPr>
          <p:nvPr>
            <p:ph type="title"/>
          </p:nvPr>
        </p:nvSpPr>
        <p:spPr/>
        <p:txBody>
          <a:bodyPr/>
          <a:lstStyle/>
          <a:p>
            <a:r>
              <a:rPr lang="en-US" dirty="0"/>
              <a:t>John 6:30-35</a:t>
            </a:r>
            <a:endParaRPr lang="ru-RU" dirty="0"/>
          </a:p>
        </p:txBody>
      </p:sp>
      <p:sp>
        <p:nvSpPr>
          <p:cNvPr id="3" name="Text Placeholder 2">
            <a:extLst>
              <a:ext uri="{FF2B5EF4-FFF2-40B4-BE49-F238E27FC236}">
                <a16:creationId xmlns:a16="http://schemas.microsoft.com/office/drawing/2014/main" id="{477ADD4D-2C19-4F7E-B75C-08B47053AF74}"/>
              </a:ext>
            </a:extLst>
          </p:cNvPr>
          <p:cNvSpPr>
            <a:spLocks noGrp="1"/>
          </p:cNvSpPr>
          <p:nvPr>
            <p:ph type="body" idx="1"/>
          </p:nvPr>
        </p:nvSpPr>
        <p:spPr>
          <a:scene3d>
            <a:camera prst="orthographicFront"/>
            <a:lightRig rig="threePt" dir="t"/>
          </a:scene3d>
          <a:sp3d>
            <a:bevelT w="152400" h="50800" prst="softRound"/>
          </a:sp3d>
        </p:spPr>
        <p:txBody>
          <a:bodyPr>
            <a:noAutofit/>
          </a:bodyPr>
          <a:lstStyle/>
          <a:p>
            <a:r>
              <a:rPr lang="en-US" sz="2800" dirty="0">
                <a:solidFill>
                  <a:srgbClr val="C00000"/>
                </a:solidFill>
                <a:effectLst>
                  <a:glow rad="101600">
                    <a:schemeClr val="accent1">
                      <a:satMod val="175000"/>
                      <a:alpha val="40000"/>
                    </a:schemeClr>
                  </a:glow>
                </a:effectLst>
              </a:rPr>
              <a:t>“I am the bread of life: he that cometh to me shall never hunger; and he that believeth on me shall never thirst.”</a:t>
            </a:r>
          </a:p>
        </p:txBody>
      </p:sp>
      <p:sp>
        <p:nvSpPr>
          <p:cNvPr id="8" name="Text Placeholder 7">
            <a:extLst>
              <a:ext uri="{FF2B5EF4-FFF2-40B4-BE49-F238E27FC236}">
                <a16:creationId xmlns:a16="http://schemas.microsoft.com/office/drawing/2014/main" id="{6C47BEEC-998C-4585-8B1A-09116FD17BCF}"/>
              </a:ext>
            </a:extLst>
          </p:cNvPr>
          <p:cNvSpPr>
            <a:spLocks noGrp="1"/>
          </p:cNvSpPr>
          <p:nvPr>
            <p:ph type="body" idx="33"/>
          </p:nvPr>
        </p:nvSpPr>
        <p:spPr/>
        <p:txBody>
          <a:bodyPr>
            <a:normAutofit/>
          </a:bodyPr>
          <a:lstStyle/>
          <a:p>
            <a:r>
              <a:rPr lang="en-US" dirty="0"/>
              <a:t>30 They said therefore unto him, </a:t>
            </a:r>
            <a:r>
              <a:rPr lang="en-US" dirty="0">
                <a:solidFill>
                  <a:srgbClr val="FFFF00"/>
                </a:solidFill>
              </a:rPr>
              <a:t>What sign </a:t>
            </a:r>
            <a:r>
              <a:rPr lang="en-US" dirty="0" err="1"/>
              <a:t>shewest</a:t>
            </a:r>
            <a:r>
              <a:rPr lang="en-US" dirty="0"/>
              <a:t> thou then, that we may see, and believe thee? what dost thou work? 31 Our fathers did eat manna in the desert; as it is written, He gave them bread from heaven to eat. 32 Then Jesus said unto them, </a:t>
            </a:r>
            <a:r>
              <a:rPr lang="en-US" dirty="0">
                <a:solidFill>
                  <a:srgbClr val="C00000"/>
                </a:solidFill>
              </a:rPr>
              <a:t>Verily, verily, I say unto you, Moses gave you not that bread from heaven; but my Father giveth you the </a:t>
            </a:r>
            <a:r>
              <a:rPr lang="en-US" dirty="0">
                <a:solidFill>
                  <a:srgbClr val="FFFF00"/>
                </a:solidFill>
              </a:rPr>
              <a:t>true</a:t>
            </a:r>
            <a:r>
              <a:rPr lang="en-US" dirty="0">
                <a:solidFill>
                  <a:srgbClr val="C00000"/>
                </a:solidFill>
              </a:rPr>
              <a:t> bread from heaven. </a:t>
            </a:r>
            <a:r>
              <a:rPr lang="en-US" dirty="0"/>
              <a:t>33 </a:t>
            </a:r>
            <a:r>
              <a:rPr lang="en-US" dirty="0">
                <a:solidFill>
                  <a:srgbClr val="C00000"/>
                </a:solidFill>
              </a:rPr>
              <a:t>For the bread of God is </a:t>
            </a:r>
            <a:r>
              <a:rPr lang="en-US" dirty="0">
                <a:solidFill>
                  <a:srgbClr val="FFFF00"/>
                </a:solidFill>
              </a:rPr>
              <a:t>he which cometh down from heaven</a:t>
            </a:r>
            <a:r>
              <a:rPr lang="en-US" dirty="0">
                <a:solidFill>
                  <a:srgbClr val="C00000"/>
                </a:solidFill>
              </a:rPr>
              <a:t>, and </a:t>
            </a:r>
            <a:r>
              <a:rPr lang="en-US" dirty="0">
                <a:solidFill>
                  <a:srgbClr val="FFFF00"/>
                </a:solidFill>
              </a:rPr>
              <a:t>giveth life </a:t>
            </a:r>
            <a:r>
              <a:rPr lang="en-US" dirty="0">
                <a:solidFill>
                  <a:srgbClr val="C00000"/>
                </a:solidFill>
              </a:rPr>
              <a:t>unto the world. </a:t>
            </a:r>
            <a:r>
              <a:rPr lang="en-US" dirty="0"/>
              <a:t>34 Then said they unto him, Lord, evermore give us this bread. 35 And Jesus said unto them, </a:t>
            </a:r>
            <a:r>
              <a:rPr lang="en-US" dirty="0">
                <a:solidFill>
                  <a:schemeClr val="tx1"/>
                </a:solidFill>
              </a:rPr>
              <a:t>I am </a:t>
            </a:r>
            <a:r>
              <a:rPr lang="en-US" dirty="0">
                <a:solidFill>
                  <a:srgbClr val="C00000"/>
                </a:solidFill>
              </a:rPr>
              <a:t>the bread of life: he that cometh to me </a:t>
            </a:r>
            <a:r>
              <a:rPr lang="en-US" dirty="0">
                <a:solidFill>
                  <a:srgbClr val="FFFF00"/>
                </a:solidFill>
              </a:rPr>
              <a:t>shall never hunger</a:t>
            </a:r>
            <a:r>
              <a:rPr lang="en-US" dirty="0">
                <a:solidFill>
                  <a:srgbClr val="C00000"/>
                </a:solidFill>
              </a:rPr>
              <a:t>; and he that believeth on me </a:t>
            </a:r>
            <a:r>
              <a:rPr lang="en-US" dirty="0">
                <a:solidFill>
                  <a:srgbClr val="FFFF00"/>
                </a:solidFill>
              </a:rPr>
              <a:t>shall never thirst</a:t>
            </a:r>
            <a:r>
              <a:rPr lang="en-US" dirty="0">
                <a:solidFill>
                  <a:srgbClr val="C00000"/>
                </a:solidFill>
              </a:rPr>
              <a:t>.</a:t>
            </a:r>
            <a:endParaRPr lang="ru-RU" dirty="0">
              <a:solidFill>
                <a:srgbClr val="C00000"/>
              </a:solidFill>
            </a:endParaRPr>
          </a:p>
        </p:txBody>
      </p:sp>
      <p:sp>
        <p:nvSpPr>
          <p:cNvPr id="9" name="Text Placeholder 8">
            <a:extLst>
              <a:ext uri="{FF2B5EF4-FFF2-40B4-BE49-F238E27FC236}">
                <a16:creationId xmlns:a16="http://schemas.microsoft.com/office/drawing/2014/main" id="{145EDD4A-55D8-42A3-A994-187444614283}"/>
              </a:ext>
            </a:extLst>
          </p:cNvPr>
          <p:cNvSpPr>
            <a:spLocks noGrp="1"/>
          </p:cNvSpPr>
          <p:nvPr>
            <p:ph type="body" idx="34"/>
          </p:nvPr>
        </p:nvSpPr>
        <p:spPr/>
        <p:txBody>
          <a:bodyPr>
            <a:normAutofit/>
          </a:bodyPr>
          <a:lstStyle/>
          <a:p>
            <a:r>
              <a:rPr lang="en-US" dirty="0"/>
              <a:t>The Jews need a sign to believe.</a:t>
            </a:r>
          </a:p>
          <a:p>
            <a:r>
              <a:rPr lang="en-US" dirty="0"/>
              <a:t>Jesus distinguishes that he is the “true” bread from heaven, indicating that the bread given to the Israelites was a type and a shadow.</a:t>
            </a:r>
          </a:p>
          <a:p>
            <a:r>
              <a:rPr lang="en-US" dirty="0"/>
              <a:t>Jesus came down from heaven, speaking to His deity and His eternality.</a:t>
            </a:r>
          </a:p>
          <a:p>
            <a:r>
              <a:rPr lang="en-US" dirty="0"/>
              <a:t>Jesus comes to give life.  All organism require sustenance.  Life has to be retained and sustained.  This is the beauty of eternal life.</a:t>
            </a:r>
          </a:p>
          <a:p>
            <a:r>
              <a:rPr lang="en-US" dirty="0"/>
              <a:t>Jesus is referring to spiritual and eternal life.</a:t>
            </a:r>
          </a:p>
        </p:txBody>
      </p:sp>
      <p:sp>
        <p:nvSpPr>
          <p:cNvPr id="6" name="Slide Number Placeholder 5">
            <a:extLst>
              <a:ext uri="{FF2B5EF4-FFF2-40B4-BE49-F238E27FC236}">
                <a16:creationId xmlns:a16="http://schemas.microsoft.com/office/drawing/2014/main" id="{7CF693C1-BDA6-43BD-BFD6-4BAE7901B070}"/>
              </a:ext>
            </a:extLst>
          </p:cNvPr>
          <p:cNvSpPr>
            <a:spLocks noGrp="1"/>
          </p:cNvSpPr>
          <p:nvPr>
            <p:ph type="sldNum" sz="quarter" idx="12"/>
          </p:nvPr>
        </p:nvSpPr>
        <p:spPr/>
        <p:txBody>
          <a:bodyPr/>
          <a:lstStyle/>
          <a:p>
            <a:fld id="{8D581BC7-E183-40DB-AC97-C19EA4EB8894}" type="slidenum">
              <a:rPr lang="ru-RU" smtClean="0"/>
              <a:t>4</a:t>
            </a:fld>
            <a:endParaRPr lang="ru-RU" dirty="0"/>
          </a:p>
        </p:txBody>
      </p:sp>
      <p:sp>
        <p:nvSpPr>
          <p:cNvPr id="5" name="Footer Placeholder 4">
            <a:extLst>
              <a:ext uri="{FF2B5EF4-FFF2-40B4-BE49-F238E27FC236}">
                <a16:creationId xmlns:a16="http://schemas.microsoft.com/office/drawing/2014/main" id="{9FAA6E94-F4BD-48C1-B0FD-D2D7F6F6D2A8}"/>
              </a:ext>
            </a:extLst>
          </p:cNvPr>
          <p:cNvSpPr>
            <a:spLocks noGrp="1"/>
          </p:cNvSpPr>
          <p:nvPr>
            <p:ph type="ftr" sz="quarter" idx="11"/>
          </p:nvPr>
        </p:nvSpPr>
        <p:spPr/>
        <p:txBody>
          <a:bodyPr/>
          <a:lstStyle/>
          <a:p>
            <a:r>
              <a:rPr lang="en-US"/>
              <a:t>THE 7 "I AM" STATMENTS OF JESUS</a:t>
            </a:r>
            <a:endParaRPr lang="ru-RU" dirty="0"/>
          </a:p>
        </p:txBody>
      </p:sp>
      <p:sp>
        <p:nvSpPr>
          <p:cNvPr id="4" name="Date Placeholder 3">
            <a:extLst>
              <a:ext uri="{FF2B5EF4-FFF2-40B4-BE49-F238E27FC236}">
                <a16:creationId xmlns:a16="http://schemas.microsoft.com/office/drawing/2014/main" id="{A5FD2C9D-BA15-406F-8A48-BDACE07BE101}"/>
              </a:ext>
            </a:extLst>
          </p:cNvPr>
          <p:cNvSpPr>
            <a:spLocks noGrp="1"/>
          </p:cNvSpPr>
          <p:nvPr>
            <p:ph type="dt" sz="half" idx="10"/>
          </p:nvPr>
        </p:nvSpPr>
        <p:spPr/>
        <p:txBody>
          <a:bodyPr/>
          <a:lstStyle/>
          <a:p>
            <a:r>
              <a:rPr lang="en-US"/>
              <a:t>07.13.2018</a:t>
            </a:r>
            <a:endParaRPr lang="ru-RU" dirty="0"/>
          </a:p>
        </p:txBody>
      </p:sp>
      <p:pic>
        <p:nvPicPr>
          <p:cNvPr id="10" name="Picture Placeholder 9"/>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6513" b="6513"/>
          <a:stretch>
            <a:fillRect/>
          </a:stretch>
        </p:blipFill>
        <p:spPr/>
      </p:pic>
    </p:spTree>
    <p:extLst>
      <p:ext uri="{BB962C8B-B14F-4D97-AF65-F5344CB8AC3E}">
        <p14:creationId xmlns:p14="http://schemas.microsoft.com/office/powerpoint/2010/main" val="4208983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E18C9-A34F-49C5-973E-6760D1EF1059}"/>
              </a:ext>
            </a:extLst>
          </p:cNvPr>
          <p:cNvSpPr>
            <a:spLocks noGrp="1"/>
          </p:cNvSpPr>
          <p:nvPr>
            <p:ph type="title"/>
          </p:nvPr>
        </p:nvSpPr>
        <p:spPr>
          <a:xfrm>
            <a:off x="3040025" y="678572"/>
            <a:ext cx="6237455" cy="569086"/>
          </a:xfrm>
        </p:spPr>
        <p:txBody>
          <a:bodyPr>
            <a:normAutofit/>
          </a:bodyPr>
          <a:lstStyle/>
          <a:p>
            <a:r>
              <a:rPr lang="en-US" dirty="0"/>
              <a:t>DISCUSSION QUESTION</a:t>
            </a:r>
            <a:endParaRPr lang="ru-RU" dirty="0"/>
          </a:p>
        </p:txBody>
      </p:sp>
      <p:pic>
        <p:nvPicPr>
          <p:cNvPr id="22" name="Picture Placeholder 21" descr="Abstract background">
            <a:extLst>
              <a:ext uri="{FF2B5EF4-FFF2-40B4-BE49-F238E27FC236}">
                <a16:creationId xmlns:a16="http://schemas.microsoft.com/office/drawing/2014/main" id="{0342E5A4-E598-4185-B93F-5814F00C2011}"/>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a:stretch>
            <a:fillRect/>
          </a:stretch>
        </p:blipFill>
        <p:spPr/>
      </p:pic>
      <p:sp>
        <p:nvSpPr>
          <p:cNvPr id="3" name="Text Placeholder 2">
            <a:extLst>
              <a:ext uri="{FF2B5EF4-FFF2-40B4-BE49-F238E27FC236}">
                <a16:creationId xmlns:a16="http://schemas.microsoft.com/office/drawing/2014/main" id="{C679F2E6-BA14-4C8A-ABD2-DF50609348D1}"/>
              </a:ext>
            </a:extLst>
          </p:cNvPr>
          <p:cNvSpPr>
            <a:spLocks noGrp="1"/>
          </p:cNvSpPr>
          <p:nvPr>
            <p:ph type="body" idx="1"/>
          </p:nvPr>
        </p:nvSpPr>
        <p:spPr>
          <a:xfrm>
            <a:off x="1656678" y="1983086"/>
            <a:ext cx="9004150" cy="2233912"/>
          </a:xfrm>
        </p:spPr>
        <p:txBody>
          <a:bodyPr>
            <a:noAutofit/>
          </a:bodyPr>
          <a:lstStyle/>
          <a:p>
            <a:r>
              <a:rPr lang="en-US" sz="5400" dirty="0"/>
              <a:t>Has your hunger and thirst changed since knowing the Lord?  And if so, how?</a:t>
            </a:r>
            <a:endParaRPr lang="ru-RU" sz="5400" dirty="0"/>
          </a:p>
        </p:txBody>
      </p:sp>
      <p:sp>
        <p:nvSpPr>
          <p:cNvPr id="6" name="Slide Number Placeholder 5">
            <a:extLst>
              <a:ext uri="{FF2B5EF4-FFF2-40B4-BE49-F238E27FC236}">
                <a16:creationId xmlns:a16="http://schemas.microsoft.com/office/drawing/2014/main" id="{C35D9EA8-AA17-47B2-A4C4-B60DC7C7DC49}"/>
              </a:ext>
            </a:extLst>
          </p:cNvPr>
          <p:cNvSpPr>
            <a:spLocks noGrp="1"/>
          </p:cNvSpPr>
          <p:nvPr>
            <p:ph type="sldNum" sz="quarter" idx="12"/>
          </p:nvPr>
        </p:nvSpPr>
        <p:spPr/>
        <p:txBody>
          <a:bodyPr/>
          <a:lstStyle/>
          <a:p>
            <a:fld id="{8D581BC7-E183-40DB-AC97-C19EA4EB8894}" type="slidenum">
              <a:rPr lang="ru-RU" smtClean="0"/>
              <a:pPr/>
              <a:t>5</a:t>
            </a:fld>
            <a:endParaRPr lang="ru-RU" dirty="0"/>
          </a:p>
        </p:txBody>
      </p:sp>
      <p:sp>
        <p:nvSpPr>
          <p:cNvPr id="5" name="Footer Placeholder 4">
            <a:extLst>
              <a:ext uri="{FF2B5EF4-FFF2-40B4-BE49-F238E27FC236}">
                <a16:creationId xmlns:a16="http://schemas.microsoft.com/office/drawing/2014/main" id="{1ED7D25D-51F0-4AAA-86C5-F3584C0E8A44}"/>
              </a:ext>
            </a:extLst>
          </p:cNvPr>
          <p:cNvSpPr>
            <a:spLocks noGrp="1"/>
          </p:cNvSpPr>
          <p:nvPr>
            <p:ph type="ftr" sz="quarter" idx="11"/>
          </p:nvPr>
        </p:nvSpPr>
        <p:spPr/>
        <p:txBody>
          <a:bodyPr/>
          <a:lstStyle/>
          <a:p>
            <a:r>
              <a:rPr lang="en-US"/>
              <a:t>THE 7 "I AM" STATMENTS OF JESUS</a:t>
            </a:r>
            <a:endParaRPr lang="ru-RU" dirty="0"/>
          </a:p>
        </p:txBody>
      </p:sp>
      <p:sp>
        <p:nvSpPr>
          <p:cNvPr id="4" name="Date Placeholder 3">
            <a:extLst>
              <a:ext uri="{FF2B5EF4-FFF2-40B4-BE49-F238E27FC236}">
                <a16:creationId xmlns:a16="http://schemas.microsoft.com/office/drawing/2014/main" id="{F48CF653-A1E7-473E-A717-8659C5E457A1}"/>
              </a:ext>
            </a:extLst>
          </p:cNvPr>
          <p:cNvSpPr>
            <a:spLocks noGrp="1"/>
          </p:cNvSpPr>
          <p:nvPr>
            <p:ph type="dt" sz="half" idx="10"/>
          </p:nvPr>
        </p:nvSpPr>
        <p:spPr/>
        <p:txBody>
          <a:bodyPr/>
          <a:lstStyle/>
          <a:p>
            <a:r>
              <a:rPr lang="en-US"/>
              <a:t>07.13.2018</a:t>
            </a:r>
            <a:endParaRPr lang="ru-RU" dirty="0"/>
          </a:p>
        </p:txBody>
      </p:sp>
      <p:pic>
        <p:nvPicPr>
          <p:cNvPr id="14" name="Picture Placeholder 13"/>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6513" b="6513"/>
          <a:stretch>
            <a:fillRect/>
          </a:stretch>
        </p:blipFill>
        <p:spPr/>
      </p:pic>
    </p:spTree>
    <p:extLst>
      <p:ext uri="{BB962C8B-B14F-4D97-AF65-F5344CB8AC3E}">
        <p14:creationId xmlns:p14="http://schemas.microsoft.com/office/powerpoint/2010/main" val="4080312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11F97-1677-43C0-8ED0-4CB92A533315}"/>
              </a:ext>
            </a:extLst>
          </p:cNvPr>
          <p:cNvSpPr>
            <a:spLocks noGrp="1"/>
          </p:cNvSpPr>
          <p:nvPr>
            <p:ph type="title"/>
          </p:nvPr>
        </p:nvSpPr>
        <p:spPr/>
        <p:txBody>
          <a:bodyPr/>
          <a:lstStyle/>
          <a:p>
            <a:r>
              <a:rPr lang="en-US" dirty="0"/>
              <a:t>John 6:36-42</a:t>
            </a:r>
            <a:endParaRPr lang="ru-RU" dirty="0"/>
          </a:p>
        </p:txBody>
      </p:sp>
      <p:sp>
        <p:nvSpPr>
          <p:cNvPr id="3" name="Text Placeholder 2">
            <a:extLst>
              <a:ext uri="{FF2B5EF4-FFF2-40B4-BE49-F238E27FC236}">
                <a16:creationId xmlns:a16="http://schemas.microsoft.com/office/drawing/2014/main" id="{477ADD4D-2C19-4F7E-B75C-08B47053AF74}"/>
              </a:ext>
            </a:extLst>
          </p:cNvPr>
          <p:cNvSpPr>
            <a:spLocks noGrp="1"/>
          </p:cNvSpPr>
          <p:nvPr>
            <p:ph type="body" idx="1"/>
          </p:nvPr>
        </p:nvSpPr>
        <p:spPr>
          <a:xfrm>
            <a:off x="826770" y="3610893"/>
            <a:ext cx="4168311" cy="2120762"/>
          </a:xfrm>
          <a:scene3d>
            <a:camera prst="orthographicFront"/>
            <a:lightRig rig="threePt" dir="t"/>
          </a:scene3d>
          <a:sp3d>
            <a:bevelT w="152400" h="50800" prst="softRound"/>
          </a:sp3d>
        </p:spPr>
        <p:txBody>
          <a:bodyPr>
            <a:normAutofit fontScale="85000" lnSpcReduction="20000"/>
          </a:bodyPr>
          <a:lstStyle/>
          <a:p>
            <a:r>
              <a:rPr lang="en-US" sz="3000" dirty="0">
                <a:solidFill>
                  <a:srgbClr val="C00000"/>
                </a:solidFill>
                <a:effectLst>
                  <a:glow rad="101600">
                    <a:schemeClr val="accent1">
                      <a:satMod val="175000"/>
                      <a:alpha val="40000"/>
                    </a:schemeClr>
                  </a:glow>
                </a:effectLst>
              </a:rPr>
              <a:t>“And this is the will of him that sent me, that every one which </a:t>
            </a:r>
            <a:r>
              <a:rPr lang="en-US" sz="3000" dirty="0" err="1">
                <a:solidFill>
                  <a:srgbClr val="C00000"/>
                </a:solidFill>
                <a:effectLst>
                  <a:glow rad="101600">
                    <a:schemeClr val="accent1">
                      <a:satMod val="175000"/>
                      <a:alpha val="40000"/>
                    </a:schemeClr>
                  </a:glow>
                </a:effectLst>
              </a:rPr>
              <a:t>seeth</a:t>
            </a:r>
            <a:r>
              <a:rPr lang="en-US" sz="3000" dirty="0">
                <a:solidFill>
                  <a:srgbClr val="C00000"/>
                </a:solidFill>
                <a:effectLst>
                  <a:glow rad="101600">
                    <a:schemeClr val="accent1">
                      <a:satMod val="175000"/>
                      <a:alpha val="40000"/>
                    </a:schemeClr>
                  </a:glow>
                </a:effectLst>
              </a:rPr>
              <a:t> the Son, and believeth on him, may have everlasting life: and I will raise him up at the last day. “</a:t>
            </a:r>
          </a:p>
        </p:txBody>
      </p:sp>
      <p:sp>
        <p:nvSpPr>
          <p:cNvPr id="8" name="Text Placeholder 7">
            <a:extLst>
              <a:ext uri="{FF2B5EF4-FFF2-40B4-BE49-F238E27FC236}">
                <a16:creationId xmlns:a16="http://schemas.microsoft.com/office/drawing/2014/main" id="{6C47BEEC-998C-4585-8B1A-09116FD17BCF}"/>
              </a:ext>
            </a:extLst>
          </p:cNvPr>
          <p:cNvSpPr>
            <a:spLocks noGrp="1"/>
          </p:cNvSpPr>
          <p:nvPr>
            <p:ph type="body" idx="33"/>
          </p:nvPr>
        </p:nvSpPr>
        <p:spPr/>
        <p:txBody>
          <a:bodyPr>
            <a:normAutofit/>
          </a:bodyPr>
          <a:lstStyle/>
          <a:p>
            <a:r>
              <a:rPr lang="en-US" dirty="0">
                <a:solidFill>
                  <a:srgbClr val="C00000"/>
                </a:solidFill>
              </a:rPr>
              <a:t>But I said unto you, That ye also have seen me, and believe not. </a:t>
            </a:r>
            <a:r>
              <a:rPr lang="en-US" dirty="0"/>
              <a:t>37 </a:t>
            </a:r>
            <a:r>
              <a:rPr lang="en-US" dirty="0">
                <a:solidFill>
                  <a:srgbClr val="C00000"/>
                </a:solidFill>
              </a:rPr>
              <a:t>All that the Father giveth me shall come to me; and him that cometh to me I will in no wise cast out. </a:t>
            </a:r>
            <a:r>
              <a:rPr lang="en-US" dirty="0"/>
              <a:t>38 </a:t>
            </a:r>
            <a:r>
              <a:rPr lang="en-US" dirty="0">
                <a:solidFill>
                  <a:srgbClr val="C00000"/>
                </a:solidFill>
              </a:rPr>
              <a:t>For </a:t>
            </a:r>
            <a:r>
              <a:rPr lang="en-US" dirty="0">
                <a:solidFill>
                  <a:srgbClr val="FFFF00"/>
                </a:solidFill>
              </a:rPr>
              <a:t>I came down from heaven, not to do mine own will, but the will of him that sent me. </a:t>
            </a:r>
            <a:r>
              <a:rPr lang="en-US" dirty="0"/>
              <a:t>39 </a:t>
            </a:r>
            <a:r>
              <a:rPr lang="en-US" dirty="0">
                <a:solidFill>
                  <a:srgbClr val="C00000"/>
                </a:solidFill>
              </a:rPr>
              <a:t>And this is the Father's will which hath sent me,</a:t>
            </a:r>
            <a:r>
              <a:rPr lang="en-US" dirty="0">
                <a:solidFill>
                  <a:srgbClr val="FFFF00"/>
                </a:solidFill>
              </a:rPr>
              <a:t> that of all which he hath given me I should lose nothing, but should raise it up again at the last day. </a:t>
            </a:r>
            <a:r>
              <a:rPr lang="en-US" dirty="0"/>
              <a:t>40 </a:t>
            </a:r>
            <a:r>
              <a:rPr lang="en-US" dirty="0">
                <a:solidFill>
                  <a:srgbClr val="C00000"/>
                </a:solidFill>
              </a:rPr>
              <a:t>And this is the will of him that sent me, </a:t>
            </a:r>
            <a:r>
              <a:rPr lang="en-US" dirty="0">
                <a:solidFill>
                  <a:srgbClr val="FFFF00"/>
                </a:solidFill>
              </a:rPr>
              <a:t>that every one which </a:t>
            </a:r>
            <a:r>
              <a:rPr lang="en-US" dirty="0" err="1">
                <a:solidFill>
                  <a:srgbClr val="FFFF00"/>
                </a:solidFill>
              </a:rPr>
              <a:t>seeth</a:t>
            </a:r>
            <a:r>
              <a:rPr lang="en-US" dirty="0">
                <a:solidFill>
                  <a:srgbClr val="FFFF00"/>
                </a:solidFill>
              </a:rPr>
              <a:t> the Son, and believeth on him, may have everlasting life: and I will raise him up at the last day. </a:t>
            </a:r>
            <a:r>
              <a:rPr lang="en-US" dirty="0"/>
              <a:t>41 The Jews then murmured at him, because he said, I am the bread which came down from heaven. 42 And they said, Is not this Jesus, the son of Joseph, whose father and mother we know? </a:t>
            </a:r>
            <a:r>
              <a:rPr lang="en-US" dirty="0">
                <a:solidFill>
                  <a:srgbClr val="FFFF00"/>
                </a:solidFill>
              </a:rPr>
              <a:t>how</a:t>
            </a:r>
            <a:r>
              <a:rPr lang="en-US" dirty="0"/>
              <a:t> is it then that he </a:t>
            </a:r>
            <a:r>
              <a:rPr lang="en-US" dirty="0" err="1"/>
              <a:t>saith</a:t>
            </a:r>
            <a:r>
              <a:rPr lang="en-US" dirty="0"/>
              <a:t>, I came down from heaven?</a:t>
            </a:r>
            <a:endParaRPr lang="ru-RU" dirty="0">
              <a:solidFill>
                <a:srgbClr val="C00000"/>
              </a:solidFill>
            </a:endParaRPr>
          </a:p>
        </p:txBody>
      </p:sp>
      <p:sp>
        <p:nvSpPr>
          <p:cNvPr id="9" name="Text Placeholder 8">
            <a:extLst>
              <a:ext uri="{FF2B5EF4-FFF2-40B4-BE49-F238E27FC236}">
                <a16:creationId xmlns:a16="http://schemas.microsoft.com/office/drawing/2014/main" id="{145EDD4A-55D8-42A3-A994-187444614283}"/>
              </a:ext>
            </a:extLst>
          </p:cNvPr>
          <p:cNvSpPr>
            <a:spLocks noGrp="1"/>
          </p:cNvSpPr>
          <p:nvPr>
            <p:ph type="body" idx="34"/>
          </p:nvPr>
        </p:nvSpPr>
        <p:spPr/>
        <p:txBody>
          <a:bodyPr>
            <a:normAutofit/>
          </a:bodyPr>
          <a:lstStyle/>
          <a:p>
            <a:r>
              <a:rPr lang="en-US" dirty="0"/>
              <a:t>Here is part of the Mission Statement for Jesus and the will of the Father.</a:t>
            </a:r>
          </a:p>
          <a:p>
            <a:r>
              <a:rPr lang="en-US" dirty="0"/>
              <a:t>There is a prerequisite to both see and believe.  Above, the Jews did not believe.</a:t>
            </a:r>
          </a:p>
          <a:p>
            <a:r>
              <a:rPr lang="en-US" dirty="0"/>
              <a:t>Jesus comes to give life.  All living organisms require sustenance.  </a:t>
            </a:r>
          </a:p>
          <a:p>
            <a:r>
              <a:rPr lang="en-US" dirty="0"/>
              <a:t>The Jews did not know Jesus in the fullness.  This is the mystery. (1 Timothy 3:16).  </a:t>
            </a:r>
          </a:p>
          <a:p>
            <a:r>
              <a:rPr lang="en-US" dirty="0"/>
              <a:t>The Jews were focused on the “How” and not the “Who”</a:t>
            </a:r>
          </a:p>
        </p:txBody>
      </p:sp>
      <p:sp>
        <p:nvSpPr>
          <p:cNvPr id="6" name="Slide Number Placeholder 5">
            <a:extLst>
              <a:ext uri="{FF2B5EF4-FFF2-40B4-BE49-F238E27FC236}">
                <a16:creationId xmlns:a16="http://schemas.microsoft.com/office/drawing/2014/main" id="{7CF693C1-BDA6-43BD-BFD6-4BAE7901B070}"/>
              </a:ext>
            </a:extLst>
          </p:cNvPr>
          <p:cNvSpPr>
            <a:spLocks noGrp="1"/>
          </p:cNvSpPr>
          <p:nvPr>
            <p:ph type="sldNum" sz="quarter" idx="12"/>
          </p:nvPr>
        </p:nvSpPr>
        <p:spPr/>
        <p:txBody>
          <a:bodyPr/>
          <a:lstStyle/>
          <a:p>
            <a:fld id="{8D581BC7-E183-40DB-AC97-C19EA4EB8894}" type="slidenum">
              <a:rPr lang="ru-RU" smtClean="0"/>
              <a:t>6</a:t>
            </a:fld>
            <a:endParaRPr lang="ru-RU" dirty="0"/>
          </a:p>
        </p:txBody>
      </p:sp>
      <p:sp>
        <p:nvSpPr>
          <p:cNvPr id="5" name="Footer Placeholder 4">
            <a:extLst>
              <a:ext uri="{FF2B5EF4-FFF2-40B4-BE49-F238E27FC236}">
                <a16:creationId xmlns:a16="http://schemas.microsoft.com/office/drawing/2014/main" id="{9FAA6E94-F4BD-48C1-B0FD-D2D7F6F6D2A8}"/>
              </a:ext>
            </a:extLst>
          </p:cNvPr>
          <p:cNvSpPr>
            <a:spLocks noGrp="1"/>
          </p:cNvSpPr>
          <p:nvPr>
            <p:ph type="ftr" sz="quarter" idx="11"/>
          </p:nvPr>
        </p:nvSpPr>
        <p:spPr/>
        <p:txBody>
          <a:bodyPr/>
          <a:lstStyle/>
          <a:p>
            <a:r>
              <a:rPr lang="en-US"/>
              <a:t>THE 7 "I AM" STATMENTS OF JESUS</a:t>
            </a:r>
            <a:endParaRPr lang="ru-RU" dirty="0"/>
          </a:p>
        </p:txBody>
      </p:sp>
      <p:sp>
        <p:nvSpPr>
          <p:cNvPr id="4" name="Date Placeholder 3">
            <a:extLst>
              <a:ext uri="{FF2B5EF4-FFF2-40B4-BE49-F238E27FC236}">
                <a16:creationId xmlns:a16="http://schemas.microsoft.com/office/drawing/2014/main" id="{A5FD2C9D-BA15-406F-8A48-BDACE07BE101}"/>
              </a:ext>
            </a:extLst>
          </p:cNvPr>
          <p:cNvSpPr>
            <a:spLocks noGrp="1"/>
          </p:cNvSpPr>
          <p:nvPr>
            <p:ph type="dt" sz="half" idx="10"/>
          </p:nvPr>
        </p:nvSpPr>
        <p:spPr/>
        <p:txBody>
          <a:bodyPr/>
          <a:lstStyle/>
          <a:p>
            <a:r>
              <a:rPr lang="en-US"/>
              <a:t>07.13.2018</a:t>
            </a:r>
            <a:endParaRPr lang="ru-RU" dirty="0"/>
          </a:p>
        </p:txBody>
      </p:sp>
      <p:pic>
        <p:nvPicPr>
          <p:cNvPr id="10" name="Picture Placeholder 9"/>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6513" b="6513"/>
          <a:stretch>
            <a:fillRect/>
          </a:stretch>
        </p:blipFill>
        <p:spPr/>
      </p:pic>
    </p:spTree>
    <p:extLst>
      <p:ext uri="{BB962C8B-B14F-4D97-AF65-F5344CB8AC3E}">
        <p14:creationId xmlns:p14="http://schemas.microsoft.com/office/powerpoint/2010/main" val="728698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11F97-1677-43C0-8ED0-4CB92A533315}"/>
              </a:ext>
            </a:extLst>
          </p:cNvPr>
          <p:cNvSpPr>
            <a:spLocks noGrp="1"/>
          </p:cNvSpPr>
          <p:nvPr>
            <p:ph type="title"/>
          </p:nvPr>
        </p:nvSpPr>
        <p:spPr/>
        <p:txBody>
          <a:bodyPr/>
          <a:lstStyle/>
          <a:p>
            <a:r>
              <a:rPr lang="en-US" dirty="0"/>
              <a:t>John 6:43-51</a:t>
            </a:r>
            <a:endParaRPr lang="ru-RU" dirty="0"/>
          </a:p>
        </p:txBody>
      </p:sp>
      <p:sp>
        <p:nvSpPr>
          <p:cNvPr id="3" name="Text Placeholder 2">
            <a:extLst>
              <a:ext uri="{FF2B5EF4-FFF2-40B4-BE49-F238E27FC236}">
                <a16:creationId xmlns:a16="http://schemas.microsoft.com/office/drawing/2014/main" id="{477ADD4D-2C19-4F7E-B75C-08B47053AF74}"/>
              </a:ext>
            </a:extLst>
          </p:cNvPr>
          <p:cNvSpPr>
            <a:spLocks noGrp="1"/>
          </p:cNvSpPr>
          <p:nvPr>
            <p:ph type="body" idx="1"/>
          </p:nvPr>
        </p:nvSpPr>
        <p:spPr>
          <a:xfrm>
            <a:off x="826770" y="3610893"/>
            <a:ext cx="4168311" cy="2120762"/>
          </a:xfrm>
          <a:scene3d>
            <a:camera prst="orthographicFront"/>
            <a:lightRig rig="threePt" dir="t"/>
          </a:scene3d>
          <a:sp3d>
            <a:bevelT w="152400" h="50800" prst="softRound"/>
          </a:sp3d>
        </p:spPr>
        <p:txBody>
          <a:bodyPr>
            <a:normAutofit fontScale="77500" lnSpcReduction="20000"/>
          </a:bodyPr>
          <a:lstStyle/>
          <a:p>
            <a:r>
              <a:rPr lang="en-US" sz="3000" dirty="0">
                <a:solidFill>
                  <a:srgbClr val="C00000"/>
                </a:solidFill>
                <a:effectLst>
                  <a:glow rad="101600">
                    <a:schemeClr val="accent1">
                      <a:satMod val="175000"/>
                      <a:alpha val="40000"/>
                    </a:schemeClr>
                  </a:glow>
                </a:effectLst>
              </a:rPr>
              <a:t>“I am the living bread which came down from heaven: if any man eat of this bread, he shall live for ever: and the bread that I will give is my flesh, which I will give for the life of the world.</a:t>
            </a:r>
          </a:p>
        </p:txBody>
      </p:sp>
      <p:sp>
        <p:nvSpPr>
          <p:cNvPr id="8" name="Text Placeholder 7">
            <a:extLst>
              <a:ext uri="{FF2B5EF4-FFF2-40B4-BE49-F238E27FC236}">
                <a16:creationId xmlns:a16="http://schemas.microsoft.com/office/drawing/2014/main" id="{6C47BEEC-998C-4585-8B1A-09116FD17BCF}"/>
              </a:ext>
            </a:extLst>
          </p:cNvPr>
          <p:cNvSpPr>
            <a:spLocks noGrp="1"/>
          </p:cNvSpPr>
          <p:nvPr>
            <p:ph type="body" idx="33"/>
          </p:nvPr>
        </p:nvSpPr>
        <p:spPr/>
        <p:txBody>
          <a:bodyPr>
            <a:normAutofit/>
          </a:bodyPr>
          <a:lstStyle/>
          <a:p>
            <a:r>
              <a:rPr lang="en-US" dirty="0">
                <a:solidFill>
                  <a:srgbClr val="C00000"/>
                </a:solidFill>
              </a:rPr>
              <a:t>Jesus therefore answered and said unto them, Murmur not among yourselves. </a:t>
            </a:r>
            <a:r>
              <a:rPr lang="en-US" dirty="0"/>
              <a:t>44 </a:t>
            </a:r>
            <a:r>
              <a:rPr lang="en-US" dirty="0">
                <a:solidFill>
                  <a:srgbClr val="FFFF00"/>
                </a:solidFill>
              </a:rPr>
              <a:t>No man can come to me, except the Father which hath sent me draw him: </a:t>
            </a:r>
            <a:r>
              <a:rPr lang="en-US" dirty="0">
                <a:solidFill>
                  <a:srgbClr val="C00000"/>
                </a:solidFill>
              </a:rPr>
              <a:t>and I will raise him up at the last day. </a:t>
            </a:r>
            <a:r>
              <a:rPr lang="en-US" dirty="0"/>
              <a:t>45</a:t>
            </a:r>
            <a:r>
              <a:rPr lang="en-US" dirty="0">
                <a:solidFill>
                  <a:srgbClr val="C00000"/>
                </a:solidFill>
              </a:rPr>
              <a:t> It is written in the prophets, And they shall be all taught of God. Every man therefore that hath heard, and hath learned of the Father, cometh unto me. </a:t>
            </a:r>
            <a:r>
              <a:rPr lang="en-US" dirty="0"/>
              <a:t>46</a:t>
            </a:r>
            <a:r>
              <a:rPr lang="en-US" dirty="0">
                <a:solidFill>
                  <a:srgbClr val="C00000"/>
                </a:solidFill>
              </a:rPr>
              <a:t> Not that any man hath seen the Father, save he which is of God, he hath seen the Father. </a:t>
            </a:r>
            <a:r>
              <a:rPr lang="en-US" dirty="0"/>
              <a:t>47</a:t>
            </a:r>
            <a:r>
              <a:rPr lang="en-US" dirty="0">
                <a:solidFill>
                  <a:srgbClr val="C00000"/>
                </a:solidFill>
              </a:rPr>
              <a:t> Verily, verily, I say unto you, He that believeth on me hath everlasting life. </a:t>
            </a:r>
            <a:r>
              <a:rPr lang="en-US" dirty="0"/>
              <a:t>48</a:t>
            </a:r>
            <a:r>
              <a:rPr lang="en-US" dirty="0">
                <a:solidFill>
                  <a:srgbClr val="C00000"/>
                </a:solidFill>
              </a:rPr>
              <a:t> </a:t>
            </a:r>
            <a:r>
              <a:rPr lang="en-US" dirty="0">
                <a:solidFill>
                  <a:schemeClr val="tx1"/>
                </a:solidFill>
              </a:rPr>
              <a:t>I am </a:t>
            </a:r>
            <a:r>
              <a:rPr lang="en-US" dirty="0">
                <a:solidFill>
                  <a:srgbClr val="C00000"/>
                </a:solidFill>
              </a:rPr>
              <a:t>that bread of life. </a:t>
            </a:r>
            <a:r>
              <a:rPr lang="en-US" dirty="0"/>
              <a:t>49</a:t>
            </a:r>
            <a:r>
              <a:rPr lang="en-US" dirty="0">
                <a:solidFill>
                  <a:srgbClr val="C00000"/>
                </a:solidFill>
              </a:rPr>
              <a:t> Your fathers did eat manna in the wilderness, </a:t>
            </a:r>
            <a:r>
              <a:rPr lang="en-US" dirty="0">
                <a:solidFill>
                  <a:srgbClr val="FFFF00"/>
                </a:solidFill>
              </a:rPr>
              <a:t>and are dead. </a:t>
            </a:r>
            <a:r>
              <a:rPr lang="en-US" dirty="0"/>
              <a:t>50</a:t>
            </a:r>
            <a:r>
              <a:rPr lang="en-US" dirty="0">
                <a:solidFill>
                  <a:srgbClr val="C00000"/>
                </a:solidFill>
              </a:rPr>
              <a:t> This is the bread which cometh down from heaven, that a man may eat thereof, and </a:t>
            </a:r>
            <a:r>
              <a:rPr lang="en-US" dirty="0">
                <a:solidFill>
                  <a:srgbClr val="FFFF00"/>
                </a:solidFill>
              </a:rPr>
              <a:t>not die. </a:t>
            </a:r>
            <a:r>
              <a:rPr lang="en-US" dirty="0"/>
              <a:t>51</a:t>
            </a:r>
            <a:r>
              <a:rPr lang="en-US" dirty="0">
                <a:solidFill>
                  <a:srgbClr val="C00000"/>
                </a:solidFill>
              </a:rPr>
              <a:t> </a:t>
            </a:r>
            <a:r>
              <a:rPr lang="en-US" dirty="0">
                <a:solidFill>
                  <a:schemeClr val="tx1"/>
                </a:solidFill>
              </a:rPr>
              <a:t>I am </a:t>
            </a:r>
            <a:r>
              <a:rPr lang="en-US" dirty="0">
                <a:solidFill>
                  <a:srgbClr val="C00000"/>
                </a:solidFill>
              </a:rPr>
              <a:t>the living bread which came down from heaven: if any man eat of this bread, he shall live for ever: and </a:t>
            </a:r>
            <a:r>
              <a:rPr lang="en-US" dirty="0">
                <a:solidFill>
                  <a:srgbClr val="FFFF00"/>
                </a:solidFill>
              </a:rPr>
              <a:t>the bread that I will give is my flesh, which I will give for the life of the world.</a:t>
            </a:r>
            <a:endParaRPr lang="ru-RU" dirty="0">
              <a:solidFill>
                <a:srgbClr val="FFFF00"/>
              </a:solidFill>
            </a:endParaRPr>
          </a:p>
        </p:txBody>
      </p:sp>
      <p:sp>
        <p:nvSpPr>
          <p:cNvPr id="9" name="Text Placeholder 8">
            <a:extLst>
              <a:ext uri="{FF2B5EF4-FFF2-40B4-BE49-F238E27FC236}">
                <a16:creationId xmlns:a16="http://schemas.microsoft.com/office/drawing/2014/main" id="{145EDD4A-55D8-42A3-A994-187444614283}"/>
              </a:ext>
            </a:extLst>
          </p:cNvPr>
          <p:cNvSpPr>
            <a:spLocks noGrp="1"/>
          </p:cNvSpPr>
          <p:nvPr>
            <p:ph type="body" idx="34"/>
          </p:nvPr>
        </p:nvSpPr>
        <p:spPr/>
        <p:txBody>
          <a:bodyPr>
            <a:normAutofit/>
          </a:bodyPr>
          <a:lstStyle/>
          <a:p>
            <a:r>
              <a:rPr lang="en-US" dirty="0"/>
              <a:t>The Israelites murmured at the bread and so are the Jews.  </a:t>
            </a:r>
          </a:p>
          <a:p>
            <a:r>
              <a:rPr lang="en-US" dirty="0"/>
              <a:t>The drawing of the Father is the only way someone can come to Christ.</a:t>
            </a:r>
          </a:p>
          <a:p>
            <a:r>
              <a:rPr lang="en-US" dirty="0"/>
              <a:t>The old regime / covenant cannot sustain life.</a:t>
            </a:r>
          </a:p>
          <a:p>
            <a:r>
              <a:rPr lang="en-US" dirty="0"/>
              <a:t>Eating of the bread is receiving the sacrifice of Christ; digestion.</a:t>
            </a:r>
          </a:p>
        </p:txBody>
      </p:sp>
      <p:sp>
        <p:nvSpPr>
          <p:cNvPr id="6" name="Slide Number Placeholder 5">
            <a:extLst>
              <a:ext uri="{FF2B5EF4-FFF2-40B4-BE49-F238E27FC236}">
                <a16:creationId xmlns:a16="http://schemas.microsoft.com/office/drawing/2014/main" id="{7CF693C1-BDA6-43BD-BFD6-4BAE7901B070}"/>
              </a:ext>
            </a:extLst>
          </p:cNvPr>
          <p:cNvSpPr>
            <a:spLocks noGrp="1"/>
          </p:cNvSpPr>
          <p:nvPr>
            <p:ph type="sldNum" sz="quarter" idx="12"/>
          </p:nvPr>
        </p:nvSpPr>
        <p:spPr/>
        <p:txBody>
          <a:bodyPr/>
          <a:lstStyle/>
          <a:p>
            <a:fld id="{8D581BC7-E183-40DB-AC97-C19EA4EB8894}" type="slidenum">
              <a:rPr lang="ru-RU" smtClean="0"/>
              <a:t>7</a:t>
            </a:fld>
            <a:endParaRPr lang="ru-RU" dirty="0"/>
          </a:p>
        </p:txBody>
      </p:sp>
      <p:sp>
        <p:nvSpPr>
          <p:cNvPr id="5" name="Footer Placeholder 4">
            <a:extLst>
              <a:ext uri="{FF2B5EF4-FFF2-40B4-BE49-F238E27FC236}">
                <a16:creationId xmlns:a16="http://schemas.microsoft.com/office/drawing/2014/main" id="{9FAA6E94-F4BD-48C1-B0FD-D2D7F6F6D2A8}"/>
              </a:ext>
            </a:extLst>
          </p:cNvPr>
          <p:cNvSpPr>
            <a:spLocks noGrp="1"/>
          </p:cNvSpPr>
          <p:nvPr>
            <p:ph type="ftr" sz="quarter" idx="11"/>
          </p:nvPr>
        </p:nvSpPr>
        <p:spPr/>
        <p:txBody>
          <a:bodyPr/>
          <a:lstStyle/>
          <a:p>
            <a:r>
              <a:rPr lang="en-US"/>
              <a:t>THE 7 "I AM" STATMENTS OF JESUS</a:t>
            </a:r>
            <a:endParaRPr lang="ru-RU" dirty="0"/>
          </a:p>
        </p:txBody>
      </p:sp>
      <p:sp>
        <p:nvSpPr>
          <p:cNvPr id="4" name="Date Placeholder 3">
            <a:extLst>
              <a:ext uri="{FF2B5EF4-FFF2-40B4-BE49-F238E27FC236}">
                <a16:creationId xmlns:a16="http://schemas.microsoft.com/office/drawing/2014/main" id="{A5FD2C9D-BA15-406F-8A48-BDACE07BE101}"/>
              </a:ext>
            </a:extLst>
          </p:cNvPr>
          <p:cNvSpPr>
            <a:spLocks noGrp="1"/>
          </p:cNvSpPr>
          <p:nvPr>
            <p:ph type="dt" sz="half" idx="10"/>
          </p:nvPr>
        </p:nvSpPr>
        <p:spPr/>
        <p:txBody>
          <a:bodyPr/>
          <a:lstStyle/>
          <a:p>
            <a:r>
              <a:rPr lang="en-US"/>
              <a:t>07.13.2018</a:t>
            </a:r>
            <a:endParaRPr lang="ru-RU" dirty="0"/>
          </a:p>
        </p:txBody>
      </p:sp>
      <p:pic>
        <p:nvPicPr>
          <p:cNvPr id="10" name="Picture Placeholder 9"/>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6513" b="6513"/>
          <a:stretch>
            <a:fillRect/>
          </a:stretch>
        </p:blipFill>
        <p:spPr/>
      </p:pic>
    </p:spTree>
    <p:extLst>
      <p:ext uri="{BB962C8B-B14F-4D97-AF65-F5344CB8AC3E}">
        <p14:creationId xmlns:p14="http://schemas.microsoft.com/office/powerpoint/2010/main" val="3023634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11F97-1677-43C0-8ED0-4CB92A533315}"/>
              </a:ext>
            </a:extLst>
          </p:cNvPr>
          <p:cNvSpPr>
            <a:spLocks noGrp="1"/>
          </p:cNvSpPr>
          <p:nvPr>
            <p:ph type="title"/>
          </p:nvPr>
        </p:nvSpPr>
        <p:spPr/>
        <p:txBody>
          <a:bodyPr/>
          <a:lstStyle/>
          <a:p>
            <a:r>
              <a:rPr lang="en-US" dirty="0"/>
              <a:t>John 6:52-60</a:t>
            </a:r>
            <a:endParaRPr lang="ru-RU" dirty="0"/>
          </a:p>
        </p:txBody>
      </p:sp>
      <p:sp>
        <p:nvSpPr>
          <p:cNvPr id="3" name="Text Placeholder 2">
            <a:extLst>
              <a:ext uri="{FF2B5EF4-FFF2-40B4-BE49-F238E27FC236}">
                <a16:creationId xmlns:a16="http://schemas.microsoft.com/office/drawing/2014/main" id="{477ADD4D-2C19-4F7E-B75C-08B47053AF74}"/>
              </a:ext>
            </a:extLst>
          </p:cNvPr>
          <p:cNvSpPr>
            <a:spLocks noGrp="1"/>
          </p:cNvSpPr>
          <p:nvPr>
            <p:ph type="body" idx="1"/>
          </p:nvPr>
        </p:nvSpPr>
        <p:spPr>
          <a:xfrm>
            <a:off x="826770" y="3610893"/>
            <a:ext cx="4168311" cy="2120762"/>
          </a:xfrm>
          <a:scene3d>
            <a:camera prst="orthographicFront"/>
            <a:lightRig rig="threePt" dir="t"/>
          </a:scene3d>
          <a:sp3d>
            <a:bevelT w="152400" h="50800" prst="softRound"/>
          </a:sp3d>
        </p:spPr>
        <p:txBody>
          <a:bodyPr>
            <a:normAutofit fontScale="92500" lnSpcReduction="10000"/>
          </a:bodyPr>
          <a:lstStyle/>
          <a:p>
            <a:r>
              <a:rPr lang="en-US" sz="3000" dirty="0">
                <a:effectLst>
                  <a:glow rad="101600">
                    <a:schemeClr val="accent1">
                      <a:satMod val="175000"/>
                      <a:alpha val="40000"/>
                    </a:schemeClr>
                  </a:glow>
                </a:effectLst>
              </a:rPr>
              <a:t>Many therefore of his disciples, when they had heard this, said, This is an hard saying; who can hear it?</a:t>
            </a:r>
          </a:p>
        </p:txBody>
      </p:sp>
      <p:sp>
        <p:nvSpPr>
          <p:cNvPr id="8" name="Text Placeholder 7">
            <a:extLst>
              <a:ext uri="{FF2B5EF4-FFF2-40B4-BE49-F238E27FC236}">
                <a16:creationId xmlns:a16="http://schemas.microsoft.com/office/drawing/2014/main" id="{6C47BEEC-998C-4585-8B1A-09116FD17BCF}"/>
              </a:ext>
            </a:extLst>
          </p:cNvPr>
          <p:cNvSpPr>
            <a:spLocks noGrp="1"/>
          </p:cNvSpPr>
          <p:nvPr>
            <p:ph type="body" idx="33"/>
          </p:nvPr>
        </p:nvSpPr>
        <p:spPr/>
        <p:txBody>
          <a:bodyPr>
            <a:normAutofit/>
          </a:bodyPr>
          <a:lstStyle/>
          <a:p>
            <a:r>
              <a:rPr lang="en-US" dirty="0"/>
              <a:t>The Jews therefore strove among themselves, saying, How can this man give us his flesh to eat? 53 Then Jesus said unto them, </a:t>
            </a:r>
            <a:r>
              <a:rPr lang="en-US" dirty="0">
                <a:solidFill>
                  <a:srgbClr val="C00000"/>
                </a:solidFill>
              </a:rPr>
              <a:t>Verily, verily, I say unto you, </a:t>
            </a:r>
            <a:r>
              <a:rPr lang="en-US" dirty="0">
                <a:solidFill>
                  <a:srgbClr val="FFFF00"/>
                </a:solidFill>
              </a:rPr>
              <a:t>Except</a:t>
            </a:r>
            <a:r>
              <a:rPr lang="en-US" dirty="0">
                <a:solidFill>
                  <a:srgbClr val="C00000"/>
                </a:solidFill>
              </a:rPr>
              <a:t> ye eat the flesh of the Son of man, and drink his blood, ye have no </a:t>
            </a:r>
            <a:r>
              <a:rPr lang="en-US" dirty="0">
                <a:solidFill>
                  <a:srgbClr val="FFFF00"/>
                </a:solidFill>
              </a:rPr>
              <a:t>life in you</a:t>
            </a:r>
            <a:r>
              <a:rPr lang="en-US" dirty="0">
                <a:solidFill>
                  <a:srgbClr val="C00000"/>
                </a:solidFill>
              </a:rPr>
              <a:t>. </a:t>
            </a:r>
            <a:r>
              <a:rPr lang="en-US" dirty="0"/>
              <a:t>54</a:t>
            </a:r>
            <a:r>
              <a:rPr lang="en-US" dirty="0">
                <a:solidFill>
                  <a:srgbClr val="C00000"/>
                </a:solidFill>
              </a:rPr>
              <a:t> Whoso </a:t>
            </a:r>
            <a:r>
              <a:rPr lang="en-US" dirty="0" err="1">
                <a:solidFill>
                  <a:srgbClr val="C00000"/>
                </a:solidFill>
              </a:rPr>
              <a:t>eateth</a:t>
            </a:r>
            <a:r>
              <a:rPr lang="en-US" dirty="0">
                <a:solidFill>
                  <a:srgbClr val="C00000"/>
                </a:solidFill>
              </a:rPr>
              <a:t> my flesh, and </a:t>
            </a:r>
            <a:r>
              <a:rPr lang="en-US" dirty="0" err="1">
                <a:solidFill>
                  <a:srgbClr val="C00000"/>
                </a:solidFill>
              </a:rPr>
              <a:t>drinketh</a:t>
            </a:r>
            <a:r>
              <a:rPr lang="en-US" dirty="0">
                <a:solidFill>
                  <a:srgbClr val="C00000"/>
                </a:solidFill>
              </a:rPr>
              <a:t> my blood, hath eternal life; and I will raise him up at the last day. </a:t>
            </a:r>
            <a:r>
              <a:rPr lang="en-US" dirty="0"/>
              <a:t>55</a:t>
            </a:r>
            <a:r>
              <a:rPr lang="en-US" dirty="0">
                <a:solidFill>
                  <a:srgbClr val="C00000"/>
                </a:solidFill>
              </a:rPr>
              <a:t> For my flesh is meat indeed, and my blood is drink indeed. </a:t>
            </a:r>
            <a:r>
              <a:rPr lang="en-US" dirty="0"/>
              <a:t>56</a:t>
            </a:r>
            <a:r>
              <a:rPr lang="en-US" dirty="0">
                <a:solidFill>
                  <a:srgbClr val="C00000"/>
                </a:solidFill>
              </a:rPr>
              <a:t> He that </a:t>
            </a:r>
            <a:r>
              <a:rPr lang="en-US" dirty="0" err="1">
                <a:solidFill>
                  <a:srgbClr val="C00000"/>
                </a:solidFill>
              </a:rPr>
              <a:t>eateth</a:t>
            </a:r>
            <a:r>
              <a:rPr lang="en-US" dirty="0">
                <a:solidFill>
                  <a:srgbClr val="C00000"/>
                </a:solidFill>
              </a:rPr>
              <a:t> my flesh, and </a:t>
            </a:r>
            <a:r>
              <a:rPr lang="en-US" dirty="0" err="1">
                <a:solidFill>
                  <a:srgbClr val="C00000"/>
                </a:solidFill>
              </a:rPr>
              <a:t>drinketh</a:t>
            </a:r>
            <a:r>
              <a:rPr lang="en-US" dirty="0">
                <a:solidFill>
                  <a:srgbClr val="C00000"/>
                </a:solidFill>
              </a:rPr>
              <a:t> my blood, </a:t>
            </a:r>
            <a:r>
              <a:rPr lang="en-US" dirty="0" err="1">
                <a:solidFill>
                  <a:srgbClr val="FFFF00"/>
                </a:solidFill>
              </a:rPr>
              <a:t>dwelleth</a:t>
            </a:r>
            <a:r>
              <a:rPr lang="en-US" dirty="0">
                <a:solidFill>
                  <a:srgbClr val="FFFF00"/>
                </a:solidFill>
              </a:rPr>
              <a:t> in me, and I in him. </a:t>
            </a:r>
            <a:r>
              <a:rPr lang="en-US" dirty="0"/>
              <a:t>57</a:t>
            </a:r>
            <a:r>
              <a:rPr lang="en-US" dirty="0">
                <a:solidFill>
                  <a:srgbClr val="C00000"/>
                </a:solidFill>
              </a:rPr>
              <a:t> As the living Father hath sent me, and I live by the Father: so he that </a:t>
            </a:r>
            <a:r>
              <a:rPr lang="en-US" dirty="0" err="1">
                <a:solidFill>
                  <a:srgbClr val="C00000"/>
                </a:solidFill>
              </a:rPr>
              <a:t>eateth</a:t>
            </a:r>
            <a:r>
              <a:rPr lang="en-US" dirty="0">
                <a:solidFill>
                  <a:srgbClr val="C00000"/>
                </a:solidFill>
              </a:rPr>
              <a:t> me, even he shall live by me. </a:t>
            </a:r>
            <a:r>
              <a:rPr lang="en-US" dirty="0"/>
              <a:t>58</a:t>
            </a:r>
            <a:r>
              <a:rPr lang="en-US" dirty="0">
                <a:solidFill>
                  <a:srgbClr val="C00000"/>
                </a:solidFill>
              </a:rPr>
              <a:t> This is that bread which came down from heaven: not as your fathers did eat manna, and are dead: he that </a:t>
            </a:r>
            <a:r>
              <a:rPr lang="en-US" dirty="0" err="1">
                <a:solidFill>
                  <a:srgbClr val="C00000"/>
                </a:solidFill>
              </a:rPr>
              <a:t>eateth</a:t>
            </a:r>
            <a:r>
              <a:rPr lang="en-US" dirty="0">
                <a:solidFill>
                  <a:srgbClr val="C00000"/>
                </a:solidFill>
              </a:rPr>
              <a:t> of this bread shall live for ever. </a:t>
            </a:r>
            <a:r>
              <a:rPr lang="en-US" dirty="0"/>
              <a:t>59 These things said he in the synagogue, as he taught in Capernaum. 60 Many therefore of his disciples, when they had heard this, said, </a:t>
            </a:r>
            <a:r>
              <a:rPr lang="en-US" dirty="0">
                <a:solidFill>
                  <a:srgbClr val="FFFF00"/>
                </a:solidFill>
              </a:rPr>
              <a:t>This is an hard saying; who can hear it?</a:t>
            </a:r>
            <a:endParaRPr lang="ru-RU" dirty="0">
              <a:solidFill>
                <a:srgbClr val="FFFF00"/>
              </a:solidFill>
            </a:endParaRPr>
          </a:p>
        </p:txBody>
      </p:sp>
      <p:sp>
        <p:nvSpPr>
          <p:cNvPr id="9" name="Text Placeholder 8">
            <a:extLst>
              <a:ext uri="{FF2B5EF4-FFF2-40B4-BE49-F238E27FC236}">
                <a16:creationId xmlns:a16="http://schemas.microsoft.com/office/drawing/2014/main" id="{145EDD4A-55D8-42A3-A994-187444614283}"/>
              </a:ext>
            </a:extLst>
          </p:cNvPr>
          <p:cNvSpPr>
            <a:spLocks noGrp="1"/>
          </p:cNvSpPr>
          <p:nvPr>
            <p:ph type="body" idx="34"/>
          </p:nvPr>
        </p:nvSpPr>
        <p:spPr/>
        <p:txBody>
          <a:bodyPr>
            <a:normAutofit/>
          </a:bodyPr>
          <a:lstStyle/>
          <a:p>
            <a:r>
              <a:rPr lang="en-US" dirty="0"/>
              <a:t>Man shall not live by bread alone.</a:t>
            </a:r>
          </a:p>
          <a:p>
            <a:r>
              <a:rPr lang="en-US" dirty="0"/>
              <a:t>The prophets testified of Jesus and those who received it come to Christ.  How learned were these Jews? </a:t>
            </a:r>
          </a:p>
          <a:p>
            <a:r>
              <a:rPr lang="en-US" dirty="0"/>
              <a:t>The old regime / covenant cannot sustain life.</a:t>
            </a:r>
          </a:p>
          <a:p>
            <a:r>
              <a:rPr lang="en-US" dirty="0"/>
              <a:t>Eating of the bread is receiving the sacrifice of Christ; digestion.</a:t>
            </a:r>
          </a:p>
        </p:txBody>
      </p:sp>
      <p:sp>
        <p:nvSpPr>
          <p:cNvPr id="6" name="Slide Number Placeholder 5">
            <a:extLst>
              <a:ext uri="{FF2B5EF4-FFF2-40B4-BE49-F238E27FC236}">
                <a16:creationId xmlns:a16="http://schemas.microsoft.com/office/drawing/2014/main" id="{7CF693C1-BDA6-43BD-BFD6-4BAE7901B070}"/>
              </a:ext>
            </a:extLst>
          </p:cNvPr>
          <p:cNvSpPr>
            <a:spLocks noGrp="1"/>
          </p:cNvSpPr>
          <p:nvPr>
            <p:ph type="sldNum" sz="quarter" idx="12"/>
          </p:nvPr>
        </p:nvSpPr>
        <p:spPr/>
        <p:txBody>
          <a:bodyPr/>
          <a:lstStyle/>
          <a:p>
            <a:fld id="{8D581BC7-E183-40DB-AC97-C19EA4EB8894}" type="slidenum">
              <a:rPr lang="ru-RU" smtClean="0"/>
              <a:t>8</a:t>
            </a:fld>
            <a:endParaRPr lang="ru-RU" dirty="0"/>
          </a:p>
        </p:txBody>
      </p:sp>
      <p:sp>
        <p:nvSpPr>
          <p:cNvPr id="5" name="Footer Placeholder 4">
            <a:extLst>
              <a:ext uri="{FF2B5EF4-FFF2-40B4-BE49-F238E27FC236}">
                <a16:creationId xmlns:a16="http://schemas.microsoft.com/office/drawing/2014/main" id="{9FAA6E94-F4BD-48C1-B0FD-D2D7F6F6D2A8}"/>
              </a:ext>
            </a:extLst>
          </p:cNvPr>
          <p:cNvSpPr>
            <a:spLocks noGrp="1"/>
          </p:cNvSpPr>
          <p:nvPr>
            <p:ph type="ftr" sz="quarter" idx="11"/>
          </p:nvPr>
        </p:nvSpPr>
        <p:spPr/>
        <p:txBody>
          <a:bodyPr/>
          <a:lstStyle/>
          <a:p>
            <a:r>
              <a:rPr lang="en-US"/>
              <a:t>THE 7 "I AM" STATMENTS OF JESUS</a:t>
            </a:r>
            <a:endParaRPr lang="ru-RU" dirty="0"/>
          </a:p>
        </p:txBody>
      </p:sp>
      <p:sp>
        <p:nvSpPr>
          <p:cNvPr id="4" name="Date Placeholder 3">
            <a:extLst>
              <a:ext uri="{FF2B5EF4-FFF2-40B4-BE49-F238E27FC236}">
                <a16:creationId xmlns:a16="http://schemas.microsoft.com/office/drawing/2014/main" id="{A5FD2C9D-BA15-406F-8A48-BDACE07BE101}"/>
              </a:ext>
            </a:extLst>
          </p:cNvPr>
          <p:cNvSpPr>
            <a:spLocks noGrp="1"/>
          </p:cNvSpPr>
          <p:nvPr>
            <p:ph type="dt" sz="half" idx="10"/>
          </p:nvPr>
        </p:nvSpPr>
        <p:spPr/>
        <p:txBody>
          <a:bodyPr/>
          <a:lstStyle/>
          <a:p>
            <a:r>
              <a:rPr lang="en-US"/>
              <a:t>07.13.2018</a:t>
            </a:r>
            <a:endParaRPr lang="ru-RU" dirty="0"/>
          </a:p>
        </p:txBody>
      </p:sp>
      <p:pic>
        <p:nvPicPr>
          <p:cNvPr id="10" name="Picture Placeholder 9"/>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6513" b="6513"/>
          <a:stretch>
            <a:fillRect/>
          </a:stretch>
        </p:blipFill>
        <p:spPr/>
      </p:pic>
    </p:spTree>
    <p:extLst>
      <p:ext uri="{BB962C8B-B14F-4D97-AF65-F5344CB8AC3E}">
        <p14:creationId xmlns:p14="http://schemas.microsoft.com/office/powerpoint/2010/main" val="841325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E18C9-A34F-49C5-973E-6760D1EF1059}"/>
              </a:ext>
            </a:extLst>
          </p:cNvPr>
          <p:cNvSpPr>
            <a:spLocks noGrp="1"/>
          </p:cNvSpPr>
          <p:nvPr>
            <p:ph type="title"/>
          </p:nvPr>
        </p:nvSpPr>
        <p:spPr>
          <a:xfrm>
            <a:off x="3040025" y="678572"/>
            <a:ext cx="6237455" cy="569086"/>
          </a:xfrm>
        </p:spPr>
        <p:txBody>
          <a:bodyPr>
            <a:normAutofit/>
          </a:bodyPr>
          <a:lstStyle/>
          <a:p>
            <a:r>
              <a:rPr lang="en-US" dirty="0"/>
              <a:t>DISCUSSION QUESTION</a:t>
            </a:r>
            <a:endParaRPr lang="ru-RU" dirty="0"/>
          </a:p>
        </p:txBody>
      </p:sp>
      <p:pic>
        <p:nvPicPr>
          <p:cNvPr id="22" name="Picture Placeholder 21" descr="Abstract background">
            <a:extLst>
              <a:ext uri="{FF2B5EF4-FFF2-40B4-BE49-F238E27FC236}">
                <a16:creationId xmlns:a16="http://schemas.microsoft.com/office/drawing/2014/main" id="{0342E5A4-E598-4185-B93F-5814F00C2011}"/>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a:stretch>
            <a:fillRect/>
          </a:stretch>
        </p:blipFill>
        <p:spPr/>
      </p:pic>
      <p:sp>
        <p:nvSpPr>
          <p:cNvPr id="3" name="Text Placeholder 2">
            <a:extLst>
              <a:ext uri="{FF2B5EF4-FFF2-40B4-BE49-F238E27FC236}">
                <a16:creationId xmlns:a16="http://schemas.microsoft.com/office/drawing/2014/main" id="{C679F2E6-BA14-4C8A-ABD2-DF50609348D1}"/>
              </a:ext>
            </a:extLst>
          </p:cNvPr>
          <p:cNvSpPr>
            <a:spLocks noGrp="1"/>
          </p:cNvSpPr>
          <p:nvPr>
            <p:ph type="body" idx="1"/>
          </p:nvPr>
        </p:nvSpPr>
        <p:spPr>
          <a:xfrm>
            <a:off x="1433455" y="1843143"/>
            <a:ext cx="9450594" cy="3466609"/>
          </a:xfrm>
        </p:spPr>
        <p:txBody>
          <a:bodyPr>
            <a:noAutofit/>
          </a:bodyPr>
          <a:lstStyle/>
          <a:p>
            <a:r>
              <a:rPr lang="en-US" sz="5400" dirty="0"/>
              <a:t>Many disciples considered this a hard teaching and turned away.  Is this still a hard teaching today? Why or why not?</a:t>
            </a:r>
            <a:endParaRPr lang="ru-RU" sz="5400" dirty="0"/>
          </a:p>
        </p:txBody>
      </p:sp>
      <p:sp>
        <p:nvSpPr>
          <p:cNvPr id="6" name="Slide Number Placeholder 5">
            <a:extLst>
              <a:ext uri="{FF2B5EF4-FFF2-40B4-BE49-F238E27FC236}">
                <a16:creationId xmlns:a16="http://schemas.microsoft.com/office/drawing/2014/main" id="{C35D9EA8-AA17-47B2-A4C4-B60DC7C7DC49}"/>
              </a:ext>
            </a:extLst>
          </p:cNvPr>
          <p:cNvSpPr>
            <a:spLocks noGrp="1"/>
          </p:cNvSpPr>
          <p:nvPr>
            <p:ph type="sldNum" sz="quarter" idx="12"/>
          </p:nvPr>
        </p:nvSpPr>
        <p:spPr/>
        <p:txBody>
          <a:bodyPr/>
          <a:lstStyle/>
          <a:p>
            <a:fld id="{8D581BC7-E183-40DB-AC97-C19EA4EB8894}" type="slidenum">
              <a:rPr lang="ru-RU" smtClean="0"/>
              <a:pPr/>
              <a:t>9</a:t>
            </a:fld>
            <a:endParaRPr lang="ru-RU" dirty="0"/>
          </a:p>
        </p:txBody>
      </p:sp>
      <p:sp>
        <p:nvSpPr>
          <p:cNvPr id="5" name="Footer Placeholder 4">
            <a:extLst>
              <a:ext uri="{FF2B5EF4-FFF2-40B4-BE49-F238E27FC236}">
                <a16:creationId xmlns:a16="http://schemas.microsoft.com/office/drawing/2014/main" id="{1ED7D25D-51F0-4AAA-86C5-F3584C0E8A44}"/>
              </a:ext>
            </a:extLst>
          </p:cNvPr>
          <p:cNvSpPr>
            <a:spLocks noGrp="1"/>
          </p:cNvSpPr>
          <p:nvPr>
            <p:ph type="ftr" sz="quarter" idx="11"/>
          </p:nvPr>
        </p:nvSpPr>
        <p:spPr/>
        <p:txBody>
          <a:bodyPr/>
          <a:lstStyle/>
          <a:p>
            <a:r>
              <a:rPr lang="en-US"/>
              <a:t>THE 7 "I AM" STATMENTS OF JESUS</a:t>
            </a:r>
            <a:endParaRPr lang="ru-RU" dirty="0"/>
          </a:p>
        </p:txBody>
      </p:sp>
      <p:sp>
        <p:nvSpPr>
          <p:cNvPr id="4" name="Date Placeholder 3">
            <a:extLst>
              <a:ext uri="{FF2B5EF4-FFF2-40B4-BE49-F238E27FC236}">
                <a16:creationId xmlns:a16="http://schemas.microsoft.com/office/drawing/2014/main" id="{F48CF653-A1E7-473E-A717-8659C5E457A1}"/>
              </a:ext>
            </a:extLst>
          </p:cNvPr>
          <p:cNvSpPr>
            <a:spLocks noGrp="1"/>
          </p:cNvSpPr>
          <p:nvPr>
            <p:ph type="dt" sz="half" idx="10"/>
          </p:nvPr>
        </p:nvSpPr>
        <p:spPr/>
        <p:txBody>
          <a:bodyPr/>
          <a:lstStyle/>
          <a:p>
            <a:r>
              <a:rPr lang="en-US"/>
              <a:t>07.13.2018</a:t>
            </a:r>
            <a:endParaRPr lang="ru-RU" dirty="0"/>
          </a:p>
        </p:txBody>
      </p:sp>
      <p:pic>
        <p:nvPicPr>
          <p:cNvPr id="14" name="Picture Placeholder 13"/>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6513" b="6513"/>
          <a:stretch>
            <a:fillRect/>
          </a:stretch>
        </p:blipFill>
        <p:spPr/>
      </p:pic>
    </p:spTree>
    <p:extLst>
      <p:ext uri="{BB962C8B-B14F-4D97-AF65-F5344CB8AC3E}">
        <p14:creationId xmlns:p14="http://schemas.microsoft.com/office/powerpoint/2010/main" val="3109630305"/>
      </p:ext>
    </p:extLst>
  </p:cSld>
  <p:clrMapOvr>
    <a:masterClrMapping/>
  </p:clrMapOvr>
</p:sld>
</file>

<file path=ppt/theme/theme1.xml><?xml version="1.0" encoding="utf-8"?>
<a:theme xmlns:a="http://schemas.openxmlformats.org/drawingml/2006/main" name="Office Theme">
  <a:themeElements>
    <a:clrScheme name="Custom 12">
      <a:dk1>
        <a:srgbClr val="00BBBB"/>
      </a:dk1>
      <a:lt1>
        <a:srgbClr val="000000"/>
      </a:lt1>
      <a:dk2>
        <a:srgbClr val="999999"/>
      </a:dk2>
      <a:lt2>
        <a:srgbClr val="FFFFFF"/>
      </a:lt2>
      <a:accent1>
        <a:srgbClr val="004448"/>
      </a:accent1>
      <a:accent2>
        <a:srgbClr val="482845"/>
      </a:accent2>
      <a:accent3>
        <a:srgbClr val="7A0000"/>
      </a:accent3>
      <a:accent4>
        <a:srgbClr val="969959"/>
      </a:accent4>
      <a:accent5>
        <a:srgbClr val="225B5F"/>
      </a:accent5>
      <a:accent6>
        <a:srgbClr val="3D8C41"/>
      </a:accent6>
      <a:hlink>
        <a:srgbClr val="7F7F7F"/>
      </a:hlink>
      <a:folHlink>
        <a:srgbClr val="7F7F7F"/>
      </a:folHlink>
    </a:clrScheme>
    <a:fontScheme name="Custom 13">
      <a:majorFont>
        <a:latin typeface="Gill Sans MT"/>
        <a:ea typeface=""/>
        <a:cs typeface=""/>
      </a:majorFont>
      <a:minorFont>
        <a:latin typeface="Segoe U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chemeClr val="tx2"/>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Generic-Futuristic_PitchDeck_MO - v4" id="{7F749800-3A3C-4317-BB42-65FF5117B80A}" vid="{6E862B3B-64AA-4F39-AF42-C857CAC74AA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9" ma:contentTypeDescription="Create a new document." ma:contentTypeScope="" ma:versionID="76e25e1730b4532ab1d5e5b131a96a5a">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d1e9281a84c4949647088091c718de3"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9B3DC63F-5FE4-44D4-BE8F-9E1E78FEAB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3E00A53-64CD-4B41-B21E-6D4589F150F0}">
  <ds:schemaRefs>
    <ds:schemaRef ds:uri="http://schemas.microsoft.com/sharepoint/v3/contenttype/forms"/>
  </ds:schemaRefs>
</ds:datastoreItem>
</file>

<file path=customXml/itemProps3.xml><?xml version="1.0" encoding="utf-8"?>
<ds:datastoreItem xmlns:ds="http://schemas.openxmlformats.org/officeDocument/2006/customXml" ds:itemID="{35A747AC-62EA-4B5E-9847-8A31C2D0B98B}">
  <ds:schemaRefs>
    <ds:schemaRef ds:uri="http://schemas.openxmlformats.org/package/2006/metadata/core-properties"/>
    <ds:schemaRef ds:uri="6dc4bcd6-49db-4c07-9060-8acfc67cef9f"/>
    <ds:schemaRef ds:uri="http://purl.org/dc/dcmitype/"/>
    <ds:schemaRef ds:uri="http://schemas.microsoft.com/office/infopath/2007/PartnerControls"/>
    <ds:schemaRef ds:uri="fb0879af-3eba-417a-a55a-ffe6dcd6ca77"/>
    <ds:schemaRef ds:uri="http://schemas.microsoft.com/office/2006/documentManagement/types"/>
    <ds:schemaRef ds:uri="http://schemas.microsoft.com/office/2006/metadata/properties"/>
    <ds:schemaRef ds:uri="http://schemas.microsoft.com/sharepoint/v3"/>
    <ds:schemaRef ds:uri="http://purl.org/dc/term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Futuristic pitch deck</Template>
  <TotalTime>0</TotalTime>
  <Words>1832</Words>
  <Application>Microsoft Office PowerPoint</Application>
  <PresentationFormat>Widescreen</PresentationFormat>
  <Paragraphs>89</Paragraphs>
  <Slides>10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Calibri</vt:lpstr>
      <vt:lpstr>Courier New</vt:lpstr>
      <vt:lpstr>Gill Sans MT</vt:lpstr>
      <vt:lpstr>Segoe UI</vt:lpstr>
      <vt:lpstr>Segoe UI Light</vt:lpstr>
      <vt:lpstr>Segoe UI Semibold</vt:lpstr>
      <vt:lpstr>Tahoma</vt:lpstr>
      <vt:lpstr>Office Theme</vt:lpstr>
      <vt:lpstr>“I Am The Bread Of Life”</vt:lpstr>
      <vt:lpstr>John 6:24-60</vt:lpstr>
      <vt:lpstr>John 6:24-29</vt:lpstr>
      <vt:lpstr>John 6:30-35</vt:lpstr>
      <vt:lpstr>DISCUSSION QUESTION</vt:lpstr>
      <vt:lpstr>John 6:36-42</vt:lpstr>
      <vt:lpstr>John 6:43-51</vt:lpstr>
      <vt:lpstr>John 6:52-60</vt:lpstr>
      <vt:lpstr>DISCUSSION QUESTION</vt:lpstr>
      <vt:lpstr>Summary</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2018-07-13T12:47:50Z</dcterms:created>
  <dcterms:modified xsi:type="dcterms:W3CDTF">2018-07-13T22:12:51Z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