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60" r:id="rId3"/>
    <p:sldId id="257" r:id="rId4"/>
    <p:sldId id="258" r:id="rId5"/>
    <p:sldId id="263" r:id="rId6"/>
    <p:sldId id="264" r:id="rId7"/>
    <p:sldId id="265"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116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556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4539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5425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469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7382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2193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1214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1BEF0D-F0BB-DE4B-95CE-6DB70DBA9567}" type="datetimeFigureOut">
              <a:rPr lang="en-US" smtClean="0"/>
              <a:pPr/>
              <a:t>6/1/2018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777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589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457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26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754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17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1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986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6/1/2018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7624155"/>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Blood of the Lamb</a:t>
            </a:r>
          </a:p>
        </p:txBody>
      </p:sp>
      <p:sp>
        <p:nvSpPr>
          <p:cNvPr id="3" name="Subtitle 2"/>
          <p:cNvSpPr>
            <a:spLocks noGrp="1"/>
          </p:cNvSpPr>
          <p:nvPr>
            <p:ph type="subTitle" idx="1"/>
          </p:nvPr>
        </p:nvSpPr>
        <p:spPr/>
        <p:txBody>
          <a:bodyPr/>
          <a:lstStyle/>
          <a:p>
            <a:r>
              <a:rPr lang="en-US" dirty="0"/>
              <a:t>Spiritual Weapons Series</a:t>
            </a:r>
          </a:p>
        </p:txBody>
      </p:sp>
      <p:sp>
        <p:nvSpPr>
          <p:cNvPr id="4" name="TextBox 3"/>
          <p:cNvSpPr txBox="1"/>
          <p:nvPr/>
        </p:nvSpPr>
        <p:spPr>
          <a:xfrm>
            <a:off x="1498499" y="5798986"/>
            <a:ext cx="7325957" cy="584775"/>
          </a:xfrm>
          <a:prstGeom prst="rect">
            <a:avLst/>
          </a:prstGeom>
          <a:noFill/>
        </p:spPr>
        <p:txBody>
          <a:bodyPr wrap="square" rtlCol="0">
            <a:spAutoFit/>
          </a:bodyPr>
          <a:lstStyle/>
          <a:p>
            <a:r>
              <a:rPr lang="en-US" sz="1600" b="1" i="1" dirty="0"/>
              <a:t>Revelation 12:11 </a:t>
            </a:r>
            <a:r>
              <a:rPr lang="en-US" sz="1600" i="1" dirty="0"/>
              <a:t>And they overcame him by the blood of the Lamb, and by the word of their testimony; and they loved not their lives unto the death.</a:t>
            </a:r>
          </a:p>
        </p:txBody>
      </p:sp>
    </p:spTree>
    <p:extLst>
      <p:ext uri="{BB962C8B-B14F-4D97-AF65-F5344CB8AC3E}">
        <p14:creationId xmlns:p14="http://schemas.microsoft.com/office/powerpoint/2010/main" val="998059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Blood</a:t>
            </a:r>
          </a:p>
        </p:txBody>
      </p:sp>
      <p:sp>
        <p:nvSpPr>
          <p:cNvPr id="3" name="Content Placeholder 2"/>
          <p:cNvSpPr>
            <a:spLocks noGrp="1"/>
          </p:cNvSpPr>
          <p:nvPr>
            <p:ph idx="1"/>
          </p:nvPr>
        </p:nvSpPr>
        <p:spPr/>
        <p:txBody>
          <a:bodyPr/>
          <a:lstStyle/>
          <a:p>
            <a:r>
              <a:rPr lang="en-US" dirty="0"/>
              <a:t>To Plead - present and argue for (a position), especially in court or in another public context.</a:t>
            </a:r>
          </a:p>
          <a:p>
            <a:r>
              <a:rPr lang="en-US" dirty="0"/>
              <a:t>A Propitiation (Isaiah 53:1-10)</a:t>
            </a:r>
          </a:p>
          <a:p>
            <a:r>
              <a:rPr lang="en-US" dirty="0"/>
              <a:t>Justification (Romans 3:21-28)</a:t>
            </a:r>
          </a:p>
          <a:p>
            <a:r>
              <a:rPr lang="en-US" dirty="0"/>
              <a:t>Cleanses Us (1 John 1:7)</a:t>
            </a:r>
          </a:p>
          <a:p>
            <a:r>
              <a:rPr lang="en-US" dirty="0"/>
              <a:t>Remission of Sins (Matthew 26:28)</a:t>
            </a:r>
          </a:p>
          <a:p>
            <a:r>
              <a:rPr lang="en-US" dirty="0"/>
              <a:t>Purchases Us (Romans 6:28; Acts 20:28)</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709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Exodus 12:1-14</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And the Lord </a:t>
            </a:r>
            <a:r>
              <a:rPr lang="en-US" dirty="0" err="1"/>
              <a:t>spake</a:t>
            </a:r>
            <a:r>
              <a:rPr lang="en-US" dirty="0"/>
              <a:t> unto Moses and Aaron </a:t>
            </a:r>
            <a:r>
              <a:rPr lang="en-US" dirty="0">
                <a:solidFill>
                  <a:schemeClr val="accent4"/>
                </a:solidFill>
              </a:rPr>
              <a:t>in the land of Egypt </a:t>
            </a:r>
            <a:r>
              <a:rPr lang="en-US" dirty="0"/>
              <a:t>saying,  2 This month shall be unto you the beginning of months: it shall be the first month of the year to you. 3 Speak ye unto all the congregation of Israel, saying, In the tenth day of this month they shall take to them every man a lamb, according to the house of their fathers, a lamb for an house: 4 And if the household be too little for the lamb, let him and his </a:t>
            </a:r>
            <a:r>
              <a:rPr lang="en-US" dirty="0" err="1"/>
              <a:t>neighbour</a:t>
            </a:r>
            <a:r>
              <a:rPr lang="en-US" dirty="0"/>
              <a:t> next unto his house take it according to the number of the souls; every man according to his eating shall make your count for the lamb. 5 Your lamb shall be </a:t>
            </a:r>
            <a:r>
              <a:rPr lang="en-US" dirty="0">
                <a:solidFill>
                  <a:schemeClr val="accent4"/>
                </a:solidFill>
              </a:rPr>
              <a:t>without blemish</a:t>
            </a:r>
            <a:r>
              <a:rPr lang="en-US" dirty="0"/>
              <a:t>, a </a:t>
            </a:r>
            <a:r>
              <a:rPr lang="en-US" dirty="0">
                <a:solidFill>
                  <a:schemeClr val="accent4"/>
                </a:solidFill>
              </a:rPr>
              <a:t>male of the first year</a:t>
            </a:r>
            <a:r>
              <a:rPr lang="en-US" dirty="0"/>
              <a:t>: ye shall take it out from the sheep, or from the goats: 6 And ye shall keep it up until the fourteenth day of the same month: and the whole assembly of the congregation of Israel shall </a:t>
            </a:r>
            <a:r>
              <a:rPr lang="en-US" dirty="0">
                <a:solidFill>
                  <a:schemeClr val="accent4"/>
                </a:solidFill>
              </a:rPr>
              <a:t>kill it in the evening</a:t>
            </a:r>
            <a:r>
              <a:rPr lang="en-US" dirty="0"/>
              <a:t>. 7 And </a:t>
            </a:r>
            <a:r>
              <a:rPr lang="en-US" dirty="0">
                <a:solidFill>
                  <a:schemeClr val="accent4"/>
                </a:solidFill>
              </a:rPr>
              <a:t>they shall take of the blood, and strike it on the two side posts and on the upper door post of the houses</a:t>
            </a:r>
            <a:r>
              <a:rPr lang="en-US" dirty="0"/>
              <a:t>, wherein they shall eat it. 8 And they shall eat the flesh in that night, roast with fire, and unleavened bread; and with bitter herbs they shall eat it. </a:t>
            </a:r>
          </a:p>
        </p:txBody>
      </p:sp>
    </p:spTree>
    <p:extLst>
      <p:ext uri="{BB962C8B-B14F-4D97-AF65-F5344CB8AC3E}">
        <p14:creationId xmlns:p14="http://schemas.microsoft.com/office/powerpoint/2010/main" val="169047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Exodus 12:1-14</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9 Eat not of it raw, nor sodden at all with water, but roast with fire; his head with his legs, and with the </a:t>
            </a:r>
            <a:r>
              <a:rPr lang="en-US" dirty="0" err="1"/>
              <a:t>purtenance</a:t>
            </a:r>
            <a:r>
              <a:rPr lang="en-US" dirty="0"/>
              <a:t> thereof. 10 And ye shall let nothing of it remain until the morning; and that which </a:t>
            </a:r>
            <a:r>
              <a:rPr lang="en-US" dirty="0" err="1"/>
              <a:t>remaineth</a:t>
            </a:r>
            <a:r>
              <a:rPr lang="en-US" dirty="0"/>
              <a:t> of it until the morning ye shall burn with fire. 11 And thus shall ye eat it; with </a:t>
            </a:r>
            <a:r>
              <a:rPr lang="en-US" dirty="0">
                <a:solidFill>
                  <a:schemeClr val="accent4"/>
                </a:solidFill>
              </a:rPr>
              <a:t>your loins girded</a:t>
            </a:r>
            <a:r>
              <a:rPr lang="en-US" dirty="0"/>
              <a:t>, your </a:t>
            </a:r>
            <a:r>
              <a:rPr lang="en-US" dirty="0">
                <a:solidFill>
                  <a:schemeClr val="accent4"/>
                </a:solidFill>
              </a:rPr>
              <a:t>shoes on your feet</a:t>
            </a:r>
            <a:r>
              <a:rPr lang="en-US" dirty="0"/>
              <a:t>, and </a:t>
            </a:r>
            <a:r>
              <a:rPr lang="en-US" dirty="0">
                <a:solidFill>
                  <a:schemeClr val="accent4"/>
                </a:solidFill>
              </a:rPr>
              <a:t>your staff in your hand</a:t>
            </a:r>
            <a:r>
              <a:rPr lang="en-US" dirty="0"/>
              <a:t>; and ye shall eat it in haste: it is the </a:t>
            </a:r>
            <a:r>
              <a:rPr lang="en-US" dirty="0">
                <a:solidFill>
                  <a:schemeClr val="accent4"/>
                </a:solidFill>
              </a:rPr>
              <a:t>Lord's </a:t>
            </a:r>
            <a:r>
              <a:rPr lang="en-US" dirty="0" err="1">
                <a:solidFill>
                  <a:schemeClr val="accent4"/>
                </a:solidFill>
              </a:rPr>
              <a:t>passover</a:t>
            </a:r>
            <a:r>
              <a:rPr lang="en-US" dirty="0"/>
              <a:t>. 12 For I will pass through the land of Egypt this night, and will smite all the firstborn in the land of Egypt, both man and beast; and against all the gods of Egypt </a:t>
            </a:r>
            <a:r>
              <a:rPr lang="en-US" dirty="0">
                <a:solidFill>
                  <a:schemeClr val="accent4"/>
                </a:solidFill>
              </a:rPr>
              <a:t>I will execute judgment</a:t>
            </a:r>
            <a:r>
              <a:rPr lang="en-US" dirty="0"/>
              <a:t>: I am the Lord. 13 And the blood shall be to you for a token upon the houses where ye are: and when I see the blood, I will pass over you, and </a:t>
            </a:r>
            <a:r>
              <a:rPr lang="en-US" dirty="0">
                <a:solidFill>
                  <a:schemeClr val="accent4"/>
                </a:solidFill>
              </a:rPr>
              <a:t>the plague shall not be upon you to destroy you</a:t>
            </a:r>
            <a:r>
              <a:rPr lang="en-US" dirty="0"/>
              <a:t>, when I smite the land of Egypt. 14 And this day shall be unto you for a memorial; and ye shall keep it a feast to the Lord throughout your generations; ye shall keep it a feast by an ordinance for ever.</a:t>
            </a:r>
          </a:p>
        </p:txBody>
      </p:sp>
    </p:spTree>
    <p:extLst>
      <p:ext uri="{BB962C8B-B14F-4D97-AF65-F5344CB8AC3E}">
        <p14:creationId xmlns:p14="http://schemas.microsoft.com/office/powerpoint/2010/main" val="202811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9:1-28</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Then verily the first covenant had also ordinances of divine service, and a worldly sanctuary. 2 For there was a tabernacle made; the first, wherein was the candlestick, and the table, and the </a:t>
            </a:r>
            <a:r>
              <a:rPr lang="en-US" dirty="0" err="1"/>
              <a:t>shewbread</a:t>
            </a:r>
            <a:r>
              <a:rPr lang="en-US" dirty="0"/>
              <a:t>; which is called the sanctuary. 3 And after the second veil, the tabernacle which is called the Holiest of all; 4 Which had the golden censer, and the ark of the covenant overlaid round about with gold, wherein was the golden pot that had manna, and Aaron's rod that budded, and the tables of the covenant; 5 And over it the </a:t>
            </a:r>
            <a:r>
              <a:rPr lang="en-US" dirty="0" err="1"/>
              <a:t>cherubims</a:t>
            </a:r>
            <a:r>
              <a:rPr lang="en-US" dirty="0"/>
              <a:t> of glory shadowing the </a:t>
            </a:r>
            <a:r>
              <a:rPr lang="en-US" dirty="0" err="1"/>
              <a:t>mercyseat</a:t>
            </a:r>
            <a:r>
              <a:rPr lang="en-US" dirty="0"/>
              <a:t>; of which we cannot now speak particularly. 6 Now when these things were thus ordained, the priests went always into the first tabernacle, accomplishing the service of God. 7 But into the second went the high priest alone once every year, not without blood, which he offered for himself, and for the errors of the people: 8 The Holy Ghost this signifying, that the way into the holiest of all was not yet made manifest, while as the first tabernacle was yet standing: 9 Which was a figure for the time then present, in which were offered both gifts and sacrifices, that could not make him that did the service perfect, as pertaining to the conscience; 10 Which stood only in meats and drinks, and divers washings, and carnal ordinances, imposed on them until the time of reformation.</a:t>
            </a:r>
          </a:p>
        </p:txBody>
      </p:sp>
    </p:spTree>
    <p:extLst>
      <p:ext uri="{BB962C8B-B14F-4D97-AF65-F5344CB8AC3E}">
        <p14:creationId xmlns:p14="http://schemas.microsoft.com/office/powerpoint/2010/main" val="323294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9:1-28</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11 But Christ being come an high priest of good things to come, by a </a:t>
            </a:r>
            <a:r>
              <a:rPr lang="en-US" dirty="0">
                <a:solidFill>
                  <a:schemeClr val="accent4"/>
                </a:solidFill>
              </a:rPr>
              <a:t>greater and more perfect tabernacle</a:t>
            </a:r>
            <a:r>
              <a:rPr lang="en-US" dirty="0"/>
              <a:t>, not made with hands, that is to say, not of this building; 12 Neither by the blood of goats and calves, but </a:t>
            </a:r>
            <a:r>
              <a:rPr lang="en-US" dirty="0">
                <a:solidFill>
                  <a:schemeClr val="accent4"/>
                </a:solidFill>
              </a:rPr>
              <a:t>by his own blood</a:t>
            </a:r>
            <a:r>
              <a:rPr lang="en-US" dirty="0"/>
              <a:t> he entered in once into the holy place, having obtained </a:t>
            </a:r>
            <a:r>
              <a:rPr lang="en-US" dirty="0">
                <a:solidFill>
                  <a:schemeClr val="accent4"/>
                </a:solidFill>
              </a:rPr>
              <a:t>eternal redemption for us</a:t>
            </a:r>
            <a:r>
              <a:rPr lang="en-US" dirty="0"/>
              <a:t>. 13 For if the blood of bulls and of goats, and the ashes of an heifer sprinkling the unclean, </a:t>
            </a:r>
            <a:r>
              <a:rPr lang="en-US" dirty="0" err="1"/>
              <a:t>sanctifieth</a:t>
            </a:r>
            <a:r>
              <a:rPr lang="en-US" dirty="0"/>
              <a:t> to the purifying of the flesh: 14 How much more shall the blood of Christ, who through the eternal Spirit offered himself </a:t>
            </a:r>
            <a:r>
              <a:rPr lang="en-US" dirty="0">
                <a:solidFill>
                  <a:schemeClr val="accent4"/>
                </a:solidFill>
              </a:rPr>
              <a:t>without spot</a:t>
            </a:r>
            <a:r>
              <a:rPr lang="en-US" dirty="0"/>
              <a:t> to God, purge your conscience from dead works to serve the living God? 15 And for this cause </a:t>
            </a:r>
            <a:r>
              <a:rPr lang="en-US" dirty="0">
                <a:solidFill>
                  <a:schemeClr val="accent4"/>
                </a:solidFill>
              </a:rPr>
              <a:t>he is the mediator of the new testament</a:t>
            </a:r>
            <a:r>
              <a:rPr lang="en-US" dirty="0"/>
              <a:t>, that by means of death, for the redemption of the transgressions that were under the first testament, they which are called might receive the promise of eternal inheritance. 16 For where a testament is, there must also of necessity be the death of the testator. 17 For a testament is of force after men are dead: otherwise it is of no strength at all while the testator </a:t>
            </a:r>
            <a:r>
              <a:rPr lang="en-US" dirty="0" err="1"/>
              <a:t>liveth</a:t>
            </a:r>
            <a:r>
              <a:rPr lang="en-US" dirty="0"/>
              <a:t>. 18 Whereupon neither the first testament was dedicated without blood. 19 For when Moses had spoken every precept to all the people according to the law, he took the blood of calves and of goats, with water, and scarlet wool, and hyssop, and sprinkled both the book, and all the people,</a:t>
            </a:r>
          </a:p>
        </p:txBody>
      </p:sp>
    </p:spTree>
    <p:extLst>
      <p:ext uri="{BB962C8B-B14F-4D97-AF65-F5344CB8AC3E}">
        <p14:creationId xmlns:p14="http://schemas.microsoft.com/office/powerpoint/2010/main" val="287097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9:1-28</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t>20 Saying, This is the blood of the testament which God hath enjoined unto you. 21 Moreover he sprinkled with blood both the tabernacle, and all the vessels of the ministry. 22 And almost all things are by the law purged with blood; and without shedding of blood is no remission. 23 It was therefore necessary that the patterns of things in the heavens should be purified with these; but the heavenly things themselves with better sacrifices than these. 24 For Christ is not entered into the holy places made with hands, which are the figures of the true; but into heaven itself, now to appear in the presence of God for us: 25 Nor yet that he should offer himself often, as the high priest </a:t>
            </a:r>
            <a:r>
              <a:rPr lang="en-US" dirty="0" err="1"/>
              <a:t>entereth</a:t>
            </a:r>
            <a:r>
              <a:rPr lang="en-US" dirty="0"/>
              <a:t> into the holy place every year with blood of others; 26 For then must he often have suffered since the foundation of the world: but now once in the end of the world hath he appeared to put away sin by the sacrifice of himself. 27 And as it is appointed unto men once to die, but after this the judgment: 28 So Christ was once offered to bear the sins of many; and unto them that look for him shall he appear the second time without sin unto salvation.</a:t>
            </a:r>
          </a:p>
        </p:txBody>
      </p:sp>
    </p:spTree>
    <p:extLst>
      <p:ext uri="{BB962C8B-B14F-4D97-AF65-F5344CB8AC3E}">
        <p14:creationId xmlns:p14="http://schemas.microsoft.com/office/powerpoint/2010/main" val="382999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a:t>
            </a:r>
          </a:p>
        </p:txBody>
      </p:sp>
      <p:sp>
        <p:nvSpPr>
          <p:cNvPr id="3" name="Content Placeholder 2"/>
          <p:cNvSpPr>
            <a:spLocks noGrp="1"/>
          </p:cNvSpPr>
          <p:nvPr>
            <p:ph idx="1"/>
          </p:nvPr>
        </p:nvSpPr>
        <p:spPr/>
        <p:txBody>
          <a:bodyPr>
            <a:normAutofit/>
          </a:bodyPr>
          <a:lstStyle/>
          <a:p>
            <a:pPr marL="0" indent="0" algn="ctr">
              <a:buNone/>
            </a:pPr>
            <a:endParaRPr lang="en-US" sz="5400" dirty="0"/>
          </a:p>
          <a:p>
            <a:pPr marL="0" indent="0" algn="ctr">
              <a:buNone/>
            </a:pPr>
            <a:r>
              <a:rPr lang="en-US" sz="5400" dirty="0"/>
              <a:t>Where would we be without the blood of Jesus?</a:t>
            </a:r>
          </a:p>
        </p:txBody>
      </p:sp>
    </p:spTree>
    <p:extLst>
      <p:ext uri="{BB962C8B-B14F-4D97-AF65-F5344CB8AC3E}">
        <p14:creationId xmlns:p14="http://schemas.microsoft.com/office/powerpoint/2010/main" val="123797665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1904</TotalTime>
  <Words>1393</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The Blood of the Lamb</vt:lpstr>
      <vt:lpstr>Functions of the Blood</vt:lpstr>
      <vt:lpstr>Exodus 12:1-14</vt:lpstr>
      <vt:lpstr>Exodus 12:1-14</vt:lpstr>
      <vt:lpstr>Hebrews 9:1-28</vt:lpstr>
      <vt:lpstr>Hebrews 9:1-28</vt:lpstr>
      <vt:lpstr>Hebrews 9:1-28</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Blood of the Lamb</dc:title>
  <dc:creator>Brown, Gregory</dc:creator>
  <cp:lastModifiedBy>USER</cp:lastModifiedBy>
  <cp:revision>14</cp:revision>
  <dcterms:created xsi:type="dcterms:W3CDTF">2018-06-01T13:39:36Z</dcterms:created>
  <dcterms:modified xsi:type="dcterms:W3CDTF">2018-06-02T23:32:12Z</dcterms:modified>
</cp:coreProperties>
</file>