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74" r:id="rId4"/>
    <p:sldId id="273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11/15/2018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11/15/2018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11/15/2018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Joseph Examined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Handle Betrayal, False Accusers, Users, and Abusers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Betrayal:  Genesis 37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was envied because he was the favored child. Joseph was the 11</a:t>
            </a:r>
            <a:r>
              <a:rPr lang="en-US" baseline="30000" dirty="0"/>
              <a:t>th</a:t>
            </a:r>
            <a:r>
              <a:rPr lang="en-US" dirty="0"/>
              <a:t> of 12 sons, but he was the first son of Jacob’s favorite wife, Rachel.  (Gen. 37:2-4)</a:t>
            </a:r>
          </a:p>
          <a:p>
            <a:r>
              <a:rPr lang="en-US" dirty="0"/>
              <a:t>Joseph carried an affirmed identity from his natural father and spiritual Father. His spirit of security was a direct offense to those around him. (Gen. 37:5-11)</a:t>
            </a:r>
          </a:p>
          <a:p>
            <a:r>
              <a:rPr lang="en-US" dirty="0"/>
              <a:t>Sometimes people are not mad at us, but mad at the favor on our lives (Gen. 37:18-20)</a:t>
            </a:r>
          </a:p>
          <a:p>
            <a:r>
              <a:rPr lang="en-US" dirty="0"/>
              <a:t>Even in the midst of adversity, God will provide a silver lining or ram in the bush. (Gen. 37:21-29)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False Accusation: Genesis 39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was able to find favor even in what was supposed to be an unfavorable situation. (Gen 39:1-4)</a:t>
            </a:r>
          </a:p>
          <a:p>
            <a:r>
              <a:rPr lang="en-US" dirty="0"/>
              <a:t>Potiphar’s wife was a type of tree in the Garden of Eden. (Gen. 39:7-9)</a:t>
            </a:r>
          </a:p>
          <a:p>
            <a:r>
              <a:rPr lang="en-US" dirty="0"/>
              <a:t>Joseph’s affirmed identity empowered him to run from temptation. (Gen. 39:11-12)</a:t>
            </a:r>
          </a:p>
          <a:p>
            <a:r>
              <a:rPr lang="en-US" dirty="0"/>
              <a:t>When the enemy cannot get us to corrupt ourselves, lies are his only resort.</a:t>
            </a:r>
          </a:p>
          <a:p>
            <a:r>
              <a:rPr lang="en-US" dirty="0"/>
              <a:t>God’s favor transcends circumstances (Gen. 39:20-23; Phil. 4:11-13)</a:t>
            </a:r>
          </a:p>
        </p:txBody>
      </p:sp>
    </p:spTree>
    <p:extLst>
      <p:ext uri="{BB962C8B-B14F-4D97-AF65-F5344CB8AC3E}">
        <p14:creationId xmlns:p14="http://schemas.microsoft.com/office/powerpoint/2010/main" val="1490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handle betrayal or false accusation?</a:t>
            </a:r>
          </a:p>
        </p:txBody>
      </p:sp>
    </p:spTree>
    <p:extLst>
      <p:ext uri="{BB962C8B-B14F-4D97-AF65-F5344CB8AC3E}">
        <p14:creationId xmlns:p14="http://schemas.microsoft.com/office/powerpoint/2010/main" val="4521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Vindication and Vengeance: Genesis 40-42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Joseph’s God given gift was able to help those who didn’t appreciate it (Gen. 40:7-8, 21-23)</a:t>
            </a:r>
          </a:p>
          <a:p>
            <a:r>
              <a:rPr lang="en-US" dirty="0"/>
              <a:t>God’s sovereignty puts all of man on an even playing field (Gen. 41:8)</a:t>
            </a:r>
          </a:p>
          <a:p>
            <a:r>
              <a:rPr lang="en-US" dirty="0"/>
              <a:t>Dependency and Life situations humble people  (Gen. 41:9-16) </a:t>
            </a:r>
          </a:p>
          <a:p>
            <a:r>
              <a:rPr lang="en-US" dirty="0"/>
              <a:t>Joseph was appreciative to the LORD throughout all of his troubles (Gen. 41:51-52)</a:t>
            </a:r>
          </a:p>
          <a:p>
            <a:r>
              <a:rPr lang="en-US" dirty="0"/>
              <a:t>Joseph had an opportunity to do anything to his brothers, but he chose to reconcile even after the betrayal (Gen. 42)</a:t>
            </a:r>
          </a:p>
        </p:txBody>
      </p:sp>
    </p:spTree>
    <p:extLst>
      <p:ext uri="{BB962C8B-B14F-4D97-AF65-F5344CB8AC3E}">
        <p14:creationId xmlns:p14="http://schemas.microsoft.com/office/powerpoint/2010/main" val="12608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944</TotalTime>
  <Words>325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Wingdings</vt:lpstr>
      <vt:lpstr>Educational subjects 16x9</vt:lpstr>
      <vt:lpstr>Joseph Examined</vt:lpstr>
      <vt:lpstr>The Betrayal:  Genesis 37</vt:lpstr>
      <vt:lpstr>The False Accusation: Genesis 39</vt:lpstr>
      <vt:lpstr>Discussion Question</vt:lpstr>
      <vt:lpstr>Vindication and Vengeance: Genesis 40-42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Centurion Examined</dc:title>
  <dc:creator>USER</dc:creator>
  <cp:lastModifiedBy>USER</cp:lastModifiedBy>
  <cp:revision>32</cp:revision>
  <dcterms:created xsi:type="dcterms:W3CDTF">2018-10-11T13:56:09Z</dcterms:created>
  <dcterms:modified xsi:type="dcterms:W3CDTF">2018-11-16T00:36:02Z</dcterms:modified>
</cp:coreProperties>
</file>