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71" r:id="rId3"/>
    <p:sldId id="270" r:id="rId4"/>
    <p:sldId id="273" r:id="rId5"/>
    <p:sldId id="274" r:id="rId6"/>
    <p:sldId id="275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2E8A29-955A-4C7C-A174-3E9DCD4DC89B}">
      <dgm:prSet phldrT="[Text]"/>
      <dgm:spPr/>
      <dgm:t>
        <a:bodyPr/>
        <a:lstStyle/>
        <a:p>
          <a:pPr algn="ctr"/>
          <a:r>
            <a:rPr lang="en-US" dirty="0"/>
            <a:t>Samson’s Background</a:t>
          </a:r>
        </a:p>
        <a:p>
          <a:pPr algn="l"/>
          <a:r>
            <a:rPr lang="en-US" dirty="0"/>
            <a:t>Samson was a promised child with a Nazarite vow.  This may have made him feel restricted and given him a spirit of rebellion.  This caused Samson to pursue a Philistine woman against his parents admonishment.</a:t>
          </a:r>
        </a:p>
      </dgm:t>
    </dgm:pt>
    <dgm:pt modelId="{BA7938E6-8DFA-40B7-B4C4-EACC6D85FC31}" type="parTrans" cxnId="{2986897A-7787-444F-B6C8-41F3823EF3C1}">
      <dgm:prSet/>
      <dgm:spPr/>
      <dgm:t>
        <a:bodyPr/>
        <a:lstStyle/>
        <a:p>
          <a:endParaRPr lang="en-US"/>
        </a:p>
      </dgm:t>
    </dgm:pt>
    <dgm:pt modelId="{C2176686-D23E-48EB-9D1B-1A1B46236638}" type="sibTrans" cxnId="{2986897A-7787-444F-B6C8-41F3823EF3C1}">
      <dgm:prSet/>
      <dgm:spPr/>
      <dgm:t>
        <a:bodyPr/>
        <a:lstStyle/>
        <a:p>
          <a:endParaRPr lang="en-US"/>
        </a:p>
      </dgm:t>
    </dgm:pt>
    <dgm:pt modelId="{B6E26FFC-9977-4BBC-BEC7-3D6B63754E52}">
      <dgm:prSet phldrT="[Text]"/>
      <dgm:spPr/>
      <dgm:t>
        <a:bodyPr/>
        <a:lstStyle/>
        <a:p>
          <a:pPr algn="ctr"/>
          <a:r>
            <a:rPr lang="en-US" dirty="0"/>
            <a:t>Samson’s Lust and Pride</a:t>
          </a:r>
        </a:p>
        <a:p>
          <a:pPr algn="l"/>
          <a:r>
            <a:rPr lang="en-US" dirty="0"/>
            <a:t>Samson’s lust translated over to greed after he lost a hefty bet to 30 Philistine men.  Samson became a murderer because of his pride and this was a rebellion to his Nazarite vow.</a:t>
          </a:r>
        </a:p>
      </dgm:t>
    </dgm:pt>
    <dgm:pt modelId="{5CEFBD89-2F4F-4B51-A98A-0F3C86494166}" type="parTrans" cxnId="{17E73148-9C08-4999-B21E-F3C5A0E3FC0C}">
      <dgm:prSet/>
      <dgm:spPr/>
      <dgm:t>
        <a:bodyPr/>
        <a:lstStyle/>
        <a:p>
          <a:endParaRPr lang="en-US"/>
        </a:p>
      </dgm:t>
    </dgm:pt>
    <dgm:pt modelId="{48634C00-2335-4923-9072-EB7482323D9C}" type="sibTrans" cxnId="{17E73148-9C08-4999-B21E-F3C5A0E3FC0C}">
      <dgm:prSet/>
      <dgm:spPr/>
      <dgm:t>
        <a:bodyPr/>
        <a:lstStyle/>
        <a:p>
          <a:endParaRPr lang="en-US"/>
        </a:p>
      </dgm:t>
    </dgm:pt>
    <dgm:pt modelId="{6D0E5D9F-7263-4526-A227-51301233F549}">
      <dgm:prSet phldrT="[Text]"/>
      <dgm:spPr/>
      <dgm:t>
        <a:bodyPr/>
        <a:lstStyle/>
        <a:p>
          <a:pPr algn="ctr"/>
          <a:r>
            <a:rPr lang="en-US" dirty="0"/>
            <a:t>Samson’s Destruction</a:t>
          </a:r>
        </a:p>
        <a:p>
          <a:pPr algn="l"/>
          <a:r>
            <a:rPr lang="en-US" dirty="0"/>
            <a:t>Samson eventually spiraled down into complete rebellion and it made him spiritually blind.  God was still able to use his situation to accomplish his divine purpose of defeating the Philistines.</a:t>
          </a:r>
        </a:p>
      </dgm:t>
    </dgm:pt>
    <dgm:pt modelId="{23416D07-25F8-426C-BC65-639E6BCF4D6D}" type="parTrans" cxnId="{C8C462C6-33A3-4E8B-91FE-36DBE92F1C4A}">
      <dgm:prSet/>
      <dgm:spPr/>
      <dgm:t>
        <a:bodyPr/>
        <a:lstStyle/>
        <a:p>
          <a:endParaRPr lang="en-US"/>
        </a:p>
      </dgm:t>
    </dgm:pt>
    <dgm:pt modelId="{DE289E29-1989-4D8E-8AA6-F030105B3F13}" type="sibTrans" cxnId="{C8C462C6-33A3-4E8B-91FE-36DBE92F1C4A}">
      <dgm:prSet/>
      <dgm:spPr/>
      <dgm:t>
        <a:bodyPr/>
        <a:lstStyle/>
        <a:p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</dgm:pt>
    <dgm:pt modelId="{98302F07-D6A9-46A5-9807-EBF6C9F5B2DD}" type="pres">
      <dgm:prSet presAssocID="{082E8A29-955A-4C7C-A174-3E9DCD4DC89B}" presName="node" presStyleLbl="node1" presStyleIdx="0" presStyleCnt="3">
        <dgm:presLayoutVars>
          <dgm:bulletEnabled val="1"/>
        </dgm:presLayoutVars>
      </dgm:prSet>
      <dgm:spPr/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3">
        <dgm:presLayoutVars>
          <dgm:bulletEnabled val="1"/>
        </dgm:presLayoutVars>
      </dgm:prSet>
      <dgm:spPr/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3">
        <dgm:presLayoutVars>
          <dgm:bulletEnabled val="1"/>
        </dgm:presLayoutVars>
      </dgm:prSet>
      <dgm:spPr/>
    </dgm:pt>
  </dgm:ptLst>
  <dgm:cxnLst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463768" y="464943"/>
          <a:ext cx="3986213" cy="305632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5094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Samson’s Background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Samson was a promised child with a Nazarite vow.  This may have made him feel restricted and given him a spirit of rebellion.  This caused Samson to pursue a Philistine woman against his parents admonishment.</a:t>
          </a:r>
        </a:p>
      </dsp:txBody>
      <dsp:txXfrm rot="5400000">
        <a:off x="1176" y="797242"/>
        <a:ext cx="3056325" cy="2391727"/>
      </dsp:txXfrm>
    </dsp:sp>
    <dsp:sp modelId="{DAD9059A-916A-4916-A2A8-B42491568DD3}">
      <dsp:nvSpPr>
        <dsp:cNvPr id="0" name=""/>
        <dsp:cNvSpPr/>
      </dsp:nvSpPr>
      <dsp:spPr>
        <a:xfrm rot="16200000">
          <a:off x="2821780" y="464943"/>
          <a:ext cx="3986213" cy="305632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5094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Samson’s Lust and Pride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Samson’s lust translated over to greed after he lost a hefty bet to 30 Philistine men.  Samson became a murderer because of his pride and this was a rebellion to his Nazarite vow.</a:t>
          </a:r>
        </a:p>
      </dsp:txBody>
      <dsp:txXfrm rot="5400000">
        <a:off x="3286724" y="797242"/>
        <a:ext cx="3056325" cy="2391727"/>
      </dsp:txXfrm>
    </dsp:sp>
    <dsp:sp modelId="{25A33852-3C4B-4406-8856-3A4D6201948C}">
      <dsp:nvSpPr>
        <dsp:cNvPr id="0" name=""/>
        <dsp:cNvSpPr/>
      </dsp:nvSpPr>
      <dsp:spPr>
        <a:xfrm rot="16200000">
          <a:off x="6107330" y="464943"/>
          <a:ext cx="3986213" cy="3056325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5094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Samson’s Destruction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Samson eventually spiraled down into complete rebellion and it made him spiritually blind.  God was still able to use his situation to accomplish his divine purpose of defeating the Philistines.</a:t>
          </a:r>
        </a:p>
      </dsp:txBody>
      <dsp:txXfrm rot="5400000">
        <a:off x="6572274" y="797242"/>
        <a:ext cx="3056325" cy="2391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10/18/2018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10/18/2018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10/18/2018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10/18/2018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10/18/2018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10/18/2018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10/18/2018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10/18/2018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10/18/2018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10/18/2018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10/18/2018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10/18/2018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Samson Examined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Downward Spiral of Seduction and Destruction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Samson Was a Promised and Purposed Child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Judges 13:1-5 And the children of Israel did evil again in the sight of the Lord; and </a:t>
            </a:r>
            <a:r>
              <a:rPr lang="en-US" dirty="0">
                <a:solidFill>
                  <a:schemeClr val="accent3"/>
                </a:solidFill>
              </a:rPr>
              <a:t>the Lord delivered them into the hand of the Philistines forty years.</a:t>
            </a:r>
            <a:r>
              <a:rPr lang="en-US" dirty="0"/>
              <a:t> 2 And there was a certain man of </a:t>
            </a:r>
            <a:r>
              <a:rPr lang="en-US" dirty="0" err="1"/>
              <a:t>Zorah</a:t>
            </a:r>
            <a:r>
              <a:rPr lang="en-US" dirty="0"/>
              <a:t>, of the family of the Danites, whose name was Manoah; and his wife was barren, and bare not. 3 And the angel of the Lord appeared unto the woman, and said unto her, Behold now, thou art barren, and </a:t>
            </a:r>
            <a:r>
              <a:rPr lang="en-US" dirty="0" err="1"/>
              <a:t>bearest</a:t>
            </a:r>
            <a:r>
              <a:rPr lang="en-US" dirty="0"/>
              <a:t> not: but </a:t>
            </a:r>
            <a:r>
              <a:rPr lang="en-US" dirty="0">
                <a:solidFill>
                  <a:schemeClr val="accent3"/>
                </a:solidFill>
              </a:rPr>
              <a:t>thou shalt conceive, and bear a son.</a:t>
            </a:r>
            <a:r>
              <a:rPr lang="en-US" dirty="0"/>
              <a:t> 4 Now therefore beware, I pray thee, and </a:t>
            </a:r>
            <a:r>
              <a:rPr lang="en-US" dirty="0">
                <a:solidFill>
                  <a:schemeClr val="accent3"/>
                </a:solidFill>
              </a:rPr>
              <a:t>drink not wine nor strong drink, and eat not any unclean thing:</a:t>
            </a:r>
            <a:r>
              <a:rPr lang="en-US" dirty="0"/>
              <a:t> 5 For, lo, thou shalt conceive, and bear a son; and </a:t>
            </a:r>
            <a:r>
              <a:rPr lang="en-US" dirty="0">
                <a:solidFill>
                  <a:schemeClr val="accent3"/>
                </a:solidFill>
              </a:rPr>
              <a:t>no razor shall come on his head: for the child shall be a Nazarite unto God from the womb: and he shall begin to deliver Israel out of the hand of the Philistines.</a:t>
            </a:r>
          </a:p>
          <a:p>
            <a:r>
              <a:rPr lang="en-US" dirty="0"/>
              <a:t>Samson was consecrated from birth as a Nazarite.  The Vow of the Nazarite (Num 6:1-21):</a:t>
            </a:r>
          </a:p>
          <a:p>
            <a:pPr lvl="1"/>
            <a:r>
              <a:rPr lang="en-US" dirty="0"/>
              <a:t>No wine, strong drink, or grapes</a:t>
            </a:r>
          </a:p>
          <a:p>
            <a:pPr lvl="1"/>
            <a:r>
              <a:rPr lang="en-US" dirty="0"/>
              <a:t>No cutting of the hair</a:t>
            </a:r>
          </a:p>
          <a:p>
            <a:pPr lvl="1"/>
            <a:r>
              <a:rPr lang="en-US" dirty="0"/>
              <a:t>No contact with the dead</a:t>
            </a:r>
          </a:p>
          <a:p>
            <a:r>
              <a:rPr lang="en-US" dirty="0"/>
              <a:t>Only three were Nazarites from birth: Samson, Samuel, and John the Baptist.</a:t>
            </a:r>
          </a:p>
        </p:txBody>
      </p:sp>
    </p:spTree>
    <p:extLst>
      <p:ext uri="{BB962C8B-B14F-4D97-AF65-F5344CB8AC3E}">
        <p14:creationId xmlns:p14="http://schemas.microsoft.com/office/powerpoint/2010/main" val="2647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Samson’s Rebellion Opened Him Up to Witchcraft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Samson was a Nazarite from birth, which he may have processed as a form of restriction.  This was likely the inspiration behind his decision to take a daughter of the Philistines (Judges 14:1-4)</a:t>
            </a:r>
          </a:p>
          <a:p>
            <a:r>
              <a:rPr lang="en-US" dirty="0"/>
              <a:t>Samson found himself in the vineyard of </a:t>
            </a:r>
            <a:r>
              <a:rPr lang="en-US" dirty="0" err="1"/>
              <a:t>Timnath</a:t>
            </a:r>
            <a:r>
              <a:rPr lang="en-US" dirty="0"/>
              <a:t>. A Nazarite has no place around a vineyard. God sent the lion as a warning for taking a wife of the Philistines.  Killing the lion represented overriding God’s will with his own.  (Judges 14:5-6)</a:t>
            </a:r>
          </a:p>
          <a:p>
            <a:r>
              <a:rPr lang="en-US" dirty="0"/>
              <a:t>The honey inside of a dead carcass represented God taking a wife of the Philistines, getting something sweet from an unclean source. (Judges 14:7-9)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0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most challenging part of being set apart from the world?</a:t>
            </a:r>
          </a:p>
        </p:txBody>
      </p:sp>
    </p:spTree>
    <p:extLst>
      <p:ext uri="{BB962C8B-B14F-4D97-AF65-F5344CB8AC3E}">
        <p14:creationId xmlns:p14="http://schemas.microsoft.com/office/powerpoint/2010/main" val="45218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Samson’s Lust and Greed Subjected Him to Manipulation 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Samson made a bet with the Philistines because he saw them as an opportunity. He began to exercise witchcraft himself. (Judges 14:12-14)</a:t>
            </a:r>
          </a:p>
          <a:p>
            <a:r>
              <a:rPr lang="en-US" dirty="0"/>
              <a:t>Samson subjected himself to the spirit of manipulation.  This allowed the Philistines to manipulate his wife who manipulated him.  (Judges 14:15-18)</a:t>
            </a:r>
          </a:p>
          <a:p>
            <a:r>
              <a:rPr lang="en-US" dirty="0"/>
              <a:t>Now, Samson reneged on the bet and killed 30 men.  Now, he is a Nazarite who has not only contacted the dead, but killed men. Rebellion, witchcraft, and greed have taken him completely out of his God given identity. (Judges 14:19-20)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89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Samson’s Madness Fueled Him into Blindness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Samson was fueled by anger and continued to manipulate his gifting. (Judges 15)</a:t>
            </a:r>
          </a:p>
          <a:p>
            <a:r>
              <a:rPr lang="en-US" dirty="0"/>
              <a:t>Samson gave his strength to women.  He revealed his greatest strength to Delilah after she vexed his soul to death. (Judges 16:1-16)</a:t>
            </a:r>
          </a:p>
          <a:p>
            <a:r>
              <a:rPr lang="en-US" dirty="0"/>
              <a:t>Samson’s mind, will, and emotions were given over by full rebellion.</a:t>
            </a:r>
          </a:p>
          <a:p>
            <a:r>
              <a:rPr lang="en-US" dirty="0"/>
              <a:t>Samson became physically blind, but this was only a manifestation of the attack (Judges 16:17-21)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19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safeguards do you have in place to ensure you don’t fall into complete rebellion and blindness like Samson?</a:t>
            </a:r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Takeaways</a:t>
            </a:r>
          </a:p>
        </p:txBody>
      </p:sp>
      <p:graphicFrame>
        <p:nvGraphicFramePr>
          <p:cNvPr id="8" name="Content Placeholder 2" descr="Trapezoid list showing 4 groups arranged from left to right with task descriptions under each group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911048"/>
              </p:ext>
            </p:extLst>
          </p:nvPr>
        </p:nvGraphicFramePr>
        <p:xfrm>
          <a:off x="1279525" y="2190750"/>
          <a:ext cx="9629775" cy="398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3766</TotalTime>
  <Words>707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Wingdings</vt:lpstr>
      <vt:lpstr>Educational subjects 16x9</vt:lpstr>
      <vt:lpstr>Samson Examined</vt:lpstr>
      <vt:lpstr>Samson Was a Promised and Purposed Child</vt:lpstr>
      <vt:lpstr>Samson’s Rebellion Opened Him Up to Witchcraft</vt:lpstr>
      <vt:lpstr>Discussion Question</vt:lpstr>
      <vt:lpstr>Samson’s Lust and Greed Subjected Him to Manipulation </vt:lpstr>
      <vt:lpstr>Samson’s Madness Fueled Him into Blindness</vt:lpstr>
      <vt:lpstr>Discussion Question</vt:lpstr>
      <vt:lpstr>3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Centurion Examined</dc:title>
  <dc:creator>USER</dc:creator>
  <cp:lastModifiedBy>USER</cp:lastModifiedBy>
  <cp:revision>31</cp:revision>
  <dcterms:created xsi:type="dcterms:W3CDTF">2018-10-11T13:56:09Z</dcterms:created>
  <dcterms:modified xsi:type="dcterms:W3CDTF">2018-10-20T23:10:08Z</dcterms:modified>
</cp:coreProperties>
</file>