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7"/>
  </p:notesMasterIdLst>
  <p:handoutMasterIdLst>
    <p:handoutMasterId r:id="rId18"/>
  </p:handoutMasterIdLst>
  <p:sldIdLst>
    <p:sldId id="256" r:id="rId5"/>
    <p:sldId id="258" r:id="rId6"/>
    <p:sldId id="294" r:id="rId7"/>
    <p:sldId id="293" r:id="rId8"/>
    <p:sldId id="262" r:id="rId9"/>
    <p:sldId id="280" r:id="rId10"/>
    <p:sldId id="290" r:id="rId11"/>
    <p:sldId id="285" r:id="rId12"/>
    <p:sldId id="291" r:id="rId13"/>
    <p:sldId id="292" r:id="rId14"/>
    <p:sldId id="283" r:id="rId15"/>
    <p:sldId id="263" r:id="rId16"/>
  </p:sldIdLst>
  <p:sldSz cx="12192000" cy="6858000"/>
  <p:notesSz cx="7010400" cy="9296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11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3164"/>
    <a:srgbClr val="225B5F"/>
    <a:srgbClr val="E6E6E6"/>
    <a:srgbClr val="0F1722"/>
    <a:srgbClr val="348151"/>
    <a:srgbClr val="1B24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87" d="100"/>
          <a:sy n="87" d="100"/>
        </p:scale>
        <p:origin x="432" y="58"/>
      </p:cViewPr>
      <p:guideLst>
        <p:guide orient="horz" pos="2160"/>
        <p:guide pos="3840"/>
        <p:guide orient="horz" pos="3113"/>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4FC509-A25D-4AC1-956B-244FAC61AF2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ru-RU" dirty="0"/>
          </a:p>
        </p:txBody>
      </p:sp>
      <p:sp>
        <p:nvSpPr>
          <p:cNvPr id="3" name="Date Placeholder 2">
            <a:extLst>
              <a:ext uri="{FF2B5EF4-FFF2-40B4-BE49-F238E27FC236}">
                <a16:creationId xmlns:a16="http://schemas.microsoft.com/office/drawing/2014/main" id="{F1EDCBDF-04F2-4646-A118-9A2CBABEDF9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A3C146-E2BA-41EA-8AE9-0C67692768F2}" type="datetimeFigureOut">
              <a:rPr lang="ru-RU" smtClean="0"/>
              <a:t>19.07.2018</a:t>
            </a:fld>
            <a:endParaRPr lang="ru-RU" dirty="0"/>
          </a:p>
        </p:txBody>
      </p:sp>
      <p:sp>
        <p:nvSpPr>
          <p:cNvPr id="4" name="Footer Placeholder 3">
            <a:extLst>
              <a:ext uri="{FF2B5EF4-FFF2-40B4-BE49-F238E27FC236}">
                <a16:creationId xmlns:a16="http://schemas.microsoft.com/office/drawing/2014/main" id="{95BD4EF4-9023-4CAF-937E-F78CF009DBD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ru-RU" dirty="0"/>
          </a:p>
        </p:txBody>
      </p:sp>
      <p:sp>
        <p:nvSpPr>
          <p:cNvPr id="5" name="Slide Number Placeholder 4">
            <a:extLst>
              <a:ext uri="{FF2B5EF4-FFF2-40B4-BE49-F238E27FC236}">
                <a16:creationId xmlns:a16="http://schemas.microsoft.com/office/drawing/2014/main" id="{C0300887-CA61-4CEF-BD28-E51D6F957D7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00C303-0EDA-42E1-9745-6C6A39A7B5C4}" type="slidenum">
              <a:rPr lang="ru-RU" smtClean="0"/>
              <a:t>‹#›</a:t>
            </a:fld>
            <a:endParaRPr lang="ru-RU" dirty="0"/>
          </a:p>
        </p:txBody>
      </p:sp>
    </p:spTree>
    <p:extLst>
      <p:ext uri="{BB962C8B-B14F-4D97-AF65-F5344CB8AC3E}">
        <p14:creationId xmlns:p14="http://schemas.microsoft.com/office/powerpoint/2010/main" val="3016766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ru-RU"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7D3EB6-8099-4744-9273-C8C1DD61A2EA}" type="datetimeFigureOut">
              <a:rPr lang="ru-RU" smtClean="0"/>
              <a:t>19.07.2018</a:t>
            </a:fld>
            <a:endParaRPr lang="ru-RU"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ru-RU"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ru-RU"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C40A10-6036-4879-816D-55C01FC94846}" type="slidenum">
              <a:rPr lang="ru-RU" smtClean="0"/>
              <a:t>‹#›</a:t>
            </a:fld>
            <a:endParaRPr lang="ru-RU" dirty="0"/>
          </a:p>
        </p:txBody>
      </p:sp>
    </p:spTree>
    <p:extLst>
      <p:ext uri="{BB962C8B-B14F-4D97-AF65-F5344CB8AC3E}">
        <p14:creationId xmlns:p14="http://schemas.microsoft.com/office/powerpoint/2010/main" val="7657396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2737603-04DB-411C-B2D9-BDFF9AEE89D6}"/>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1" name="Text Placeholder 3">
            <a:extLst>
              <a:ext uri="{FF2B5EF4-FFF2-40B4-BE49-F238E27FC236}">
                <a16:creationId xmlns:a16="http://schemas.microsoft.com/office/drawing/2014/main" id="{605A03A4-E79C-49C5-A546-FF8E2D42E9D2}"/>
              </a:ext>
            </a:extLst>
          </p:cNvPr>
          <p:cNvSpPr>
            <a:spLocks noGrp="1"/>
          </p:cNvSpPr>
          <p:nvPr>
            <p:ph type="body" sz="half" idx="2"/>
          </p:nvPr>
        </p:nvSpPr>
        <p:spPr>
          <a:xfrm>
            <a:off x="883319" y="3054194"/>
            <a:ext cx="1645920"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2" name="Text Placeholder 3">
            <a:extLst>
              <a:ext uri="{FF2B5EF4-FFF2-40B4-BE49-F238E27FC236}">
                <a16:creationId xmlns:a16="http://schemas.microsoft.com/office/drawing/2014/main" id="{9EA27EF7-FC6B-496C-B737-B9219950367E}"/>
              </a:ext>
            </a:extLst>
          </p:cNvPr>
          <p:cNvSpPr>
            <a:spLocks noGrp="1"/>
          </p:cNvSpPr>
          <p:nvPr>
            <p:ph type="body" sz="half" idx="34" hasCustomPrompt="1"/>
          </p:nvPr>
        </p:nvSpPr>
        <p:spPr>
          <a:xfrm>
            <a:off x="1384584" y="2023761"/>
            <a:ext cx="2469965"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3" name="Text Placeholder 3">
            <a:extLst>
              <a:ext uri="{FF2B5EF4-FFF2-40B4-BE49-F238E27FC236}">
                <a16:creationId xmlns:a16="http://schemas.microsoft.com/office/drawing/2014/main" id="{6C0E2C30-6E91-49DE-B7A1-6E32A19EC81D}"/>
              </a:ext>
            </a:extLst>
          </p:cNvPr>
          <p:cNvSpPr>
            <a:spLocks noGrp="1"/>
          </p:cNvSpPr>
          <p:nvPr>
            <p:ph type="body" sz="half" idx="36"/>
          </p:nvPr>
        </p:nvSpPr>
        <p:spPr>
          <a:xfrm>
            <a:off x="2596444" y="3054194"/>
            <a:ext cx="1389888"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24" name="Picture Placeholder 12">
            <a:extLst>
              <a:ext uri="{FF2B5EF4-FFF2-40B4-BE49-F238E27FC236}">
                <a16:creationId xmlns:a16="http://schemas.microsoft.com/office/drawing/2014/main" id="{70BE5E73-C067-492F-BE30-5E3DADAD40EF}"/>
              </a:ext>
            </a:extLst>
          </p:cNvPr>
          <p:cNvSpPr>
            <a:spLocks noGrp="1"/>
          </p:cNvSpPr>
          <p:nvPr>
            <p:ph type="pic" sz="quarter" idx="37"/>
          </p:nvPr>
        </p:nvSpPr>
        <p:spPr>
          <a:xfrm>
            <a:off x="875852"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5" name="Picture Placeholder 12">
            <a:extLst>
              <a:ext uri="{FF2B5EF4-FFF2-40B4-BE49-F238E27FC236}">
                <a16:creationId xmlns:a16="http://schemas.microsoft.com/office/drawing/2014/main" id="{36A9B448-4FDC-41F7-941E-5BF5A129057A}"/>
              </a:ext>
            </a:extLst>
          </p:cNvPr>
          <p:cNvSpPr>
            <a:spLocks noGrp="1"/>
          </p:cNvSpPr>
          <p:nvPr>
            <p:ph type="pic" sz="quarter" idx="38"/>
          </p:nvPr>
        </p:nvSpPr>
        <p:spPr>
          <a:xfrm>
            <a:off x="2499831"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6" name="Text Placeholder 3">
            <a:extLst>
              <a:ext uri="{FF2B5EF4-FFF2-40B4-BE49-F238E27FC236}">
                <a16:creationId xmlns:a16="http://schemas.microsoft.com/office/drawing/2014/main" id="{90B3A413-8776-4B3B-931F-C132DAB3A425}"/>
              </a:ext>
            </a:extLst>
          </p:cNvPr>
          <p:cNvSpPr>
            <a:spLocks noGrp="1"/>
          </p:cNvSpPr>
          <p:nvPr>
            <p:ph type="body" sz="half" idx="39"/>
          </p:nvPr>
        </p:nvSpPr>
        <p:spPr>
          <a:xfrm>
            <a:off x="4940427" y="3054194"/>
            <a:ext cx="2113508"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27" name="Text Placeholder 3">
            <a:extLst>
              <a:ext uri="{FF2B5EF4-FFF2-40B4-BE49-F238E27FC236}">
                <a16:creationId xmlns:a16="http://schemas.microsoft.com/office/drawing/2014/main" id="{BAD0CCD5-B712-4DB2-BFE3-4D3461B29F6D}"/>
              </a:ext>
            </a:extLst>
          </p:cNvPr>
          <p:cNvSpPr>
            <a:spLocks noGrp="1"/>
          </p:cNvSpPr>
          <p:nvPr>
            <p:ph type="body" sz="half" idx="40" hasCustomPrompt="1"/>
          </p:nvPr>
        </p:nvSpPr>
        <p:spPr>
          <a:xfrm>
            <a:off x="5494328"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8" name="Picture Placeholder 12">
            <a:extLst>
              <a:ext uri="{FF2B5EF4-FFF2-40B4-BE49-F238E27FC236}">
                <a16:creationId xmlns:a16="http://schemas.microsoft.com/office/drawing/2014/main" id="{64125935-B0D3-4ABD-9BBA-A60E46D2C55C}"/>
              </a:ext>
            </a:extLst>
          </p:cNvPr>
          <p:cNvSpPr>
            <a:spLocks noGrp="1"/>
          </p:cNvSpPr>
          <p:nvPr>
            <p:ph type="pic" sz="quarter" idx="43"/>
          </p:nvPr>
        </p:nvSpPr>
        <p:spPr>
          <a:xfrm>
            <a:off x="4946407" y="3731781"/>
            <a:ext cx="2048256" cy="896112"/>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9" name="Text Placeholder 3">
            <a:extLst>
              <a:ext uri="{FF2B5EF4-FFF2-40B4-BE49-F238E27FC236}">
                <a16:creationId xmlns:a16="http://schemas.microsoft.com/office/drawing/2014/main" id="{47D3BA4D-FA26-44C8-B927-E42CC8E67B79}"/>
              </a:ext>
            </a:extLst>
          </p:cNvPr>
          <p:cNvSpPr>
            <a:spLocks noGrp="1"/>
          </p:cNvSpPr>
          <p:nvPr>
            <p:ph type="body" sz="half" idx="45"/>
          </p:nvPr>
        </p:nvSpPr>
        <p:spPr>
          <a:xfrm>
            <a:off x="7900319" y="3054194"/>
            <a:ext cx="2197045"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0" name="Text Placeholder 3">
            <a:extLst>
              <a:ext uri="{FF2B5EF4-FFF2-40B4-BE49-F238E27FC236}">
                <a16:creationId xmlns:a16="http://schemas.microsoft.com/office/drawing/2014/main" id="{2D2A84D7-2523-470B-A3C0-0140355D4F68}"/>
              </a:ext>
            </a:extLst>
          </p:cNvPr>
          <p:cNvSpPr>
            <a:spLocks noGrp="1"/>
          </p:cNvSpPr>
          <p:nvPr>
            <p:ph type="body" sz="half" idx="46" hasCustomPrompt="1"/>
          </p:nvPr>
        </p:nvSpPr>
        <p:spPr>
          <a:xfrm>
            <a:off x="8454220"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32" name="Text Placeholder 3">
            <a:extLst>
              <a:ext uri="{FF2B5EF4-FFF2-40B4-BE49-F238E27FC236}">
                <a16:creationId xmlns:a16="http://schemas.microsoft.com/office/drawing/2014/main" id="{55D1A91B-BB99-4DC7-B8F5-55514B49A9D1}"/>
              </a:ext>
            </a:extLst>
          </p:cNvPr>
          <p:cNvSpPr>
            <a:spLocks noGrp="1"/>
          </p:cNvSpPr>
          <p:nvPr>
            <p:ph type="body" sz="half" idx="49"/>
          </p:nvPr>
        </p:nvSpPr>
        <p:spPr>
          <a:xfrm>
            <a:off x="7900319" y="4671712"/>
            <a:ext cx="2223939"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3" name="Text Placeholder 3">
            <a:extLst>
              <a:ext uri="{FF2B5EF4-FFF2-40B4-BE49-F238E27FC236}">
                <a16:creationId xmlns:a16="http://schemas.microsoft.com/office/drawing/2014/main" id="{FFAB2C75-BBBF-4A4D-A633-7CEFFABAFE32}"/>
              </a:ext>
            </a:extLst>
          </p:cNvPr>
          <p:cNvSpPr>
            <a:spLocks noGrp="1"/>
          </p:cNvSpPr>
          <p:nvPr>
            <p:ph type="body" sz="half" idx="51"/>
          </p:nvPr>
        </p:nvSpPr>
        <p:spPr>
          <a:xfrm>
            <a:off x="4940427" y="4830765"/>
            <a:ext cx="2048256"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4" name="Text Placeholder 7">
            <a:extLst>
              <a:ext uri="{FF2B5EF4-FFF2-40B4-BE49-F238E27FC236}">
                <a16:creationId xmlns:a16="http://schemas.microsoft.com/office/drawing/2014/main" id="{83CD3289-0FBC-4854-8EB2-ADD41F89CA4F}"/>
              </a:ext>
            </a:extLst>
          </p:cNvPr>
          <p:cNvSpPr>
            <a:spLocks noGrp="1"/>
          </p:cNvSpPr>
          <p:nvPr>
            <p:ph type="body" sz="quarter" idx="25" hasCustomPrompt="1"/>
          </p:nvPr>
        </p:nvSpPr>
        <p:spPr>
          <a:xfrm>
            <a:off x="823358" y="2023413"/>
            <a:ext cx="558402" cy="896112"/>
          </a:xfrm>
        </p:spPr>
        <p:txBody>
          <a:bodyPr lIns="0" tIns="0" rIns="0" bIns="0">
            <a:noAutofit/>
          </a:bodyPr>
          <a:lstStyle>
            <a:lvl1pPr marL="0" indent="0" algn="l">
              <a:buNone/>
              <a:defRPr sz="7000" b="1">
                <a:ln>
                  <a:solidFill>
                    <a:schemeClr val="tx1"/>
                  </a:solidFill>
                </a:ln>
                <a:noFill/>
                <a:latin typeface="+mj-lt"/>
                <a:ea typeface="Tahoma" panose="020B0604030504040204" pitchFamily="34" charset="0"/>
                <a:cs typeface="Tahoma" panose="020B0604030504040204" pitchFamily="34" charset="0"/>
              </a:defRPr>
            </a:lvl1pPr>
          </a:lstStyle>
          <a:p>
            <a:pPr lvl="0"/>
            <a:r>
              <a:rPr lang="en-US" dirty="0"/>
              <a:t>1</a:t>
            </a:r>
            <a:endParaRPr lang="ru-RU" dirty="0"/>
          </a:p>
        </p:txBody>
      </p:sp>
      <p:sp>
        <p:nvSpPr>
          <p:cNvPr id="36" name="Text Placeholder 7">
            <a:extLst>
              <a:ext uri="{FF2B5EF4-FFF2-40B4-BE49-F238E27FC236}">
                <a16:creationId xmlns:a16="http://schemas.microsoft.com/office/drawing/2014/main" id="{2F18CD59-6602-4DEC-9B12-412E6BAF9283}"/>
              </a:ext>
            </a:extLst>
          </p:cNvPr>
          <p:cNvSpPr>
            <a:spLocks noGrp="1"/>
          </p:cNvSpPr>
          <p:nvPr>
            <p:ph type="body" sz="quarter" idx="52" hasCustomPrompt="1"/>
          </p:nvPr>
        </p:nvSpPr>
        <p:spPr>
          <a:xfrm>
            <a:off x="4912823" y="1999493"/>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37" name="Text Placeholder 7">
            <a:extLst>
              <a:ext uri="{FF2B5EF4-FFF2-40B4-BE49-F238E27FC236}">
                <a16:creationId xmlns:a16="http://schemas.microsoft.com/office/drawing/2014/main" id="{88B09568-0B94-4B51-BE65-A72C65C3D7DA}"/>
              </a:ext>
            </a:extLst>
          </p:cNvPr>
          <p:cNvSpPr>
            <a:spLocks noGrp="1"/>
          </p:cNvSpPr>
          <p:nvPr>
            <p:ph type="body" sz="quarter" idx="53" hasCustomPrompt="1"/>
          </p:nvPr>
        </p:nvSpPr>
        <p:spPr>
          <a:xfrm>
            <a:off x="7873424" y="2002966"/>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40" name="Text Placeholder 3">
            <a:extLst>
              <a:ext uri="{FF2B5EF4-FFF2-40B4-BE49-F238E27FC236}">
                <a16:creationId xmlns:a16="http://schemas.microsoft.com/office/drawing/2014/main" id="{315834F5-9ACD-4898-B96E-8C732881FF01}"/>
              </a:ext>
            </a:extLst>
          </p:cNvPr>
          <p:cNvSpPr>
            <a:spLocks noGrp="1"/>
          </p:cNvSpPr>
          <p:nvPr>
            <p:ph type="body" sz="half" idx="50"/>
          </p:nvPr>
        </p:nvSpPr>
        <p:spPr>
          <a:xfrm>
            <a:off x="2359124" y="5706529"/>
            <a:ext cx="8993089" cy="365122"/>
          </a:xfrm>
        </p:spPr>
        <p:txBody>
          <a:bodyPr lIns="0" tIns="0" rIns="0" bIns="0" anchor="t" anchorCtr="0">
            <a:normAutofit/>
          </a:bodyPr>
          <a:lstStyle>
            <a:lvl1pPr marL="0" indent="0" algn="r">
              <a:lnSpc>
                <a:spcPct val="100000"/>
              </a:lnSpc>
              <a:spcBef>
                <a:spcPts val="0"/>
              </a:spcBef>
              <a:buNone/>
              <a:defRPr lang="en-US" sz="1400" i="0" kern="1200" smtClean="0">
                <a:solidFill>
                  <a:schemeClr val="bg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8" name="Title 1">
            <a:extLst>
              <a:ext uri="{FF2B5EF4-FFF2-40B4-BE49-F238E27FC236}">
                <a16:creationId xmlns:a16="http://schemas.microsoft.com/office/drawing/2014/main" id="{7E5CF6DE-4761-4BA5-A429-30AC8BBAD45B}"/>
              </a:ext>
            </a:extLst>
          </p:cNvPr>
          <p:cNvSpPr>
            <a:spLocks noGrp="1"/>
          </p:cNvSpPr>
          <p:nvPr>
            <p:ph type="title" hasCustomPrompt="1"/>
          </p:nvPr>
        </p:nvSpPr>
        <p:spPr>
          <a:xfrm>
            <a:off x="839789" y="780001"/>
            <a:ext cx="10512424" cy="606677"/>
          </a:xfrm>
        </p:spPr>
        <p:txBody>
          <a:bodyPr lIns="0" tIns="0" rIns="0" bIns="0" anchor="t" anchorCtr="0">
            <a:normAutofit/>
          </a:bodyPr>
          <a:lstStyle>
            <a:lvl1pPr marL="0" algn="r" defTabSz="914400" rtl="0" eaLnBrk="1" latinLnBrk="0" hangingPunct="1">
              <a:lnSpc>
                <a:spcPct val="90000"/>
              </a:lnSpc>
              <a:spcBef>
                <a:spcPct val="0"/>
              </a:spcBef>
              <a:buNone/>
              <a:defRPr lang="ru-RU" sz="3600" b="1" kern="1200" dirty="0">
                <a:solidFill>
                  <a:schemeClr val="bg2"/>
                </a:solidFill>
                <a:latin typeface="+mj-lt"/>
                <a:ea typeface="+mj-ea"/>
                <a:cs typeface="+mj-cs"/>
              </a:defRPr>
            </a:lvl1pPr>
          </a:lstStyle>
          <a:p>
            <a:r>
              <a:rPr lang="en-US" dirty="0"/>
              <a:t>HOW TO USE THIS TEMPLATE</a:t>
            </a:r>
            <a:endParaRPr lang="ru-RU" dirty="0"/>
          </a:p>
        </p:txBody>
      </p:sp>
      <p:sp>
        <p:nvSpPr>
          <p:cNvPr id="41" name="Picture Placeholder 9">
            <a:extLst>
              <a:ext uri="{FF2B5EF4-FFF2-40B4-BE49-F238E27FC236}">
                <a16:creationId xmlns:a16="http://schemas.microsoft.com/office/drawing/2014/main" id="{8A4896B5-1C5E-47F0-8F0C-4EF97E356C86}"/>
              </a:ext>
            </a:extLst>
          </p:cNvPr>
          <p:cNvSpPr>
            <a:spLocks noGrp="1"/>
          </p:cNvSpPr>
          <p:nvPr>
            <p:ph type="pic" sz="quarter" idx="13"/>
          </p:nvPr>
        </p:nvSpPr>
        <p:spPr>
          <a:xfrm>
            <a:off x="7900319" y="3779907"/>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31" name="Group 30">
            <a:extLst>
              <a:ext uri="{FF2B5EF4-FFF2-40B4-BE49-F238E27FC236}">
                <a16:creationId xmlns:a16="http://schemas.microsoft.com/office/drawing/2014/main" id="{D87F4783-C8BA-411C-A188-4A4DAED10C02}"/>
              </a:ext>
            </a:extLst>
          </p:cNvPr>
          <p:cNvGrpSpPr/>
          <p:nvPr userDrawn="1"/>
        </p:nvGrpSpPr>
        <p:grpSpPr>
          <a:xfrm flipH="1">
            <a:off x="4416000" y="1375202"/>
            <a:ext cx="7776000" cy="100800"/>
            <a:chOff x="-322289" y="3240138"/>
            <a:chExt cx="5070122" cy="100800"/>
          </a:xfrm>
        </p:grpSpPr>
        <p:cxnSp>
          <p:nvCxnSpPr>
            <p:cNvPr id="39" name="Straight Connector 38">
              <a:extLst>
                <a:ext uri="{FF2B5EF4-FFF2-40B4-BE49-F238E27FC236}">
                  <a16:creationId xmlns:a16="http://schemas.microsoft.com/office/drawing/2014/main" id="{959A2713-966D-4694-A067-D6BE1B2986D1}"/>
                </a:ext>
              </a:extLst>
            </p:cNvPr>
            <p:cNvCxnSpPr>
              <a:cxnSpLocks/>
            </p:cNvCxnSpPr>
            <p:nvPr userDrawn="1"/>
          </p:nvCxnSpPr>
          <p:spPr>
            <a:xfrm>
              <a:off x="-322289" y="3290538"/>
              <a:ext cx="507012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CA15F19-C2FE-4F13-9359-69E884CA83B9}"/>
                </a:ext>
              </a:extLst>
            </p:cNvPr>
            <p:cNvSpPr/>
            <p:nvPr userDrawn="1"/>
          </p:nvSpPr>
          <p:spPr>
            <a:xfrm>
              <a:off x="4682109"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5357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179281" y="1375202"/>
            <a:ext cx="5012719" cy="100800"/>
            <a:chOff x="304632" y="3240138"/>
            <a:chExt cx="3129768"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04632" y="3290538"/>
              <a:ext cx="307937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226927"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226927"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1226927"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871314"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15">
            <a:extLst>
              <a:ext uri="{FF2B5EF4-FFF2-40B4-BE49-F238E27FC236}">
                <a16:creationId xmlns:a16="http://schemas.microsoft.com/office/drawing/2014/main" id="{7A54608E-523B-47AC-B8A6-3E8FE9A15847}"/>
              </a:ext>
            </a:extLst>
          </p:cNvPr>
          <p:cNvSpPr>
            <a:spLocks noGrp="1"/>
          </p:cNvSpPr>
          <p:nvPr>
            <p:ph type="body" sz="quarter" idx="28" hasCustomPrompt="1"/>
          </p:nvPr>
        </p:nvSpPr>
        <p:spPr>
          <a:xfrm>
            <a:off x="4871314"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871314"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E0D32F26-CEE2-4420-A43D-B008AE2D1DDC}"/>
              </a:ext>
            </a:extLst>
          </p:cNvPr>
          <p:cNvSpPr>
            <a:spLocks noGrp="1"/>
          </p:cNvSpPr>
          <p:nvPr>
            <p:ph type="body" idx="30" hasCustomPrompt="1"/>
          </p:nvPr>
        </p:nvSpPr>
        <p:spPr>
          <a:xfrm>
            <a:off x="8515702"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15">
            <a:extLst>
              <a:ext uri="{FF2B5EF4-FFF2-40B4-BE49-F238E27FC236}">
                <a16:creationId xmlns:a16="http://schemas.microsoft.com/office/drawing/2014/main" id="{DBC2890A-FFF7-4606-A262-6D464BA5D997}"/>
              </a:ext>
            </a:extLst>
          </p:cNvPr>
          <p:cNvSpPr>
            <a:spLocks noGrp="1"/>
          </p:cNvSpPr>
          <p:nvPr>
            <p:ph type="body" sz="quarter" idx="31" hasCustomPrompt="1"/>
          </p:nvPr>
        </p:nvSpPr>
        <p:spPr>
          <a:xfrm>
            <a:off x="8515702"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sp>
        <p:nvSpPr>
          <p:cNvPr id="39" name="Text Placeholder 2">
            <a:extLst>
              <a:ext uri="{FF2B5EF4-FFF2-40B4-BE49-F238E27FC236}">
                <a16:creationId xmlns:a16="http://schemas.microsoft.com/office/drawing/2014/main" id="{268E1254-8C59-4B9B-A775-45CA3D655514}"/>
              </a:ext>
            </a:extLst>
          </p:cNvPr>
          <p:cNvSpPr>
            <a:spLocks noGrp="1"/>
          </p:cNvSpPr>
          <p:nvPr>
            <p:ph type="body" idx="32" hasCustomPrompt="1"/>
          </p:nvPr>
        </p:nvSpPr>
        <p:spPr>
          <a:xfrm>
            <a:off x="8515702"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8E47DC43-D8A0-4F17-B897-D8B07A6F1B47}"/>
              </a:ext>
            </a:extLst>
          </p:cNvPr>
          <p:cNvCxnSpPr/>
          <p:nvPr userDrawn="1"/>
        </p:nvCxnSpPr>
        <p:spPr>
          <a:xfrm>
            <a:off x="2205335" y="3256107"/>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01F265-08ED-497A-BE5C-62220829348F}"/>
              </a:ext>
            </a:extLst>
          </p:cNvPr>
          <p:cNvCxnSpPr/>
          <p:nvPr userDrawn="1"/>
        </p:nvCxnSpPr>
        <p:spPr>
          <a:xfrm>
            <a:off x="5849839" y="3255785"/>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4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4292016" y="707529"/>
            <a:ext cx="7118056" cy="569086"/>
          </a:xfrm>
        </p:spPr>
        <p:txBody>
          <a:bodyPr lIns="0" tIns="0" rIns="0" bIns="0" anchor="b">
            <a:normAutofit/>
          </a:bodyPr>
          <a:lstStyle>
            <a:lvl1pPr algn="l">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292016" y="1625821"/>
            <a:ext cx="7096709"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314481" y="1375202"/>
            <a:ext cx="7877519" cy="100800"/>
            <a:chOff x="245550" y="3240138"/>
            <a:chExt cx="4015976" cy="100800"/>
          </a:xfrm>
        </p:grpSpPr>
        <p:cxnSp>
          <p:nvCxnSpPr>
            <p:cNvPr id="12" name="Straight Connector 11">
              <a:extLst>
                <a:ext uri="{FF2B5EF4-FFF2-40B4-BE49-F238E27FC236}">
                  <a16:creationId xmlns:a16="http://schemas.microsoft.com/office/drawing/2014/main" id="{370B72A7-B625-48B8-88E6-BCE2A4DD531E}"/>
                </a:ext>
              </a:extLst>
            </p:cNvPr>
            <p:cNvCxnSpPr>
              <a:cxnSpLocks/>
              <a:endCxn id="13" idx="6"/>
            </p:cNvCxnSpPr>
            <p:nvPr userDrawn="1"/>
          </p:nvCxnSpPr>
          <p:spPr>
            <a:xfrm>
              <a:off x="245550" y="3290538"/>
              <a:ext cx="40159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783723" y="3301941"/>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$12,345</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716329" y="3394494"/>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292016" y="3394494"/>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6" name="Text Placeholder 15">
            <a:extLst>
              <a:ext uri="{FF2B5EF4-FFF2-40B4-BE49-F238E27FC236}">
                <a16:creationId xmlns:a16="http://schemas.microsoft.com/office/drawing/2014/main" id="{EA5D8D7D-F37C-49AD-98F0-641CE42B8A83}"/>
              </a:ext>
            </a:extLst>
          </p:cNvPr>
          <p:cNvSpPr>
            <a:spLocks noGrp="1"/>
          </p:cNvSpPr>
          <p:nvPr>
            <p:ph type="body" sz="quarter" idx="30" hasCustomPrompt="1"/>
          </p:nvPr>
        </p:nvSpPr>
        <p:spPr>
          <a:xfrm>
            <a:off x="783723" y="4594663"/>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$6,789</a:t>
            </a:r>
            <a:endParaRPr lang="ru-RU" dirty="0"/>
          </a:p>
        </p:txBody>
      </p:sp>
      <p:sp>
        <p:nvSpPr>
          <p:cNvPr id="27" name="Text Placeholder 2">
            <a:extLst>
              <a:ext uri="{FF2B5EF4-FFF2-40B4-BE49-F238E27FC236}">
                <a16:creationId xmlns:a16="http://schemas.microsoft.com/office/drawing/2014/main" id="{521FF93D-8384-4E22-8645-BDE6AB983488}"/>
              </a:ext>
            </a:extLst>
          </p:cNvPr>
          <p:cNvSpPr>
            <a:spLocks noGrp="1"/>
          </p:cNvSpPr>
          <p:nvPr>
            <p:ph type="body" idx="31" hasCustomPrompt="1"/>
          </p:nvPr>
        </p:nvSpPr>
        <p:spPr>
          <a:xfrm>
            <a:off x="5716329" y="4687216"/>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8" name="Text Placeholder 2">
            <a:extLst>
              <a:ext uri="{FF2B5EF4-FFF2-40B4-BE49-F238E27FC236}">
                <a16:creationId xmlns:a16="http://schemas.microsoft.com/office/drawing/2014/main" id="{BA358F36-EA77-462E-9158-AFDF1D449A1A}"/>
              </a:ext>
            </a:extLst>
          </p:cNvPr>
          <p:cNvSpPr>
            <a:spLocks noGrp="1"/>
          </p:cNvSpPr>
          <p:nvPr>
            <p:ph type="body" idx="32" hasCustomPrompt="1"/>
          </p:nvPr>
        </p:nvSpPr>
        <p:spPr>
          <a:xfrm>
            <a:off x="4292016" y="4687216"/>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40411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Layout with circl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3242645"/>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4872948"/>
            <a:ext cx="4443165"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4581382"/>
            <a:ext cx="4370400" cy="100800"/>
            <a:chOff x="-1228304" y="3240138"/>
            <a:chExt cx="4370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432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041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5533023" y="4551485"/>
            <a:ext cx="5855702" cy="1208079"/>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DC059E4-36DE-4100-8F15-85A9F37E84FE}"/>
              </a:ext>
            </a:extLst>
          </p:cNvPr>
          <p:cNvSpPr/>
          <p:nvPr userDrawn="1"/>
        </p:nvSpPr>
        <p:spPr>
          <a:xfrm>
            <a:off x="3616960" y="859665"/>
            <a:ext cx="2121408" cy="212140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Oval 20">
            <a:extLst>
              <a:ext uri="{FF2B5EF4-FFF2-40B4-BE49-F238E27FC236}">
                <a16:creationId xmlns:a16="http://schemas.microsoft.com/office/drawing/2014/main" id="{34E475F8-9B44-4A3E-9F99-CF0346C89B8E}"/>
              </a:ext>
            </a:extLst>
          </p:cNvPr>
          <p:cNvSpPr/>
          <p:nvPr userDrawn="1"/>
        </p:nvSpPr>
        <p:spPr>
          <a:xfrm>
            <a:off x="5522965" y="836613"/>
            <a:ext cx="2816352" cy="28163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 name="Oval 21">
            <a:extLst>
              <a:ext uri="{FF2B5EF4-FFF2-40B4-BE49-F238E27FC236}">
                <a16:creationId xmlns:a16="http://schemas.microsoft.com/office/drawing/2014/main" id="{EF5FAF95-28E9-4D03-884C-A89CBC8B61DC}"/>
              </a:ext>
            </a:extLst>
          </p:cNvPr>
          <p:cNvSpPr/>
          <p:nvPr userDrawn="1"/>
        </p:nvSpPr>
        <p:spPr>
          <a:xfrm>
            <a:off x="8123915" y="859665"/>
            <a:ext cx="3273552" cy="32735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 name="Text Placeholder 15">
            <a:extLst>
              <a:ext uri="{FF2B5EF4-FFF2-40B4-BE49-F238E27FC236}">
                <a16:creationId xmlns:a16="http://schemas.microsoft.com/office/drawing/2014/main" id="{5F221D05-AC12-4B7C-A00B-E28F93E23D7A}"/>
              </a:ext>
            </a:extLst>
          </p:cNvPr>
          <p:cNvSpPr>
            <a:spLocks noGrp="1"/>
          </p:cNvSpPr>
          <p:nvPr>
            <p:ph type="body" sz="quarter" idx="26" hasCustomPrompt="1"/>
          </p:nvPr>
        </p:nvSpPr>
        <p:spPr>
          <a:xfrm>
            <a:off x="3851931" y="1382322"/>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$25</a:t>
            </a:r>
            <a:endParaRPr lang="ru-RU" dirty="0"/>
          </a:p>
        </p:txBody>
      </p:sp>
      <p:sp>
        <p:nvSpPr>
          <p:cNvPr id="28" name="Text Placeholder 2">
            <a:extLst>
              <a:ext uri="{FF2B5EF4-FFF2-40B4-BE49-F238E27FC236}">
                <a16:creationId xmlns:a16="http://schemas.microsoft.com/office/drawing/2014/main" id="{A3904B01-A725-4CE3-9321-D42F3E296703}"/>
              </a:ext>
            </a:extLst>
          </p:cNvPr>
          <p:cNvSpPr>
            <a:spLocks noGrp="1"/>
          </p:cNvSpPr>
          <p:nvPr>
            <p:ph type="body" idx="29" hasCustomPrompt="1"/>
          </p:nvPr>
        </p:nvSpPr>
        <p:spPr>
          <a:xfrm>
            <a:off x="3927524" y="2363691"/>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29" name="Text Placeholder 2">
            <a:extLst>
              <a:ext uri="{FF2B5EF4-FFF2-40B4-BE49-F238E27FC236}">
                <a16:creationId xmlns:a16="http://schemas.microsoft.com/office/drawing/2014/main" id="{D9CE08AF-782B-4514-BE33-D3AED71A7344}"/>
              </a:ext>
            </a:extLst>
          </p:cNvPr>
          <p:cNvSpPr>
            <a:spLocks noGrp="1"/>
          </p:cNvSpPr>
          <p:nvPr>
            <p:ph type="body" idx="30" hasCustomPrompt="1"/>
          </p:nvPr>
        </p:nvSpPr>
        <p:spPr>
          <a:xfrm>
            <a:off x="3806132" y="1185842"/>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0" name="Text Placeholder 15">
            <a:extLst>
              <a:ext uri="{FF2B5EF4-FFF2-40B4-BE49-F238E27FC236}">
                <a16:creationId xmlns:a16="http://schemas.microsoft.com/office/drawing/2014/main" id="{614098B4-704D-42A8-B776-2C93C30C39DA}"/>
              </a:ext>
            </a:extLst>
          </p:cNvPr>
          <p:cNvSpPr>
            <a:spLocks noGrp="1"/>
          </p:cNvSpPr>
          <p:nvPr>
            <p:ph type="body" sz="quarter" idx="31" hasCustomPrompt="1"/>
          </p:nvPr>
        </p:nvSpPr>
        <p:spPr>
          <a:xfrm>
            <a:off x="6113495" y="1767897"/>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$50</a:t>
            </a:r>
            <a:endParaRPr lang="ru-RU" dirty="0"/>
          </a:p>
        </p:txBody>
      </p:sp>
      <p:sp>
        <p:nvSpPr>
          <p:cNvPr id="31" name="Text Placeholder 2">
            <a:extLst>
              <a:ext uri="{FF2B5EF4-FFF2-40B4-BE49-F238E27FC236}">
                <a16:creationId xmlns:a16="http://schemas.microsoft.com/office/drawing/2014/main" id="{CE6465F4-0B4D-4B43-BE59-BC984FE8EF05}"/>
              </a:ext>
            </a:extLst>
          </p:cNvPr>
          <p:cNvSpPr>
            <a:spLocks noGrp="1"/>
          </p:cNvSpPr>
          <p:nvPr>
            <p:ph type="body" idx="32" hasCustomPrompt="1"/>
          </p:nvPr>
        </p:nvSpPr>
        <p:spPr>
          <a:xfrm>
            <a:off x="6189088" y="2753338"/>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2" name="Text Placeholder 2">
            <a:extLst>
              <a:ext uri="{FF2B5EF4-FFF2-40B4-BE49-F238E27FC236}">
                <a16:creationId xmlns:a16="http://schemas.microsoft.com/office/drawing/2014/main" id="{4DBC997E-F996-4F59-A610-3C8558F180CA}"/>
              </a:ext>
            </a:extLst>
          </p:cNvPr>
          <p:cNvSpPr>
            <a:spLocks noGrp="1"/>
          </p:cNvSpPr>
          <p:nvPr>
            <p:ph type="body" idx="33" hasCustomPrompt="1"/>
          </p:nvPr>
        </p:nvSpPr>
        <p:spPr>
          <a:xfrm>
            <a:off x="6067696" y="1537655"/>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3" name="Text Placeholder 15">
            <a:extLst>
              <a:ext uri="{FF2B5EF4-FFF2-40B4-BE49-F238E27FC236}">
                <a16:creationId xmlns:a16="http://schemas.microsoft.com/office/drawing/2014/main" id="{D2098E46-8023-469E-86ED-39848BCA69B9}"/>
              </a:ext>
            </a:extLst>
          </p:cNvPr>
          <p:cNvSpPr>
            <a:spLocks noGrp="1"/>
          </p:cNvSpPr>
          <p:nvPr>
            <p:ph type="body" sz="quarter" idx="34" hasCustomPrompt="1"/>
          </p:nvPr>
        </p:nvSpPr>
        <p:spPr>
          <a:xfrm>
            <a:off x="8714444" y="2049128"/>
            <a:ext cx="2010420"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$100</a:t>
            </a:r>
            <a:endParaRPr lang="ru-RU" dirty="0"/>
          </a:p>
        </p:txBody>
      </p:sp>
      <p:sp>
        <p:nvSpPr>
          <p:cNvPr id="34" name="Text Placeholder 2">
            <a:extLst>
              <a:ext uri="{FF2B5EF4-FFF2-40B4-BE49-F238E27FC236}">
                <a16:creationId xmlns:a16="http://schemas.microsoft.com/office/drawing/2014/main" id="{93715D94-9DBE-476D-B2A4-208BC6D40C35}"/>
              </a:ext>
            </a:extLst>
          </p:cNvPr>
          <p:cNvSpPr>
            <a:spLocks noGrp="1"/>
          </p:cNvSpPr>
          <p:nvPr>
            <p:ph type="body" idx="35" hasCustomPrompt="1"/>
          </p:nvPr>
        </p:nvSpPr>
        <p:spPr>
          <a:xfrm>
            <a:off x="8981735" y="3034569"/>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5" name="Text Placeholder 2">
            <a:extLst>
              <a:ext uri="{FF2B5EF4-FFF2-40B4-BE49-F238E27FC236}">
                <a16:creationId xmlns:a16="http://schemas.microsoft.com/office/drawing/2014/main" id="{C6E1A50B-8AFF-497B-8AEC-C61D95DC0685}"/>
              </a:ext>
            </a:extLst>
          </p:cNvPr>
          <p:cNvSpPr>
            <a:spLocks noGrp="1"/>
          </p:cNvSpPr>
          <p:nvPr>
            <p:ph type="body" idx="36" hasCustomPrompt="1"/>
          </p:nvPr>
        </p:nvSpPr>
        <p:spPr>
          <a:xfrm>
            <a:off x="9089050" y="1818886"/>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Tree>
    <p:extLst>
      <p:ext uri="{BB962C8B-B14F-4D97-AF65-F5344CB8AC3E}">
        <p14:creationId xmlns:p14="http://schemas.microsoft.com/office/powerpoint/2010/main" val="3942925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1625821"/>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831851" y="3335524"/>
            <a:ext cx="4817836"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8826"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778086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06105" y="707529"/>
            <a:ext cx="3704150" cy="569086"/>
          </a:xfrm>
        </p:spPr>
        <p:txBody>
          <a:bodyPr lIns="0" tIns="0" rIns="0" bIns="0" anchor="b">
            <a:normAutofit/>
          </a:bodyPr>
          <a:lstStyle>
            <a:lvl1pPr algn="l">
              <a:defRPr sz="3600"/>
            </a:lvl1pPr>
          </a:lstStyle>
          <a:p>
            <a:r>
              <a:rPr lang="en-US" dirty="0"/>
              <a:t>CLICK TO EDIT</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a:off x="-6" y="1374243"/>
            <a:ext cx="4319045" cy="100800"/>
            <a:chOff x="646012" y="3239179"/>
            <a:chExt cx="220185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2" y="3290538"/>
              <a:ext cx="216563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2796480" y="3239179"/>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Picture Placeholder 11" descr="Competitors logos quadrant">
            <a:extLst>
              <a:ext uri="{FF2B5EF4-FFF2-40B4-BE49-F238E27FC236}">
                <a16:creationId xmlns:a16="http://schemas.microsoft.com/office/drawing/2014/main" id="{58A093A6-410B-4E4B-BA54-D31E8313D9B1}"/>
              </a:ext>
            </a:extLst>
          </p:cNvPr>
          <p:cNvSpPr>
            <a:spLocks noGrp="1"/>
          </p:cNvSpPr>
          <p:nvPr>
            <p:ph type="pic" sz="quarter" idx="39" hasCustomPrompt="1"/>
          </p:nvPr>
        </p:nvSpPr>
        <p:spPr>
          <a:xfrm>
            <a:off x="3928670" y="2872719"/>
            <a:ext cx="1772153" cy="777240"/>
          </a:xfrm>
          <a:noFill/>
        </p:spPr>
        <p:txBody>
          <a:bodyPr anchor="ctr" anchorCtr="0">
            <a:noAutofit/>
          </a:bodyPr>
          <a:lstStyle>
            <a:lvl1pPr marL="0" indent="0" algn="ctr">
              <a:buNone/>
              <a:defRPr sz="2000" i="1">
                <a:solidFill>
                  <a:schemeClr val="tx1"/>
                </a:solidFill>
              </a:defRPr>
            </a:lvl1pPr>
          </a:lstStyle>
          <a:p>
            <a:r>
              <a:rPr lang="en-US" dirty="0"/>
              <a:t>Competitor 2</a:t>
            </a:r>
          </a:p>
          <a:p>
            <a:r>
              <a:rPr lang="en-US" dirty="0"/>
              <a:t>Logo</a:t>
            </a:r>
            <a:endParaRPr lang="ru-RU" dirty="0"/>
          </a:p>
        </p:txBody>
      </p:sp>
      <p:sp>
        <p:nvSpPr>
          <p:cNvPr id="22" name="Picture Placeholder 11" descr="Competitors logos quadrant">
            <a:extLst>
              <a:ext uri="{FF2B5EF4-FFF2-40B4-BE49-F238E27FC236}">
                <a16:creationId xmlns:a16="http://schemas.microsoft.com/office/drawing/2014/main" id="{C852F764-614E-4E0D-B231-E5EF9B5D3AFE}"/>
              </a:ext>
            </a:extLst>
          </p:cNvPr>
          <p:cNvSpPr>
            <a:spLocks noGrp="1"/>
          </p:cNvSpPr>
          <p:nvPr>
            <p:ph type="pic" sz="quarter" idx="40" hasCustomPrompt="1"/>
          </p:nvPr>
        </p:nvSpPr>
        <p:spPr>
          <a:xfrm>
            <a:off x="806105" y="2171148"/>
            <a:ext cx="1655064"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1</a:t>
            </a:r>
            <a:endParaRPr lang="en-US" dirty="0"/>
          </a:p>
          <a:p>
            <a:r>
              <a:rPr lang="en-US" dirty="0"/>
              <a:t>Logo</a:t>
            </a:r>
            <a:endParaRPr lang="ru-RU" dirty="0"/>
          </a:p>
        </p:txBody>
      </p:sp>
      <p:sp>
        <p:nvSpPr>
          <p:cNvPr id="25" name="Picture Placeholder 11" descr="Competitors logos quadrant">
            <a:extLst>
              <a:ext uri="{FF2B5EF4-FFF2-40B4-BE49-F238E27FC236}">
                <a16:creationId xmlns:a16="http://schemas.microsoft.com/office/drawing/2014/main" id="{0349F007-C349-4EF3-A61F-86C43BEB5478}"/>
              </a:ext>
            </a:extLst>
          </p:cNvPr>
          <p:cNvSpPr>
            <a:spLocks noGrp="1"/>
          </p:cNvSpPr>
          <p:nvPr>
            <p:ph type="pic" sz="quarter" idx="41" hasCustomPrompt="1"/>
          </p:nvPr>
        </p:nvSpPr>
        <p:spPr>
          <a:xfrm>
            <a:off x="2729582" y="445626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3</a:t>
            </a:r>
            <a:endParaRPr lang="en-US" dirty="0"/>
          </a:p>
          <a:p>
            <a:r>
              <a:rPr lang="en-US" dirty="0"/>
              <a:t>Logo</a:t>
            </a:r>
            <a:endParaRPr lang="ru-RU" dirty="0"/>
          </a:p>
        </p:txBody>
      </p:sp>
      <p:sp>
        <p:nvSpPr>
          <p:cNvPr id="26" name="Picture Placeholder 11" descr="Competitors logos quadrant">
            <a:extLst>
              <a:ext uri="{FF2B5EF4-FFF2-40B4-BE49-F238E27FC236}">
                <a16:creationId xmlns:a16="http://schemas.microsoft.com/office/drawing/2014/main" id="{FEA8BDDC-623F-4C67-AD04-E7801B537019}"/>
              </a:ext>
            </a:extLst>
          </p:cNvPr>
          <p:cNvSpPr>
            <a:spLocks noGrp="1"/>
          </p:cNvSpPr>
          <p:nvPr>
            <p:ph type="pic" sz="quarter" idx="42" hasCustomPrompt="1"/>
          </p:nvPr>
        </p:nvSpPr>
        <p:spPr>
          <a:xfrm>
            <a:off x="6829546" y="2770168"/>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4</a:t>
            </a:r>
            <a:endParaRPr lang="en-US" dirty="0"/>
          </a:p>
          <a:p>
            <a:r>
              <a:rPr lang="en-US" dirty="0"/>
              <a:t>Logo</a:t>
            </a:r>
            <a:r>
              <a:rPr lang="ru-RU" dirty="0"/>
              <a:t>я</a:t>
            </a:r>
          </a:p>
        </p:txBody>
      </p:sp>
      <p:sp>
        <p:nvSpPr>
          <p:cNvPr id="27" name="Picture Placeholder 11" descr="Competitors logos quadrant">
            <a:extLst>
              <a:ext uri="{FF2B5EF4-FFF2-40B4-BE49-F238E27FC236}">
                <a16:creationId xmlns:a16="http://schemas.microsoft.com/office/drawing/2014/main" id="{28B0D00B-97E7-4133-B35A-AC2EF334CD2B}"/>
              </a:ext>
            </a:extLst>
          </p:cNvPr>
          <p:cNvSpPr>
            <a:spLocks noGrp="1"/>
          </p:cNvSpPr>
          <p:nvPr>
            <p:ph type="pic" sz="quarter" idx="43" hasCustomPrompt="1"/>
          </p:nvPr>
        </p:nvSpPr>
        <p:spPr>
          <a:xfrm>
            <a:off x="6610067" y="458883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5</a:t>
            </a:r>
            <a:endParaRPr lang="en-US" dirty="0"/>
          </a:p>
          <a:p>
            <a:r>
              <a:rPr lang="en-US" dirty="0"/>
              <a:t>Logo</a:t>
            </a:r>
            <a:endParaRPr lang="ru-RU" dirty="0"/>
          </a:p>
        </p:txBody>
      </p:sp>
      <p:sp>
        <p:nvSpPr>
          <p:cNvPr id="28" name="Picture Placeholder 11" descr="Competitors logos quadrant">
            <a:extLst>
              <a:ext uri="{FF2B5EF4-FFF2-40B4-BE49-F238E27FC236}">
                <a16:creationId xmlns:a16="http://schemas.microsoft.com/office/drawing/2014/main" id="{8D1A7417-EFAD-46F6-ADA5-117D4C7B1A9D}"/>
              </a:ext>
            </a:extLst>
          </p:cNvPr>
          <p:cNvSpPr>
            <a:spLocks noGrp="1"/>
          </p:cNvSpPr>
          <p:nvPr>
            <p:ph type="pic" sz="quarter" idx="44" hasCustomPrompt="1"/>
          </p:nvPr>
        </p:nvSpPr>
        <p:spPr>
          <a:xfrm>
            <a:off x="9571158" y="497745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6</a:t>
            </a:r>
            <a:endParaRPr lang="en-US" dirty="0"/>
          </a:p>
          <a:p>
            <a:r>
              <a:rPr lang="en-US" dirty="0"/>
              <a:t>Logo</a:t>
            </a:r>
            <a:endParaRPr lang="ru-RU" dirty="0"/>
          </a:p>
        </p:txBody>
      </p:sp>
      <p:sp>
        <p:nvSpPr>
          <p:cNvPr id="29" name="Text Placeholder 7">
            <a:extLst>
              <a:ext uri="{FF2B5EF4-FFF2-40B4-BE49-F238E27FC236}">
                <a16:creationId xmlns:a16="http://schemas.microsoft.com/office/drawing/2014/main" id="{D4B80E14-BBC8-42CC-8777-FFF50D168A09}"/>
              </a:ext>
            </a:extLst>
          </p:cNvPr>
          <p:cNvSpPr>
            <a:spLocks noGrp="1"/>
          </p:cNvSpPr>
          <p:nvPr>
            <p:ph type="body" sz="quarter" idx="46" hasCustomPrompt="1"/>
          </p:nvPr>
        </p:nvSpPr>
        <p:spPr>
          <a:xfrm>
            <a:off x="789869" y="3642757"/>
            <a:ext cx="2741612" cy="248888"/>
          </a:xfrm>
        </p:spPr>
        <p:txBody>
          <a:bodyPr wrap="square" lIns="0" tIns="0" rIns="0" bIns="0">
            <a:noAutofit/>
          </a:bodyPr>
          <a:lstStyle>
            <a:lvl1pPr marL="0" indent="0">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expensive</a:t>
            </a:r>
          </a:p>
        </p:txBody>
      </p:sp>
      <p:sp>
        <p:nvSpPr>
          <p:cNvPr id="30" name="Text Placeholder 7">
            <a:extLst>
              <a:ext uri="{FF2B5EF4-FFF2-40B4-BE49-F238E27FC236}">
                <a16:creationId xmlns:a16="http://schemas.microsoft.com/office/drawing/2014/main" id="{95033551-3DD0-4EBE-8DFD-9335F8BA9268}"/>
              </a:ext>
            </a:extLst>
          </p:cNvPr>
          <p:cNvSpPr>
            <a:spLocks noGrp="1"/>
          </p:cNvSpPr>
          <p:nvPr>
            <p:ph type="body" sz="quarter" idx="48" hasCustomPrompt="1"/>
          </p:nvPr>
        </p:nvSpPr>
        <p:spPr>
          <a:xfrm>
            <a:off x="6315481" y="5884080"/>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convenient</a:t>
            </a:r>
          </a:p>
        </p:txBody>
      </p:sp>
      <p:sp>
        <p:nvSpPr>
          <p:cNvPr id="31" name="Text Placeholder 7">
            <a:extLst>
              <a:ext uri="{FF2B5EF4-FFF2-40B4-BE49-F238E27FC236}">
                <a16:creationId xmlns:a16="http://schemas.microsoft.com/office/drawing/2014/main" id="{CC507E62-D7F3-4E81-8DE2-5A7084588A33}"/>
              </a:ext>
            </a:extLst>
          </p:cNvPr>
          <p:cNvSpPr>
            <a:spLocks noGrp="1"/>
          </p:cNvSpPr>
          <p:nvPr>
            <p:ph type="body" sz="quarter" idx="49" hasCustomPrompt="1"/>
          </p:nvPr>
        </p:nvSpPr>
        <p:spPr>
          <a:xfrm>
            <a:off x="6315481" y="1343118"/>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convenient</a:t>
            </a:r>
          </a:p>
        </p:txBody>
      </p:sp>
      <p:sp>
        <p:nvSpPr>
          <p:cNvPr id="32" name="Picture Placeholder 13">
            <a:extLst>
              <a:ext uri="{FF2B5EF4-FFF2-40B4-BE49-F238E27FC236}">
                <a16:creationId xmlns:a16="http://schemas.microsoft.com/office/drawing/2014/main" id="{61EF622D-8E08-41C3-BEBA-2274C2AB487A}"/>
              </a:ext>
            </a:extLst>
          </p:cNvPr>
          <p:cNvSpPr>
            <a:spLocks noGrp="1"/>
          </p:cNvSpPr>
          <p:nvPr>
            <p:ph type="pic" sz="quarter" idx="50"/>
          </p:nvPr>
        </p:nvSpPr>
        <p:spPr>
          <a:xfrm>
            <a:off x="9417999" y="1977257"/>
            <a:ext cx="1481328" cy="758952"/>
          </a:xfrm>
          <a:noFill/>
          <a:ln>
            <a:noFill/>
          </a:ln>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33" name="Text Placeholder 7">
            <a:extLst>
              <a:ext uri="{FF2B5EF4-FFF2-40B4-BE49-F238E27FC236}">
                <a16:creationId xmlns:a16="http://schemas.microsoft.com/office/drawing/2014/main" id="{690ADA54-0156-49A9-AEF7-A4972EEB15AA}"/>
              </a:ext>
            </a:extLst>
          </p:cNvPr>
          <p:cNvSpPr>
            <a:spLocks noGrp="1"/>
          </p:cNvSpPr>
          <p:nvPr>
            <p:ph type="body" sz="quarter" idx="51" hasCustomPrompt="1"/>
          </p:nvPr>
        </p:nvSpPr>
        <p:spPr>
          <a:xfrm>
            <a:off x="8651686" y="3642757"/>
            <a:ext cx="2741612" cy="248888"/>
          </a:xfrm>
        </p:spPr>
        <p:txBody>
          <a:bodyPr lIns="0" tIns="0" rIns="0" bIns="0">
            <a:noAutofit/>
          </a:bodyPr>
          <a:lstStyle>
            <a:lvl1pPr marL="0" indent="0" algn="r">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expensive</a:t>
            </a:r>
          </a:p>
        </p:txBody>
      </p:sp>
      <p:grpSp>
        <p:nvGrpSpPr>
          <p:cNvPr id="4" name="Group 3">
            <a:extLst>
              <a:ext uri="{FF2B5EF4-FFF2-40B4-BE49-F238E27FC236}">
                <a16:creationId xmlns:a16="http://schemas.microsoft.com/office/drawing/2014/main" id="{32193FB7-0142-40DD-9186-F3156B0AE4B0}"/>
              </a:ext>
            </a:extLst>
          </p:cNvPr>
          <p:cNvGrpSpPr/>
          <p:nvPr userDrawn="1"/>
        </p:nvGrpSpPr>
        <p:grpSpPr>
          <a:xfrm>
            <a:off x="6045600" y="1376748"/>
            <a:ext cx="100800" cy="5481252"/>
            <a:chOff x="6045600" y="1376748"/>
            <a:chExt cx="100800" cy="5481252"/>
          </a:xfrm>
        </p:grpSpPr>
        <p:cxnSp>
          <p:nvCxnSpPr>
            <p:cNvPr id="3" name="Straight Connector 2">
              <a:extLst>
                <a:ext uri="{FF2B5EF4-FFF2-40B4-BE49-F238E27FC236}">
                  <a16:creationId xmlns:a16="http://schemas.microsoft.com/office/drawing/2014/main" id="{CD1389D4-2EB7-40E2-B21B-4EE70FCA2236}"/>
                </a:ext>
              </a:extLst>
            </p:cNvPr>
            <p:cNvCxnSpPr>
              <a:cxnSpLocks/>
            </p:cNvCxnSpPr>
            <p:nvPr userDrawn="1"/>
          </p:nvCxnSpPr>
          <p:spPr>
            <a:xfrm rot="16200000">
              <a:off x="3389377" y="4151376"/>
              <a:ext cx="5413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A48E795-AD00-4819-94E4-A5211D331715}"/>
                </a:ext>
              </a:extLst>
            </p:cNvPr>
            <p:cNvSpPr/>
            <p:nvPr userDrawn="1"/>
          </p:nvSpPr>
          <p:spPr>
            <a:xfrm>
              <a:off x="6045600" y="137674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7" name="Group 36">
            <a:extLst>
              <a:ext uri="{FF2B5EF4-FFF2-40B4-BE49-F238E27FC236}">
                <a16:creationId xmlns:a16="http://schemas.microsoft.com/office/drawing/2014/main" id="{41BD97BD-35F4-4534-8B74-24D44A99BC58}"/>
              </a:ext>
            </a:extLst>
          </p:cNvPr>
          <p:cNvGrpSpPr/>
          <p:nvPr userDrawn="1"/>
        </p:nvGrpSpPr>
        <p:grpSpPr>
          <a:xfrm rot="5400000">
            <a:off x="5669857" y="-1673474"/>
            <a:ext cx="100800" cy="11440514"/>
            <a:chOff x="6045600" y="1329588"/>
            <a:chExt cx="100800" cy="11440514"/>
          </a:xfrm>
        </p:grpSpPr>
        <p:cxnSp>
          <p:nvCxnSpPr>
            <p:cNvPr id="38" name="Straight Connector 37">
              <a:extLst>
                <a:ext uri="{FF2B5EF4-FFF2-40B4-BE49-F238E27FC236}">
                  <a16:creationId xmlns:a16="http://schemas.microsoft.com/office/drawing/2014/main" id="{D8351F13-467F-49F8-8279-C5B29A51798F}"/>
                </a:ext>
              </a:extLst>
            </p:cNvPr>
            <p:cNvCxnSpPr>
              <a:cxnSpLocks/>
            </p:cNvCxnSpPr>
            <p:nvPr userDrawn="1"/>
          </p:nvCxnSpPr>
          <p:spPr>
            <a:xfrm rot="16200000">
              <a:off x="408032" y="7082102"/>
              <a:ext cx="1137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09AA12FA-7959-4581-B344-DF9E7B0AD37A}"/>
                </a:ext>
              </a:extLst>
            </p:cNvPr>
            <p:cNvSpPr/>
            <p:nvPr userDrawn="1"/>
          </p:nvSpPr>
          <p:spPr>
            <a:xfrm>
              <a:off x="6045600" y="132958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939558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Section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512271"/>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148315"/>
            <a:ext cx="2216876"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97696"/>
            <a:ext cx="3360726" cy="100800"/>
            <a:chOff x="0" y="3240138"/>
            <a:chExt cx="3360726"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27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25992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15">
            <a:extLst>
              <a:ext uri="{FF2B5EF4-FFF2-40B4-BE49-F238E27FC236}">
                <a16:creationId xmlns:a16="http://schemas.microsoft.com/office/drawing/2014/main" id="{DA80730C-5AC9-41A0-ACC5-624F0652D685}"/>
              </a:ext>
            </a:extLst>
          </p:cNvPr>
          <p:cNvSpPr>
            <a:spLocks noGrp="1"/>
          </p:cNvSpPr>
          <p:nvPr>
            <p:ph type="body" sz="quarter" idx="26" hasCustomPrompt="1"/>
          </p:nvPr>
        </p:nvSpPr>
        <p:spPr>
          <a:xfrm>
            <a:off x="4475261" y="2631676"/>
            <a:ext cx="978408" cy="978408"/>
          </a:xfrm>
          <a:prstGeom prst="ellipse">
            <a:avLst/>
          </a:prstGeom>
          <a:ln w="6350">
            <a:solidFill>
              <a:schemeClr val="tx1"/>
            </a:solidFill>
          </a:ln>
        </p:spPr>
        <p:txBody>
          <a:bodyPr lIns="0" tIns="7200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22" name="Text Placeholder 15">
            <a:extLst>
              <a:ext uri="{FF2B5EF4-FFF2-40B4-BE49-F238E27FC236}">
                <a16:creationId xmlns:a16="http://schemas.microsoft.com/office/drawing/2014/main" id="{515B23A8-23EB-4E6E-A24C-4154570D7DC0}"/>
              </a:ext>
            </a:extLst>
          </p:cNvPr>
          <p:cNvSpPr>
            <a:spLocks noGrp="1"/>
          </p:cNvSpPr>
          <p:nvPr>
            <p:ph type="body" sz="quarter" idx="28" hasCustomPrompt="1"/>
          </p:nvPr>
        </p:nvSpPr>
        <p:spPr>
          <a:xfrm>
            <a:off x="7436251" y="2015540"/>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23" name="Text Placeholder 15">
            <a:extLst>
              <a:ext uri="{FF2B5EF4-FFF2-40B4-BE49-F238E27FC236}">
                <a16:creationId xmlns:a16="http://schemas.microsoft.com/office/drawing/2014/main" id="{C12919ED-FD55-4081-BB4A-2B2FDA3BED17}"/>
              </a:ext>
            </a:extLst>
          </p:cNvPr>
          <p:cNvSpPr>
            <a:spLocks noGrp="1"/>
          </p:cNvSpPr>
          <p:nvPr>
            <p:ph type="body" sz="quarter" idx="31" hasCustomPrompt="1"/>
          </p:nvPr>
        </p:nvSpPr>
        <p:spPr>
          <a:xfrm>
            <a:off x="10397240" y="1239687"/>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cxnSp>
        <p:nvCxnSpPr>
          <p:cNvPr id="24" name="Straight Connector 23">
            <a:extLst>
              <a:ext uri="{FF2B5EF4-FFF2-40B4-BE49-F238E27FC236}">
                <a16:creationId xmlns:a16="http://schemas.microsoft.com/office/drawing/2014/main" id="{56A6259C-432B-4405-9E82-995AF092FB7A}"/>
              </a:ext>
            </a:extLst>
          </p:cNvPr>
          <p:cNvCxnSpPr>
            <a:cxnSpLocks/>
          </p:cNvCxnSpPr>
          <p:nvPr userDrawn="1"/>
        </p:nvCxnSpPr>
        <p:spPr>
          <a:xfrm rot="16200000" flipV="1">
            <a:off x="4068065" y="1728891"/>
            <a:ext cx="1792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BC485E-8BCE-479F-A7E9-7F9E193E6E96}"/>
              </a:ext>
            </a:extLst>
          </p:cNvPr>
          <p:cNvCxnSpPr>
            <a:cxnSpLocks/>
          </p:cNvCxnSpPr>
          <p:nvPr userDrawn="1"/>
        </p:nvCxnSpPr>
        <p:spPr>
          <a:xfrm>
            <a:off x="4964465" y="836613"/>
            <a:ext cx="592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094BC6-BA16-4E05-868C-3AE971AF3DA4}"/>
              </a:ext>
            </a:extLst>
          </p:cNvPr>
          <p:cNvCxnSpPr>
            <a:cxnSpLocks/>
          </p:cNvCxnSpPr>
          <p:nvPr userDrawn="1"/>
        </p:nvCxnSpPr>
        <p:spPr>
          <a:xfrm rot="16200000" flipV="1">
            <a:off x="10688444" y="1030491"/>
            <a:ext cx="3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30EC6-4A8D-447F-862E-E5A693E68C8C}"/>
              </a:ext>
            </a:extLst>
          </p:cNvPr>
          <p:cNvCxnSpPr>
            <a:cxnSpLocks/>
          </p:cNvCxnSpPr>
          <p:nvPr userDrawn="1"/>
        </p:nvCxnSpPr>
        <p:spPr>
          <a:xfrm flipV="1">
            <a:off x="7925455" y="837355"/>
            <a:ext cx="0" cy="117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3151266" y="4543170"/>
            <a:ext cx="2589369" cy="1280958"/>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3151265" y="4246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3151265" y="3883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3" name="Text Placeholder 2">
            <a:extLst>
              <a:ext uri="{FF2B5EF4-FFF2-40B4-BE49-F238E27FC236}">
                <a16:creationId xmlns:a16="http://schemas.microsoft.com/office/drawing/2014/main" id="{EFE2A8C5-F462-436C-B748-BBE5D58CB8B4}"/>
              </a:ext>
            </a:extLst>
          </p:cNvPr>
          <p:cNvSpPr>
            <a:spLocks noGrp="1"/>
          </p:cNvSpPr>
          <p:nvPr>
            <p:ph type="body" idx="33" hasCustomPrompt="1"/>
          </p:nvPr>
        </p:nvSpPr>
        <p:spPr>
          <a:xfrm>
            <a:off x="6048861" y="3849559"/>
            <a:ext cx="2589369" cy="178695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4" name="Text Placeholder 2">
            <a:extLst>
              <a:ext uri="{FF2B5EF4-FFF2-40B4-BE49-F238E27FC236}">
                <a16:creationId xmlns:a16="http://schemas.microsoft.com/office/drawing/2014/main" id="{586DAC0D-9859-40A1-8456-F0B43D96718B}"/>
              </a:ext>
            </a:extLst>
          </p:cNvPr>
          <p:cNvSpPr>
            <a:spLocks noGrp="1"/>
          </p:cNvSpPr>
          <p:nvPr>
            <p:ph type="body" idx="34" hasCustomPrompt="1"/>
          </p:nvPr>
        </p:nvSpPr>
        <p:spPr>
          <a:xfrm>
            <a:off x="6048860" y="355285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37B983EE-F89D-4F09-8A9F-2347FA364217}"/>
              </a:ext>
            </a:extLst>
          </p:cNvPr>
          <p:cNvSpPr>
            <a:spLocks noGrp="1"/>
          </p:cNvSpPr>
          <p:nvPr>
            <p:ph type="body" idx="35" hasCustomPrompt="1"/>
          </p:nvPr>
        </p:nvSpPr>
        <p:spPr>
          <a:xfrm>
            <a:off x="6048860" y="319029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6" name="Text Placeholder 2">
            <a:extLst>
              <a:ext uri="{FF2B5EF4-FFF2-40B4-BE49-F238E27FC236}">
                <a16:creationId xmlns:a16="http://schemas.microsoft.com/office/drawing/2014/main" id="{D30DD128-A937-4A2F-B070-523A5BAAE260}"/>
              </a:ext>
            </a:extLst>
          </p:cNvPr>
          <p:cNvSpPr>
            <a:spLocks noGrp="1"/>
          </p:cNvSpPr>
          <p:nvPr>
            <p:ph type="body" idx="36" hasCustomPrompt="1"/>
          </p:nvPr>
        </p:nvSpPr>
        <p:spPr>
          <a:xfrm>
            <a:off x="8975159" y="3147170"/>
            <a:ext cx="2589369" cy="2311934"/>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7" name="Text Placeholder 2">
            <a:extLst>
              <a:ext uri="{FF2B5EF4-FFF2-40B4-BE49-F238E27FC236}">
                <a16:creationId xmlns:a16="http://schemas.microsoft.com/office/drawing/2014/main" id="{5737B87C-E3C0-46B2-8B79-63EB60491503}"/>
              </a:ext>
            </a:extLst>
          </p:cNvPr>
          <p:cNvSpPr>
            <a:spLocks noGrp="1"/>
          </p:cNvSpPr>
          <p:nvPr>
            <p:ph type="body" idx="37" hasCustomPrompt="1"/>
          </p:nvPr>
        </p:nvSpPr>
        <p:spPr>
          <a:xfrm>
            <a:off x="8975158" y="2850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22F76863-7DCD-4365-80F0-001D51F08779}"/>
              </a:ext>
            </a:extLst>
          </p:cNvPr>
          <p:cNvSpPr>
            <a:spLocks noGrp="1"/>
          </p:cNvSpPr>
          <p:nvPr>
            <p:ph type="body" idx="38" hasCustomPrompt="1"/>
          </p:nvPr>
        </p:nvSpPr>
        <p:spPr>
          <a:xfrm>
            <a:off x="8975158" y="2487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Tree>
    <p:extLst>
      <p:ext uri="{BB962C8B-B14F-4D97-AF65-F5344CB8AC3E}">
        <p14:creationId xmlns:p14="http://schemas.microsoft.com/office/powerpoint/2010/main" val="3078273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and Chart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600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Content Placeholder 2">
            <a:extLst>
              <a:ext uri="{FF2B5EF4-FFF2-40B4-BE49-F238E27FC236}">
                <a16:creationId xmlns:a16="http://schemas.microsoft.com/office/drawing/2014/main" id="{7D36F8EF-728B-45C1-87D8-4AD8FA8F3716}"/>
              </a:ext>
            </a:extLst>
          </p:cNvPr>
          <p:cNvSpPr>
            <a:spLocks noGrp="1"/>
          </p:cNvSpPr>
          <p:nvPr>
            <p:ph sz="quarter" idx="32"/>
          </p:nvPr>
        </p:nvSpPr>
        <p:spPr>
          <a:xfrm>
            <a:off x="803275"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22" name="Content Placeholder 2">
            <a:extLst>
              <a:ext uri="{FF2B5EF4-FFF2-40B4-BE49-F238E27FC236}">
                <a16:creationId xmlns:a16="http://schemas.microsoft.com/office/drawing/2014/main" id="{7395C5B4-6B03-4F70-96F8-3AE3A7817B52}"/>
              </a:ext>
            </a:extLst>
          </p:cNvPr>
          <p:cNvSpPr>
            <a:spLocks noGrp="1"/>
          </p:cNvSpPr>
          <p:nvPr>
            <p:ph sz="quarter" idx="33"/>
          </p:nvPr>
        </p:nvSpPr>
        <p:spPr>
          <a:xfrm>
            <a:off x="6096000"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Tree>
    <p:extLst>
      <p:ext uri="{BB962C8B-B14F-4D97-AF65-F5344CB8AC3E}">
        <p14:creationId xmlns:p14="http://schemas.microsoft.com/office/powerpoint/2010/main" val="778915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736466" y="707529"/>
            <a:ext cx="2673606" cy="569086"/>
          </a:xfrm>
        </p:spPr>
        <p:txBody>
          <a:bodyPr lIns="0" tIns="0" rIns="0" bIns="0" anchor="b">
            <a:normAutofit/>
          </a:bodyPr>
          <a:lstStyle>
            <a:lvl1pPr algn="r">
              <a:defRPr sz="3600"/>
            </a:lvl1pPr>
          </a:lstStyle>
          <a:p>
            <a:r>
              <a:rPr lang="en-US" dirty="0"/>
              <a:t>TIMELINE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9147803" y="1625821"/>
            <a:ext cx="2262267" cy="2021536"/>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9186215" y="1375202"/>
            <a:ext cx="3005785" cy="100800"/>
            <a:chOff x="2729180" y="3240138"/>
            <a:chExt cx="153234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2729180" y="3290538"/>
              <a:ext cx="1504927"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2618284" y="685667"/>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930241" y="1079309"/>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5930241" y="786637"/>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4" name="Straight Connector 13">
            <a:extLst>
              <a:ext uri="{FF2B5EF4-FFF2-40B4-BE49-F238E27FC236}">
                <a16:creationId xmlns:a16="http://schemas.microsoft.com/office/drawing/2014/main" id="{1AD3A3AB-488E-4090-9FD5-E005D5A9ECF5}"/>
              </a:ext>
            </a:extLst>
          </p:cNvPr>
          <p:cNvCxnSpPr>
            <a:cxnSpLocks/>
          </p:cNvCxnSpPr>
          <p:nvPr userDrawn="1"/>
        </p:nvCxnSpPr>
        <p:spPr>
          <a:xfrm rot="16200000">
            <a:off x="2094269" y="34290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D6729DC-C5B3-485B-B5CD-F06FC3CAFD9A}"/>
              </a:ext>
            </a:extLst>
          </p:cNvPr>
          <p:cNvSpPr/>
          <p:nvPr userDrawn="1"/>
        </p:nvSpPr>
        <p:spPr>
          <a:xfrm>
            <a:off x="5372392" y="959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 name="Oval 28">
            <a:extLst>
              <a:ext uri="{FF2B5EF4-FFF2-40B4-BE49-F238E27FC236}">
                <a16:creationId xmlns:a16="http://schemas.microsoft.com/office/drawing/2014/main" id="{C4046DD7-8FB2-43D4-8E94-3D35DC3E2891}"/>
              </a:ext>
            </a:extLst>
          </p:cNvPr>
          <p:cNvSpPr/>
          <p:nvPr userDrawn="1"/>
        </p:nvSpPr>
        <p:spPr>
          <a:xfrm>
            <a:off x="5372392" y="5362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 name="Oval 29">
            <a:extLst>
              <a:ext uri="{FF2B5EF4-FFF2-40B4-BE49-F238E27FC236}">
                <a16:creationId xmlns:a16="http://schemas.microsoft.com/office/drawing/2014/main" id="{A320A73A-D3CB-4E04-B7E2-F3696B8ACDEA}"/>
              </a:ext>
            </a:extLst>
          </p:cNvPr>
          <p:cNvSpPr/>
          <p:nvPr userDrawn="1"/>
        </p:nvSpPr>
        <p:spPr>
          <a:xfrm>
            <a:off x="5372392" y="2427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 name="Oval 30">
            <a:extLst>
              <a:ext uri="{FF2B5EF4-FFF2-40B4-BE49-F238E27FC236}">
                <a16:creationId xmlns:a16="http://schemas.microsoft.com/office/drawing/2014/main" id="{3E2B01F0-78A8-41AE-95B8-811603402031}"/>
              </a:ext>
            </a:extLst>
          </p:cNvPr>
          <p:cNvSpPr/>
          <p:nvPr userDrawn="1"/>
        </p:nvSpPr>
        <p:spPr>
          <a:xfrm>
            <a:off x="5372392" y="3894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 name="Text Placeholder 2">
            <a:extLst>
              <a:ext uri="{FF2B5EF4-FFF2-40B4-BE49-F238E27FC236}">
                <a16:creationId xmlns:a16="http://schemas.microsoft.com/office/drawing/2014/main" id="{A70E382B-B932-45B7-BD95-6D722A4A2480}"/>
              </a:ext>
            </a:extLst>
          </p:cNvPr>
          <p:cNvSpPr>
            <a:spLocks noGrp="1"/>
          </p:cNvSpPr>
          <p:nvPr>
            <p:ph type="body" idx="31" hasCustomPrompt="1"/>
          </p:nvPr>
        </p:nvSpPr>
        <p:spPr>
          <a:xfrm>
            <a:off x="5930241" y="2532448"/>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3" name="Text Placeholder 2">
            <a:extLst>
              <a:ext uri="{FF2B5EF4-FFF2-40B4-BE49-F238E27FC236}">
                <a16:creationId xmlns:a16="http://schemas.microsoft.com/office/drawing/2014/main" id="{2F096B52-06C2-46DF-BB33-70D931283F16}"/>
              </a:ext>
            </a:extLst>
          </p:cNvPr>
          <p:cNvSpPr>
            <a:spLocks noGrp="1"/>
          </p:cNvSpPr>
          <p:nvPr>
            <p:ph type="body" idx="32" hasCustomPrompt="1"/>
          </p:nvPr>
        </p:nvSpPr>
        <p:spPr>
          <a:xfrm>
            <a:off x="5930241" y="2239776"/>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2">
            <a:extLst>
              <a:ext uri="{FF2B5EF4-FFF2-40B4-BE49-F238E27FC236}">
                <a16:creationId xmlns:a16="http://schemas.microsoft.com/office/drawing/2014/main" id="{5D87FD43-95C9-4217-AD5F-FE02E28AD4CE}"/>
              </a:ext>
            </a:extLst>
          </p:cNvPr>
          <p:cNvSpPr>
            <a:spLocks noGrp="1"/>
          </p:cNvSpPr>
          <p:nvPr>
            <p:ph type="body" idx="33" hasCustomPrompt="1"/>
          </p:nvPr>
        </p:nvSpPr>
        <p:spPr>
          <a:xfrm>
            <a:off x="5930241" y="398558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A6706CEB-523E-4248-9A66-5D139D8B0DE5}"/>
              </a:ext>
            </a:extLst>
          </p:cNvPr>
          <p:cNvSpPr>
            <a:spLocks noGrp="1"/>
          </p:cNvSpPr>
          <p:nvPr>
            <p:ph type="body" idx="34" hasCustomPrompt="1"/>
          </p:nvPr>
        </p:nvSpPr>
        <p:spPr>
          <a:xfrm>
            <a:off x="5930241" y="369291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ADC931C-F9B2-467E-A024-CB5BE74BAD85}"/>
              </a:ext>
            </a:extLst>
          </p:cNvPr>
          <p:cNvSpPr>
            <a:spLocks noGrp="1"/>
          </p:cNvSpPr>
          <p:nvPr>
            <p:ph type="body" idx="35" hasCustomPrompt="1"/>
          </p:nvPr>
        </p:nvSpPr>
        <p:spPr>
          <a:xfrm>
            <a:off x="5930241" y="543872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0A301DE6-2E75-41F5-9314-B269815BA3F3}"/>
              </a:ext>
            </a:extLst>
          </p:cNvPr>
          <p:cNvSpPr>
            <a:spLocks noGrp="1"/>
          </p:cNvSpPr>
          <p:nvPr>
            <p:ph type="body" idx="36" hasCustomPrompt="1"/>
          </p:nvPr>
        </p:nvSpPr>
        <p:spPr>
          <a:xfrm>
            <a:off x="5930241" y="514605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0" name="Text Placeholder 15">
            <a:extLst>
              <a:ext uri="{FF2B5EF4-FFF2-40B4-BE49-F238E27FC236}">
                <a16:creationId xmlns:a16="http://schemas.microsoft.com/office/drawing/2014/main" id="{B9154606-4DE0-4DC7-830A-371423BE4201}"/>
              </a:ext>
            </a:extLst>
          </p:cNvPr>
          <p:cNvSpPr>
            <a:spLocks noGrp="1"/>
          </p:cNvSpPr>
          <p:nvPr>
            <p:ph type="body" sz="quarter" idx="37" hasCustomPrompt="1"/>
          </p:nvPr>
        </p:nvSpPr>
        <p:spPr>
          <a:xfrm>
            <a:off x="2618284" y="2153566"/>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1" name="Text Placeholder 15">
            <a:extLst>
              <a:ext uri="{FF2B5EF4-FFF2-40B4-BE49-F238E27FC236}">
                <a16:creationId xmlns:a16="http://schemas.microsoft.com/office/drawing/2014/main" id="{5AC8C127-0F88-413C-B7BA-2ED0F81E7D4E}"/>
              </a:ext>
            </a:extLst>
          </p:cNvPr>
          <p:cNvSpPr>
            <a:spLocks noGrp="1"/>
          </p:cNvSpPr>
          <p:nvPr>
            <p:ph type="body" sz="quarter" idx="38" hasCustomPrompt="1"/>
          </p:nvPr>
        </p:nvSpPr>
        <p:spPr>
          <a:xfrm>
            <a:off x="2618284" y="3621465"/>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2" name="Text Placeholder 15">
            <a:extLst>
              <a:ext uri="{FF2B5EF4-FFF2-40B4-BE49-F238E27FC236}">
                <a16:creationId xmlns:a16="http://schemas.microsoft.com/office/drawing/2014/main" id="{63C5707A-6E08-4B58-A5FE-40063DB6548E}"/>
              </a:ext>
            </a:extLst>
          </p:cNvPr>
          <p:cNvSpPr>
            <a:spLocks noGrp="1"/>
          </p:cNvSpPr>
          <p:nvPr>
            <p:ph type="body" sz="quarter" idx="39" hasCustomPrompt="1"/>
          </p:nvPr>
        </p:nvSpPr>
        <p:spPr>
          <a:xfrm>
            <a:off x="2618284" y="5089363"/>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Tree>
    <p:extLst>
      <p:ext uri="{BB962C8B-B14F-4D97-AF65-F5344CB8AC3E}">
        <p14:creationId xmlns:p14="http://schemas.microsoft.com/office/powerpoint/2010/main" val="3627535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60000"/>
            <a:ext cx="391159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890303"/>
            <a:ext cx="3275463"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598737"/>
            <a:ext cx="3764756" cy="100800"/>
            <a:chOff x="-1228304" y="3240138"/>
            <a:chExt cx="3764756"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67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435652"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3F646CE6-E75B-4112-896D-5A26E1F1520E}"/>
              </a:ext>
            </a:extLst>
          </p:cNvPr>
          <p:cNvSpPr>
            <a:spLocks noGrp="1"/>
          </p:cNvSpPr>
          <p:nvPr>
            <p:ph type="tbl" sz="quarter" idx="14"/>
          </p:nvPr>
        </p:nvSpPr>
        <p:spPr>
          <a:xfrm>
            <a:off x="5518150" y="860425"/>
            <a:ext cx="5870575" cy="4867275"/>
          </a:xfrm>
        </p:spPr>
        <p:txBody>
          <a:bodyPr anchor="ctr" anchorCtr="0">
            <a:normAutofit/>
          </a:bodyPr>
          <a:lstStyle>
            <a:lvl1pPr marL="0" indent="0" algn="ctr">
              <a:buNone/>
              <a:defRPr sz="2000"/>
            </a:lvl1pPr>
          </a:lstStyle>
          <a:p>
            <a:r>
              <a:rPr lang="en-US"/>
              <a:t>Click icon to add table</a:t>
            </a:r>
            <a:endParaRPr lang="ru-RU" dirty="0"/>
          </a:p>
        </p:txBody>
      </p:sp>
    </p:spTree>
    <p:extLst>
      <p:ext uri="{BB962C8B-B14F-4D97-AF65-F5344CB8AC3E}">
        <p14:creationId xmlns:p14="http://schemas.microsoft.com/office/powerpoint/2010/main" val="3183923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608523"/>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244567"/>
            <a:ext cx="2828198"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2258048" cy="100800"/>
            <a:chOff x="0" y="3240138"/>
            <a:chExt cx="225804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216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157248"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4128617" y="4355032"/>
            <a:ext cx="2066544"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4128616" y="4042831"/>
            <a:ext cx="2066544"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4128616" y="3428999"/>
            <a:ext cx="2066544"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9" name="Picture Placeholder 8">
            <a:extLst>
              <a:ext uri="{FF2B5EF4-FFF2-40B4-BE49-F238E27FC236}">
                <a16:creationId xmlns:a16="http://schemas.microsoft.com/office/drawing/2014/main" id="{B284A57B-147A-4287-AA6B-E508A9222F7F}"/>
              </a:ext>
            </a:extLst>
          </p:cNvPr>
          <p:cNvSpPr>
            <a:spLocks noGrp="1"/>
          </p:cNvSpPr>
          <p:nvPr>
            <p:ph type="pic" sz="quarter" idx="33"/>
          </p:nvPr>
        </p:nvSpPr>
        <p:spPr>
          <a:xfrm>
            <a:off x="4130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5" name="Picture Placeholder 8">
            <a:extLst>
              <a:ext uri="{FF2B5EF4-FFF2-40B4-BE49-F238E27FC236}">
                <a16:creationId xmlns:a16="http://schemas.microsoft.com/office/drawing/2014/main" id="{9DBE0996-CEA3-41C3-A75A-84DC3C2B5194}"/>
              </a:ext>
            </a:extLst>
          </p:cNvPr>
          <p:cNvSpPr>
            <a:spLocks noGrp="1"/>
          </p:cNvSpPr>
          <p:nvPr>
            <p:ph type="pic" sz="quarter" idx="34"/>
          </p:nvPr>
        </p:nvSpPr>
        <p:spPr>
          <a:xfrm>
            <a:off x="9128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6" name="Picture Placeholder 8">
            <a:extLst>
              <a:ext uri="{FF2B5EF4-FFF2-40B4-BE49-F238E27FC236}">
                <a16:creationId xmlns:a16="http://schemas.microsoft.com/office/drawing/2014/main" id="{F7B28261-CB14-4E4E-AA66-A0239B3DD28E}"/>
              </a:ext>
            </a:extLst>
          </p:cNvPr>
          <p:cNvSpPr>
            <a:spLocks noGrp="1"/>
          </p:cNvSpPr>
          <p:nvPr>
            <p:ph type="pic" sz="quarter" idx="35"/>
          </p:nvPr>
        </p:nvSpPr>
        <p:spPr>
          <a:xfrm>
            <a:off x="6629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7" name="Text Placeholder 2">
            <a:extLst>
              <a:ext uri="{FF2B5EF4-FFF2-40B4-BE49-F238E27FC236}">
                <a16:creationId xmlns:a16="http://schemas.microsoft.com/office/drawing/2014/main" id="{BAA53E0C-9536-4177-A63F-0E2565EC53CD}"/>
              </a:ext>
            </a:extLst>
          </p:cNvPr>
          <p:cNvSpPr>
            <a:spLocks noGrp="1"/>
          </p:cNvSpPr>
          <p:nvPr>
            <p:ph type="body" idx="36" hasCustomPrompt="1"/>
          </p:nvPr>
        </p:nvSpPr>
        <p:spPr>
          <a:xfrm>
            <a:off x="9127048"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7EF8E36-183B-420B-AF25-17CFA963987A}"/>
              </a:ext>
            </a:extLst>
          </p:cNvPr>
          <p:cNvSpPr>
            <a:spLocks noGrp="1"/>
          </p:cNvSpPr>
          <p:nvPr>
            <p:ph type="body" idx="37" hasCustomPrompt="1"/>
          </p:nvPr>
        </p:nvSpPr>
        <p:spPr>
          <a:xfrm>
            <a:off x="9127047"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58DA6E86-8039-4690-AFE1-7CCF07B7CBAF}"/>
              </a:ext>
            </a:extLst>
          </p:cNvPr>
          <p:cNvSpPr>
            <a:spLocks noGrp="1"/>
          </p:cNvSpPr>
          <p:nvPr>
            <p:ph type="body" idx="38" hasCustomPrompt="1"/>
          </p:nvPr>
        </p:nvSpPr>
        <p:spPr>
          <a:xfrm>
            <a:off x="9127047"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1" name="Text Placeholder 2">
            <a:extLst>
              <a:ext uri="{FF2B5EF4-FFF2-40B4-BE49-F238E27FC236}">
                <a16:creationId xmlns:a16="http://schemas.microsoft.com/office/drawing/2014/main" id="{933214B9-0452-4C8B-AB10-922F3C3BCF01}"/>
              </a:ext>
            </a:extLst>
          </p:cNvPr>
          <p:cNvSpPr>
            <a:spLocks noGrp="1"/>
          </p:cNvSpPr>
          <p:nvPr>
            <p:ph type="body" idx="39" hasCustomPrompt="1"/>
          </p:nvPr>
        </p:nvSpPr>
        <p:spPr>
          <a:xfrm>
            <a:off x="6629217"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2" name="Text Placeholder 2">
            <a:extLst>
              <a:ext uri="{FF2B5EF4-FFF2-40B4-BE49-F238E27FC236}">
                <a16:creationId xmlns:a16="http://schemas.microsoft.com/office/drawing/2014/main" id="{A5C23113-D98B-48C7-A675-4FD5F50333F3}"/>
              </a:ext>
            </a:extLst>
          </p:cNvPr>
          <p:cNvSpPr>
            <a:spLocks noGrp="1"/>
          </p:cNvSpPr>
          <p:nvPr>
            <p:ph type="body" idx="40" hasCustomPrompt="1"/>
          </p:nvPr>
        </p:nvSpPr>
        <p:spPr>
          <a:xfrm>
            <a:off x="6629216"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9" name="Text Placeholder 2">
            <a:extLst>
              <a:ext uri="{FF2B5EF4-FFF2-40B4-BE49-F238E27FC236}">
                <a16:creationId xmlns:a16="http://schemas.microsoft.com/office/drawing/2014/main" id="{09781257-B563-41E0-B9E6-9C7330084BCC}"/>
              </a:ext>
            </a:extLst>
          </p:cNvPr>
          <p:cNvSpPr>
            <a:spLocks noGrp="1"/>
          </p:cNvSpPr>
          <p:nvPr>
            <p:ph type="body" idx="41" hasCustomPrompt="1"/>
          </p:nvPr>
        </p:nvSpPr>
        <p:spPr>
          <a:xfrm>
            <a:off x="6627903"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32" name="Straight Connector 31">
            <a:extLst>
              <a:ext uri="{FF2B5EF4-FFF2-40B4-BE49-F238E27FC236}">
                <a16:creationId xmlns:a16="http://schemas.microsoft.com/office/drawing/2014/main" id="{9A32EC27-ACD8-47C0-A3ED-E4ED58D88358}"/>
              </a:ext>
            </a:extLst>
          </p:cNvPr>
          <p:cNvCxnSpPr/>
          <p:nvPr userDrawn="1"/>
        </p:nvCxnSpPr>
        <p:spPr>
          <a:xfrm>
            <a:off x="6195160" y="2217849"/>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E8819A-135C-4A5C-9F6A-A3BE05AA294F}"/>
              </a:ext>
            </a:extLst>
          </p:cNvPr>
          <p:cNvCxnSpPr/>
          <p:nvPr userDrawn="1"/>
        </p:nvCxnSpPr>
        <p:spPr>
          <a:xfrm>
            <a:off x="8703909" y="2216687"/>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32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0" name="Picture Placeholder 9">
            <a:extLst>
              <a:ext uri="{FF2B5EF4-FFF2-40B4-BE49-F238E27FC236}">
                <a16:creationId xmlns:a16="http://schemas.microsoft.com/office/drawing/2014/main" id="{EA313B4B-5B98-4B33-885A-DF7669E72D7A}"/>
              </a:ext>
            </a:extLst>
          </p:cNvPr>
          <p:cNvSpPr>
            <a:spLocks noGrp="1"/>
          </p:cNvSpPr>
          <p:nvPr>
            <p:ph type="pic" sz="quarter" idx="13"/>
          </p:nvPr>
        </p:nvSpPr>
        <p:spPr>
          <a:xfrm>
            <a:off x="5355336" y="1172982"/>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3424638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Content Layout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395281" y="1375202"/>
            <a:ext cx="4796719" cy="100800"/>
            <a:chOff x="439494" y="3240138"/>
            <a:chExt cx="299490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439494" y="3290538"/>
              <a:ext cx="29445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958968"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958968"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3" name="Picture Placeholder 2">
            <a:extLst>
              <a:ext uri="{FF2B5EF4-FFF2-40B4-BE49-F238E27FC236}">
                <a16:creationId xmlns:a16="http://schemas.microsoft.com/office/drawing/2014/main" id="{F6FF07C5-314A-4EA8-B78F-7A51C234D3A1}"/>
              </a:ext>
            </a:extLst>
          </p:cNvPr>
          <p:cNvSpPr>
            <a:spLocks noGrp="1"/>
          </p:cNvSpPr>
          <p:nvPr>
            <p:ph type="pic" sz="quarter" idx="33"/>
          </p:nvPr>
        </p:nvSpPr>
        <p:spPr>
          <a:xfrm>
            <a:off x="721841" y="2764036"/>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23" name="Straight Connector 22">
            <a:extLst>
              <a:ext uri="{FF2B5EF4-FFF2-40B4-BE49-F238E27FC236}">
                <a16:creationId xmlns:a16="http://schemas.microsoft.com/office/drawing/2014/main" id="{B691060D-E361-43B0-BFD7-43D7CC4E5CCD}"/>
              </a:ext>
            </a:extLst>
          </p:cNvPr>
          <p:cNvCxnSpPr>
            <a:cxnSpLocks/>
          </p:cNvCxnSpPr>
          <p:nvPr userDrawn="1"/>
        </p:nvCxnSpPr>
        <p:spPr>
          <a:xfrm>
            <a:off x="0" y="3288596"/>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1957127"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1957127"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720000" y="4191893"/>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rot="16200000">
            <a:off x="1111670" y="4028309"/>
            <a:ext cx="32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 Placeholder 2">
            <a:extLst>
              <a:ext uri="{FF2B5EF4-FFF2-40B4-BE49-F238E27FC236}">
                <a16:creationId xmlns:a16="http://schemas.microsoft.com/office/drawing/2014/main" id="{BACF15AB-FF8A-422B-840D-88503024E5D3}"/>
              </a:ext>
            </a:extLst>
          </p:cNvPr>
          <p:cNvSpPr>
            <a:spLocks noGrp="1"/>
          </p:cNvSpPr>
          <p:nvPr>
            <p:ph type="body" idx="37" hasCustomPrompt="1"/>
          </p:nvPr>
        </p:nvSpPr>
        <p:spPr>
          <a:xfrm>
            <a:off x="5708709"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EFC2028F-7DFE-412D-97DF-707D128D95E0}"/>
              </a:ext>
            </a:extLst>
          </p:cNvPr>
          <p:cNvSpPr>
            <a:spLocks noGrp="1"/>
          </p:cNvSpPr>
          <p:nvPr>
            <p:ph type="body" idx="38" hasCustomPrompt="1"/>
          </p:nvPr>
        </p:nvSpPr>
        <p:spPr>
          <a:xfrm>
            <a:off x="5708709"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7" name="Text Placeholder 2">
            <a:extLst>
              <a:ext uri="{FF2B5EF4-FFF2-40B4-BE49-F238E27FC236}">
                <a16:creationId xmlns:a16="http://schemas.microsoft.com/office/drawing/2014/main" id="{4349A4F0-1181-4A58-BFD4-4783CD130356}"/>
              </a:ext>
            </a:extLst>
          </p:cNvPr>
          <p:cNvSpPr>
            <a:spLocks noGrp="1"/>
          </p:cNvSpPr>
          <p:nvPr>
            <p:ph type="body" idx="40" hasCustomPrompt="1"/>
          </p:nvPr>
        </p:nvSpPr>
        <p:spPr>
          <a:xfrm>
            <a:off x="5704578"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DC1D5D83-8D32-491F-87EB-9DA9360D4F2B}"/>
              </a:ext>
            </a:extLst>
          </p:cNvPr>
          <p:cNvSpPr>
            <a:spLocks noGrp="1"/>
          </p:cNvSpPr>
          <p:nvPr>
            <p:ph type="body" idx="41" hasCustomPrompt="1"/>
          </p:nvPr>
        </p:nvSpPr>
        <p:spPr>
          <a:xfrm>
            <a:off x="5704578"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0" name="Text Placeholder 2">
            <a:extLst>
              <a:ext uri="{FF2B5EF4-FFF2-40B4-BE49-F238E27FC236}">
                <a16:creationId xmlns:a16="http://schemas.microsoft.com/office/drawing/2014/main" id="{8120723F-A42C-4B81-97FD-6F575E5C2584}"/>
              </a:ext>
            </a:extLst>
          </p:cNvPr>
          <p:cNvSpPr>
            <a:spLocks noGrp="1"/>
          </p:cNvSpPr>
          <p:nvPr>
            <p:ph type="body" idx="43" hasCustomPrompt="1"/>
          </p:nvPr>
        </p:nvSpPr>
        <p:spPr>
          <a:xfrm>
            <a:off x="9453870"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1" name="Text Placeholder 2">
            <a:extLst>
              <a:ext uri="{FF2B5EF4-FFF2-40B4-BE49-F238E27FC236}">
                <a16:creationId xmlns:a16="http://schemas.microsoft.com/office/drawing/2014/main" id="{27D068F1-398F-4D11-977C-080C8151C786}"/>
              </a:ext>
            </a:extLst>
          </p:cNvPr>
          <p:cNvSpPr>
            <a:spLocks noGrp="1"/>
          </p:cNvSpPr>
          <p:nvPr>
            <p:ph type="body" idx="44" hasCustomPrompt="1"/>
          </p:nvPr>
        </p:nvSpPr>
        <p:spPr>
          <a:xfrm>
            <a:off x="9453870"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3" name="Text Placeholder 2">
            <a:extLst>
              <a:ext uri="{FF2B5EF4-FFF2-40B4-BE49-F238E27FC236}">
                <a16:creationId xmlns:a16="http://schemas.microsoft.com/office/drawing/2014/main" id="{B795705E-C5CB-46CC-9E41-D2269E07BC15}"/>
              </a:ext>
            </a:extLst>
          </p:cNvPr>
          <p:cNvSpPr>
            <a:spLocks noGrp="1"/>
          </p:cNvSpPr>
          <p:nvPr>
            <p:ph type="body" idx="46" hasCustomPrompt="1"/>
          </p:nvPr>
        </p:nvSpPr>
        <p:spPr>
          <a:xfrm>
            <a:off x="9452029"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4" name="Text Placeholder 2">
            <a:extLst>
              <a:ext uri="{FF2B5EF4-FFF2-40B4-BE49-F238E27FC236}">
                <a16:creationId xmlns:a16="http://schemas.microsoft.com/office/drawing/2014/main" id="{80211A2B-0F3C-4DBE-AE01-069AE7FC3468}"/>
              </a:ext>
            </a:extLst>
          </p:cNvPr>
          <p:cNvSpPr>
            <a:spLocks noGrp="1"/>
          </p:cNvSpPr>
          <p:nvPr>
            <p:ph type="body" idx="47" hasCustomPrompt="1"/>
          </p:nvPr>
        </p:nvSpPr>
        <p:spPr>
          <a:xfrm>
            <a:off x="9452029"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56" name="Straight Connector 55">
            <a:extLst>
              <a:ext uri="{FF2B5EF4-FFF2-40B4-BE49-F238E27FC236}">
                <a16:creationId xmlns:a16="http://schemas.microsoft.com/office/drawing/2014/main" id="{2E5E9742-C670-47AB-AA69-AE65D7915B06}"/>
              </a:ext>
            </a:extLst>
          </p:cNvPr>
          <p:cNvCxnSpPr>
            <a:cxnSpLocks/>
          </p:cNvCxnSpPr>
          <p:nvPr userDrawn="1"/>
        </p:nvCxnSpPr>
        <p:spPr>
          <a:xfrm rot="16200000">
            <a:off x="3531847" y="5364000"/>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8712DB-5183-45D8-9ABB-6E0795658012}"/>
              </a:ext>
            </a:extLst>
          </p:cNvPr>
          <p:cNvCxnSpPr>
            <a:cxnSpLocks/>
          </p:cNvCxnSpPr>
          <p:nvPr userDrawn="1"/>
        </p:nvCxnSpPr>
        <p:spPr>
          <a:xfrm rot="16200000">
            <a:off x="7274194" y="5363999"/>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Picture Placeholder 2">
            <a:extLst>
              <a:ext uri="{FF2B5EF4-FFF2-40B4-BE49-F238E27FC236}">
                <a16:creationId xmlns:a16="http://schemas.microsoft.com/office/drawing/2014/main" id="{417A32F4-3459-4A31-A90E-AA771FD4D491}"/>
              </a:ext>
            </a:extLst>
          </p:cNvPr>
          <p:cNvSpPr>
            <a:spLocks noGrp="1"/>
          </p:cNvSpPr>
          <p:nvPr>
            <p:ph type="pic" sz="quarter" idx="42"/>
          </p:nvPr>
        </p:nvSpPr>
        <p:spPr>
          <a:xfrm>
            <a:off x="4467451"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5" name="Picture Placeholder 2">
            <a:extLst>
              <a:ext uri="{FF2B5EF4-FFF2-40B4-BE49-F238E27FC236}">
                <a16:creationId xmlns:a16="http://schemas.microsoft.com/office/drawing/2014/main" id="{63549FA7-92E5-4DB1-92FA-15902DFD3753}"/>
              </a:ext>
            </a:extLst>
          </p:cNvPr>
          <p:cNvSpPr>
            <a:spLocks noGrp="1"/>
          </p:cNvSpPr>
          <p:nvPr>
            <p:ph type="pic" sz="quarter" idx="48"/>
          </p:nvPr>
        </p:nvSpPr>
        <p:spPr>
          <a:xfrm>
            <a:off x="8214902"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46" name="Picture Placeholder 2">
            <a:extLst>
              <a:ext uri="{FF2B5EF4-FFF2-40B4-BE49-F238E27FC236}">
                <a16:creationId xmlns:a16="http://schemas.microsoft.com/office/drawing/2014/main" id="{0F62D330-6A30-4A65-89DA-EDFE4AAD343E}"/>
              </a:ext>
            </a:extLst>
          </p:cNvPr>
          <p:cNvSpPr>
            <a:spLocks noGrp="1"/>
          </p:cNvSpPr>
          <p:nvPr>
            <p:ph type="pic" sz="quarter" idx="39"/>
          </p:nvPr>
        </p:nvSpPr>
        <p:spPr>
          <a:xfrm>
            <a:off x="4469292"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2" name="Picture Placeholder 2">
            <a:extLst>
              <a:ext uri="{FF2B5EF4-FFF2-40B4-BE49-F238E27FC236}">
                <a16:creationId xmlns:a16="http://schemas.microsoft.com/office/drawing/2014/main" id="{A3FC286B-05E7-4E48-A7FD-197800349118}"/>
              </a:ext>
            </a:extLst>
          </p:cNvPr>
          <p:cNvSpPr>
            <a:spLocks noGrp="1"/>
          </p:cNvSpPr>
          <p:nvPr>
            <p:ph type="pic" sz="quarter" idx="45"/>
          </p:nvPr>
        </p:nvSpPr>
        <p:spPr>
          <a:xfrm>
            <a:off x="8216743"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174431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e Char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461974"/>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092276"/>
            <a:ext cx="4443165" cy="1008841"/>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11097"/>
            <a:ext cx="3149152" cy="100800"/>
            <a:chOff x="-1228304" y="3250524"/>
            <a:chExt cx="3149152"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09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20048" y="3250524"/>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9A5180A6-7D2B-4341-A749-16387D907EEF}"/>
              </a:ext>
            </a:extLst>
          </p:cNvPr>
          <p:cNvSpPr>
            <a:spLocks noGrp="1"/>
          </p:cNvSpPr>
          <p:nvPr>
            <p:ph type="body" idx="34" hasCustomPrompt="1"/>
          </p:nvPr>
        </p:nvSpPr>
        <p:spPr>
          <a:xfrm>
            <a:off x="1262770"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37" name="Text Placeholder 2">
            <a:extLst>
              <a:ext uri="{FF2B5EF4-FFF2-40B4-BE49-F238E27FC236}">
                <a16:creationId xmlns:a16="http://schemas.microsoft.com/office/drawing/2014/main" id="{79DFBEE7-50AA-4F4F-8B5D-AD23ECAD9919}"/>
              </a:ext>
            </a:extLst>
          </p:cNvPr>
          <p:cNvSpPr>
            <a:spLocks noGrp="1"/>
          </p:cNvSpPr>
          <p:nvPr>
            <p:ph type="body" idx="42" hasCustomPrompt="1"/>
          </p:nvPr>
        </p:nvSpPr>
        <p:spPr>
          <a:xfrm>
            <a:off x="1262769"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39" name="Text Placeholder 2">
            <a:extLst>
              <a:ext uri="{FF2B5EF4-FFF2-40B4-BE49-F238E27FC236}">
                <a16:creationId xmlns:a16="http://schemas.microsoft.com/office/drawing/2014/main" id="{306EAF0C-F17D-47D6-BAA1-16745F4F70D9}"/>
              </a:ext>
            </a:extLst>
          </p:cNvPr>
          <p:cNvSpPr>
            <a:spLocks noGrp="1"/>
          </p:cNvSpPr>
          <p:nvPr>
            <p:ph type="body" idx="45" hasCustomPrompt="1"/>
          </p:nvPr>
        </p:nvSpPr>
        <p:spPr>
          <a:xfrm>
            <a:off x="3193135"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0" name="Text Placeholder 2">
            <a:extLst>
              <a:ext uri="{FF2B5EF4-FFF2-40B4-BE49-F238E27FC236}">
                <a16:creationId xmlns:a16="http://schemas.microsoft.com/office/drawing/2014/main" id="{D091E31C-C1DC-4D72-8C9E-3B6BD91E72AF}"/>
              </a:ext>
            </a:extLst>
          </p:cNvPr>
          <p:cNvSpPr>
            <a:spLocks noGrp="1"/>
          </p:cNvSpPr>
          <p:nvPr>
            <p:ph type="body" idx="46" hasCustomPrompt="1"/>
          </p:nvPr>
        </p:nvSpPr>
        <p:spPr>
          <a:xfrm>
            <a:off x="3193134"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2" name="Text Placeholder 2">
            <a:extLst>
              <a:ext uri="{FF2B5EF4-FFF2-40B4-BE49-F238E27FC236}">
                <a16:creationId xmlns:a16="http://schemas.microsoft.com/office/drawing/2014/main" id="{F62E753C-C8BE-457D-9B22-6A8227347A67}"/>
              </a:ext>
            </a:extLst>
          </p:cNvPr>
          <p:cNvSpPr>
            <a:spLocks noGrp="1"/>
          </p:cNvSpPr>
          <p:nvPr>
            <p:ph type="body" idx="47" hasCustomPrompt="1"/>
          </p:nvPr>
        </p:nvSpPr>
        <p:spPr>
          <a:xfrm>
            <a:off x="5123499" y="4142294"/>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3" name="Text Placeholder 2">
            <a:extLst>
              <a:ext uri="{FF2B5EF4-FFF2-40B4-BE49-F238E27FC236}">
                <a16:creationId xmlns:a16="http://schemas.microsoft.com/office/drawing/2014/main" id="{BC1E8F6C-0BDD-4AFA-9E8D-5EF61AA59F50}"/>
              </a:ext>
            </a:extLst>
          </p:cNvPr>
          <p:cNvSpPr>
            <a:spLocks noGrp="1"/>
          </p:cNvSpPr>
          <p:nvPr>
            <p:ph type="body" idx="48" hasCustomPrompt="1"/>
          </p:nvPr>
        </p:nvSpPr>
        <p:spPr>
          <a:xfrm>
            <a:off x="5123498" y="4503655"/>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5" name="Text Placeholder 2">
            <a:extLst>
              <a:ext uri="{FF2B5EF4-FFF2-40B4-BE49-F238E27FC236}">
                <a16:creationId xmlns:a16="http://schemas.microsoft.com/office/drawing/2014/main" id="{C70C9772-55FF-4449-988F-6CDDE075E730}"/>
              </a:ext>
            </a:extLst>
          </p:cNvPr>
          <p:cNvSpPr>
            <a:spLocks noGrp="1"/>
          </p:cNvSpPr>
          <p:nvPr>
            <p:ph type="body" idx="49" hasCustomPrompt="1"/>
          </p:nvPr>
        </p:nvSpPr>
        <p:spPr>
          <a:xfrm>
            <a:off x="1262770"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6" name="Text Placeholder 2">
            <a:extLst>
              <a:ext uri="{FF2B5EF4-FFF2-40B4-BE49-F238E27FC236}">
                <a16:creationId xmlns:a16="http://schemas.microsoft.com/office/drawing/2014/main" id="{75EE6DCE-6A55-4D95-85F7-E22E3E268256}"/>
              </a:ext>
            </a:extLst>
          </p:cNvPr>
          <p:cNvSpPr>
            <a:spLocks noGrp="1"/>
          </p:cNvSpPr>
          <p:nvPr>
            <p:ph type="body" idx="50" hasCustomPrompt="1"/>
          </p:nvPr>
        </p:nvSpPr>
        <p:spPr>
          <a:xfrm>
            <a:off x="1262769"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8" name="Text Placeholder 2">
            <a:extLst>
              <a:ext uri="{FF2B5EF4-FFF2-40B4-BE49-F238E27FC236}">
                <a16:creationId xmlns:a16="http://schemas.microsoft.com/office/drawing/2014/main" id="{84DC7882-7541-4AEA-95FE-DDBCF6F9CA32}"/>
              </a:ext>
            </a:extLst>
          </p:cNvPr>
          <p:cNvSpPr>
            <a:spLocks noGrp="1"/>
          </p:cNvSpPr>
          <p:nvPr>
            <p:ph type="body" idx="51" hasCustomPrompt="1"/>
          </p:nvPr>
        </p:nvSpPr>
        <p:spPr>
          <a:xfrm>
            <a:off x="3193135"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9" name="Text Placeholder 2">
            <a:extLst>
              <a:ext uri="{FF2B5EF4-FFF2-40B4-BE49-F238E27FC236}">
                <a16:creationId xmlns:a16="http://schemas.microsoft.com/office/drawing/2014/main" id="{5542D500-4CD6-4FDE-9133-F8020797D9B5}"/>
              </a:ext>
            </a:extLst>
          </p:cNvPr>
          <p:cNvSpPr>
            <a:spLocks noGrp="1"/>
          </p:cNvSpPr>
          <p:nvPr>
            <p:ph type="body" idx="52" hasCustomPrompt="1"/>
          </p:nvPr>
        </p:nvSpPr>
        <p:spPr>
          <a:xfrm>
            <a:off x="3193134"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51" name="Text Placeholder 2">
            <a:extLst>
              <a:ext uri="{FF2B5EF4-FFF2-40B4-BE49-F238E27FC236}">
                <a16:creationId xmlns:a16="http://schemas.microsoft.com/office/drawing/2014/main" id="{500C362B-BA02-4F7D-86F6-3F6F2EF20D04}"/>
              </a:ext>
            </a:extLst>
          </p:cNvPr>
          <p:cNvSpPr>
            <a:spLocks noGrp="1"/>
          </p:cNvSpPr>
          <p:nvPr>
            <p:ph type="body" idx="53" hasCustomPrompt="1"/>
          </p:nvPr>
        </p:nvSpPr>
        <p:spPr>
          <a:xfrm>
            <a:off x="5123499" y="4830433"/>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52" name="Text Placeholder 2">
            <a:extLst>
              <a:ext uri="{FF2B5EF4-FFF2-40B4-BE49-F238E27FC236}">
                <a16:creationId xmlns:a16="http://schemas.microsoft.com/office/drawing/2014/main" id="{E213E497-634E-40E7-BF08-765CC21529E2}"/>
              </a:ext>
            </a:extLst>
          </p:cNvPr>
          <p:cNvSpPr>
            <a:spLocks noGrp="1"/>
          </p:cNvSpPr>
          <p:nvPr>
            <p:ph type="body" idx="54" hasCustomPrompt="1"/>
          </p:nvPr>
        </p:nvSpPr>
        <p:spPr>
          <a:xfrm>
            <a:off x="5123498" y="5191794"/>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8" name="Oval 7">
            <a:extLst>
              <a:ext uri="{FF2B5EF4-FFF2-40B4-BE49-F238E27FC236}">
                <a16:creationId xmlns:a16="http://schemas.microsoft.com/office/drawing/2014/main" id="{FA01C659-0131-449B-BA07-5BC568F00BF0}"/>
              </a:ext>
            </a:extLst>
          </p:cNvPr>
          <p:cNvSpPr/>
          <p:nvPr userDrawn="1"/>
        </p:nvSpPr>
        <p:spPr>
          <a:xfrm>
            <a:off x="790959" y="4258650"/>
            <a:ext cx="384048" cy="384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4" name="Oval 53">
            <a:extLst>
              <a:ext uri="{FF2B5EF4-FFF2-40B4-BE49-F238E27FC236}">
                <a16:creationId xmlns:a16="http://schemas.microsoft.com/office/drawing/2014/main" id="{69CB80EA-A8D6-4099-9412-0C14095755FF}"/>
              </a:ext>
            </a:extLst>
          </p:cNvPr>
          <p:cNvSpPr/>
          <p:nvPr userDrawn="1"/>
        </p:nvSpPr>
        <p:spPr>
          <a:xfrm>
            <a:off x="790959" y="4965077"/>
            <a:ext cx="384048" cy="384048"/>
          </a:xfrm>
          <a:prstGeom prst="ellipse">
            <a:avLst/>
          </a:prstGeom>
          <a:solidFill>
            <a:srgbClr val="225B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5" name="Oval 54">
            <a:extLst>
              <a:ext uri="{FF2B5EF4-FFF2-40B4-BE49-F238E27FC236}">
                <a16:creationId xmlns:a16="http://schemas.microsoft.com/office/drawing/2014/main" id="{2E20CCE5-B889-49FE-8FA6-A6F0F11A5D91}"/>
              </a:ext>
            </a:extLst>
          </p:cNvPr>
          <p:cNvSpPr/>
          <p:nvPr userDrawn="1"/>
        </p:nvSpPr>
        <p:spPr>
          <a:xfrm>
            <a:off x="2725217" y="4261982"/>
            <a:ext cx="384048" cy="38404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6" name="Oval 55">
            <a:extLst>
              <a:ext uri="{FF2B5EF4-FFF2-40B4-BE49-F238E27FC236}">
                <a16:creationId xmlns:a16="http://schemas.microsoft.com/office/drawing/2014/main" id="{769A77E3-4AFB-45BB-8FDC-4AD084EA9D23}"/>
              </a:ext>
            </a:extLst>
          </p:cNvPr>
          <p:cNvSpPr/>
          <p:nvPr userDrawn="1"/>
        </p:nvSpPr>
        <p:spPr>
          <a:xfrm>
            <a:off x="2725217" y="4968409"/>
            <a:ext cx="384048" cy="384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7" name="Oval 56">
            <a:extLst>
              <a:ext uri="{FF2B5EF4-FFF2-40B4-BE49-F238E27FC236}">
                <a16:creationId xmlns:a16="http://schemas.microsoft.com/office/drawing/2014/main" id="{53A8B986-3280-4EAC-846B-9167ECC55646}"/>
              </a:ext>
            </a:extLst>
          </p:cNvPr>
          <p:cNvSpPr/>
          <p:nvPr userDrawn="1"/>
        </p:nvSpPr>
        <p:spPr>
          <a:xfrm>
            <a:off x="4660323" y="4257848"/>
            <a:ext cx="384048" cy="384048"/>
          </a:xfrm>
          <a:prstGeom prst="ellipse">
            <a:avLst/>
          </a:prstGeom>
          <a:solidFill>
            <a:srgbClr val="B531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Oval 57">
            <a:extLst>
              <a:ext uri="{FF2B5EF4-FFF2-40B4-BE49-F238E27FC236}">
                <a16:creationId xmlns:a16="http://schemas.microsoft.com/office/drawing/2014/main" id="{0AE6D315-5EC0-4956-B7BF-B94D2AFE679B}"/>
              </a:ext>
            </a:extLst>
          </p:cNvPr>
          <p:cNvSpPr/>
          <p:nvPr userDrawn="1"/>
        </p:nvSpPr>
        <p:spPr>
          <a:xfrm>
            <a:off x="4660323" y="4964275"/>
            <a:ext cx="384048" cy="384048"/>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2" name="Chart Placeholder 11">
            <a:extLst>
              <a:ext uri="{FF2B5EF4-FFF2-40B4-BE49-F238E27FC236}">
                <a16:creationId xmlns:a16="http://schemas.microsoft.com/office/drawing/2014/main" id="{9ED8422E-0C74-45EF-B794-252146C6639A}"/>
              </a:ext>
            </a:extLst>
          </p:cNvPr>
          <p:cNvSpPr>
            <a:spLocks noGrp="1"/>
          </p:cNvSpPr>
          <p:nvPr>
            <p:ph type="chart" sz="quarter" idx="55"/>
          </p:nvPr>
        </p:nvSpPr>
        <p:spPr>
          <a:xfrm>
            <a:off x="6924675" y="860425"/>
            <a:ext cx="4483100" cy="4573588"/>
          </a:xfrm>
        </p:spPr>
        <p:txBody>
          <a:bodyPr anchor="ctr" anchorCtr="0">
            <a:normAutofit/>
          </a:bodyPr>
          <a:lstStyle>
            <a:lvl1pPr marL="0" indent="0" algn="ctr">
              <a:buNone/>
              <a:defRPr sz="1200"/>
            </a:lvl1pPr>
          </a:lstStyle>
          <a:p>
            <a:r>
              <a:rPr lang="en-US"/>
              <a:t>Click icon to add chart</a:t>
            </a:r>
            <a:endParaRPr lang="ru-RU" dirty="0"/>
          </a:p>
        </p:txBody>
      </p:sp>
      <p:sp>
        <p:nvSpPr>
          <p:cNvPr id="35" name="Oval 34">
            <a:extLst>
              <a:ext uri="{FF2B5EF4-FFF2-40B4-BE49-F238E27FC236}">
                <a16:creationId xmlns:a16="http://schemas.microsoft.com/office/drawing/2014/main" id="{E8B7C827-F016-49F6-B775-FAC0E6420466}"/>
              </a:ext>
            </a:extLst>
          </p:cNvPr>
          <p:cNvSpPr/>
          <p:nvPr userDrawn="1"/>
        </p:nvSpPr>
        <p:spPr>
          <a:xfrm>
            <a:off x="6905624" y="905669"/>
            <a:ext cx="4483100" cy="448310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8" name="Oval 37">
            <a:extLst>
              <a:ext uri="{FF2B5EF4-FFF2-40B4-BE49-F238E27FC236}">
                <a16:creationId xmlns:a16="http://schemas.microsoft.com/office/drawing/2014/main" id="{C0F8D2C7-9093-4F92-B8A4-D819FEE69F1F}"/>
              </a:ext>
            </a:extLst>
          </p:cNvPr>
          <p:cNvSpPr/>
          <p:nvPr userDrawn="1"/>
        </p:nvSpPr>
        <p:spPr>
          <a:xfrm>
            <a:off x="8294757" y="2294802"/>
            <a:ext cx="1704834" cy="1704834"/>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cxnSp>
        <p:nvCxnSpPr>
          <p:cNvPr id="41" name="Straight Connector 40">
            <a:extLst>
              <a:ext uri="{FF2B5EF4-FFF2-40B4-BE49-F238E27FC236}">
                <a16:creationId xmlns:a16="http://schemas.microsoft.com/office/drawing/2014/main" id="{0DE9D0C0-04C1-4621-8B2D-E65A25A8DCF3}"/>
              </a:ext>
            </a:extLst>
          </p:cNvPr>
          <p:cNvCxnSpPr>
            <a:cxnSpLocks/>
          </p:cNvCxnSpPr>
          <p:nvPr userDrawn="1"/>
        </p:nvCxnSpPr>
        <p:spPr>
          <a:xfrm rot="16200000">
            <a:off x="8675514" y="450000"/>
            <a:ext cx="90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90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411243"/>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564787"/>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2314168"/>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3189568"/>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CF430BFB-0A7C-4FB8-B93B-8DA19F3E634A}"/>
              </a:ext>
            </a:extLst>
          </p:cNvPr>
          <p:cNvSpPr>
            <a:spLocks noGrp="1"/>
          </p:cNvSpPr>
          <p:nvPr>
            <p:ph type="pic" sz="quarter" idx="15"/>
          </p:nvPr>
        </p:nvSpPr>
        <p:spPr>
          <a:xfrm>
            <a:off x="-3710" y="1792784"/>
            <a:ext cx="6073999" cy="3721608"/>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869787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36EF099F-79D2-486F-A4B2-DD4F699752C8}"/>
              </a:ext>
            </a:extLst>
          </p:cNvPr>
          <p:cNvSpPr>
            <a:spLocks noGrp="1"/>
          </p:cNvSpPr>
          <p:nvPr>
            <p:ph type="pic" sz="quarter" idx="22"/>
          </p:nvPr>
        </p:nvSpPr>
        <p:spPr>
          <a:xfrm>
            <a:off x="6096000" y="0"/>
            <a:ext cx="6089650" cy="6858000"/>
          </a:xfrm>
        </p:spPr>
        <p:txBody>
          <a:bodyPr anchor="ctr" anchorCtr="0">
            <a:normAutofit/>
          </a:bodyPr>
          <a:lstStyle>
            <a:lvl1pPr marL="0" indent="0" algn="ctr">
              <a:buNone/>
              <a:defRPr sz="20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21" name="Title 1">
            <a:extLst>
              <a:ext uri="{FF2B5EF4-FFF2-40B4-BE49-F238E27FC236}">
                <a16:creationId xmlns:a16="http://schemas.microsoft.com/office/drawing/2014/main" id="{1FF22294-F2E5-4C74-A30C-46BA988FD586}"/>
              </a:ext>
            </a:extLst>
          </p:cNvPr>
          <p:cNvSpPr>
            <a:spLocks noGrp="1"/>
          </p:cNvSpPr>
          <p:nvPr>
            <p:ph type="title" hasCustomPrompt="1"/>
          </p:nvPr>
        </p:nvSpPr>
        <p:spPr>
          <a:xfrm>
            <a:off x="809959" y="1546091"/>
            <a:ext cx="4846923" cy="1091078"/>
          </a:xfrm>
        </p:spPr>
        <p:txBody>
          <a:bodyPr lIns="0" tIns="0" rIns="0" bIns="0" anchor="b" anchorCtr="0">
            <a:noAutofit/>
          </a:bodyPr>
          <a:lstStyle>
            <a:lvl1pPr>
              <a:defRPr sz="5500"/>
            </a:lvl1pPr>
          </a:lstStyle>
          <a:p>
            <a:r>
              <a:rPr lang="en-US" dirty="0"/>
              <a:t>THANK YOU!</a:t>
            </a:r>
            <a:endParaRPr lang="ru-RU" dirty="0"/>
          </a:p>
        </p:txBody>
      </p:sp>
      <p:sp>
        <p:nvSpPr>
          <p:cNvPr id="22" name="Text Placeholder 3">
            <a:extLst>
              <a:ext uri="{FF2B5EF4-FFF2-40B4-BE49-F238E27FC236}">
                <a16:creationId xmlns:a16="http://schemas.microsoft.com/office/drawing/2014/main" id="{FC5C0DA6-1B31-4BDF-BAEB-BF7978102847}"/>
              </a:ext>
            </a:extLst>
          </p:cNvPr>
          <p:cNvSpPr>
            <a:spLocks noGrp="1"/>
          </p:cNvSpPr>
          <p:nvPr>
            <p:ph type="body" sz="quarter" idx="15" hasCustomPrompt="1"/>
          </p:nvPr>
        </p:nvSpPr>
        <p:spPr>
          <a:xfrm>
            <a:off x="825335" y="3083960"/>
            <a:ext cx="4586288" cy="509472"/>
          </a:xfrm>
        </p:spPr>
        <p:txBody>
          <a:bodyPr lIns="0" tIns="0" rIns="0" bIns="0" anchor="b" anchorCtr="0">
            <a:noAutofit/>
          </a:bodyPr>
          <a:lstStyle>
            <a:lvl1pPr marL="0" indent="0">
              <a:buNone/>
              <a:defRPr sz="2800" b="0">
                <a:solidFill>
                  <a:schemeClr val="tx1"/>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August Bergqvist</a:t>
            </a:r>
            <a:endParaRPr lang="ru-RU" dirty="0"/>
          </a:p>
        </p:txBody>
      </p:sp>
      <p:sp>
        <p:nvSpPr>
          <p:cNvPr id="23" name="Text Placeholder 3">
            <a:extLst>
              <a:ext uri="{FF2B5EF4-FFF2-40B4-BE49-F238E27FC236}">
                <a16:creationId xmlns:a16="http://schemas.microsoft.com/office/drawing/2014/main" id="{5E1647C9-9AC1-4500-A56E-94CABC656E0C}"/>
              </a:ext>
            </a:extLst>
          </p:cNvPr>
          <p:cNvSpPr>
            <a:spLocks noGrp="1"/>
          </p:cNvSpPr>
          <p:nvPr>
            <p:ph type="body" sz="quarter" idx="16" hasCustomPrompt="1"/>
          </p:nvPr>
        </p:nvSpPr>
        <p:spPr>
          <a:xfrm>
            <a:off x="831850" y="3703834"/>
            <a:ext cx="4586288" cy="230941"/>
          </a:xfrm>
        </p:spPr>
        <p:txBody>
          <a:bodyPr lIns="0" tIns="0" rIns="0" bIns="0">
            <a:noAutofit/>
          </a:bodyPr>
          <a:lstStyle>
            <a:lvl1pPr marL="0" indent="0">
              <a:buNone/>
              <a:defRPr sz="1700" b="0" i="1">
                <a:solidFill>
                  <a:schemeClr val="tx1"/>
                </a:solidFill>
                <a:latin typeface="+mn-lt"/>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Phone:</a:t>
            </a:r>
            <a:endParaRPr lang="ru-RU" dirty="0"/>
          </a:p>
        </p:txBody>
      </p:sp>
      <p:sp>
        <p:nvSpPr>
          <p:cNvPr id="24" name="Text Placeholder 3">
            <a:extLst>
              <a:ext uri="{FF2B5EF4-FFF2-40B4-BE49-F238E27FC236}">
                <a16:creationId xmlns:a16="http://schemas.microsoft.com/office/drawing/2014/main" id="{8605CECB-8164-4428-B478-98C42902F9FC}"/>
              </a:ext>
            </a:extLst>
          </p:cNvPr>
          <p:cNvSpPr>
            <a:spLocks noGrp="1"/>
          </p:cNvSpPr>
          <p:nvPr>
            <p:ph type="body" sz="quarter" idx="17" hasCustomPrompt="1"/>
          </p:nvPr>
        </p:nvSpPr>
        <p:spPr>
          <a:xfrm>
            <a:off x="824950" y="3946707"/>
            <a:ext cx="4586288" cy="290167"/>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+7 888 999-000-11</a:t>
            </a:r>
            <a:endParaRPr lang="ru-RU" dirty="0"/>
          </a:p>
        </p:txBody>
      </p:sp>
      <p:sp>
        <p:nvSpPr>
          <p:cNvPr id="25" name="Text Placeholder 3">
            <a:extLst>
              <a:ext uri="{FF2B5EF4-FFF2-40B4-BE49-F238E27FC236}">
                <a16:creationId xmlns:a16="http://schemas.microsoft.com/office/drawing/2014/main" id="{D39B56C4-E128-4995-91CC-64C268BC7603}"/>
              </a:ext>
            </a:extLst>
          </p:cNvPr>
          <p:cNvSpPr>
            <a:spLocks noGrp="1"/>
          </p:cNvSpPr>
          <p:nvPr>
            <p:ph type="body" sz="quarter" idx="18" hasCustomPrompt="1"/>
          </p:nvPr>
        </p:nvSpPr>
        <p:spPr>
          <a:xfrm>
            <a:off x="838750" y="4423954"/>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Email:</a:t>
            </a:r>
            <a:endParaRPr lang="ru-RU" dirty="0"/>
          </a:p>
        </p:txBody>
      </p:sp>
      <p:sp>
        <p:nvSpPr>
          <p:cNvPr id="26" name="Text Placeholder 3">
            <a:extLst>
              <a:ext uri="{FF2B5EF4-FFF2-40B4-BE49-F238E27FC236}">
                <a16:creationId xmlns:a16="http://schemas.microsoft.com/office/drawing/2014/main" id="{94772DA1-74CC-430C-9A8E-5A6586692CAB}"/>
              </a:ext>
            </a:extLst>
          </p:cNvPr>
          <p:cNvSpPr>
            <a:spLocks noGrp="1"/>
          </p:cNvSpPr>
          <p:nvPr>
            <p:ph type="body" sz="quarter" idx="19" hasCustomPrompt="1"/>
          </p:nvPr>
        </p:nvSpPr>
        <p:spPr>
          <a:xfrm>
            <a:off x="831850" y="4650785"/>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Bergqvist@vanarsdelltd.com</a:t>
            </a:r>
            <a:endParaRPr lang="ru-RU" dirty="0"/>
          </a:p>
        </p:txBody>
      </p:sp>
      <p:sp>
        <p:nvSpPr>
          <p:cNvPr id="27" name="Text Placeholder 3">
            <a:extLst>
              <a:ext uri="{FF2B5EF4-FFF2-40B4-BE49-F238E27FC236}">
                <a16:creationId xmlns:a16="http://schemas.microsoft.com/office/drawing/2014/main" id="{7A073B5B-2BE3-49D1-A646-1492F534C94B}"/>
              </a:ext>
            </a:extLst>
          </p:cNvPr>
          <p:cNvSpPr>
            <a:spLocks noGrp="1"/>
          </p:cNvSpPr>
          <p:nvPr>
            <p:ph type="body" sz="quarter" idx="20" hasCustomPrompt="1"/>
          </p:nvPr>
        </p:nvSpPr>
        <p:spPr>
          <a:xfrm>
            <a:off x="831850" y="5153025"/>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Website:</a:t>
            </a:r>
            <a:endParaRPr lang="ru-RU" dirty="0"/>
          </a:p>
        </p:txBody>
      </p:sp>
      <p:sp>
        <p:nvSpPr>
          <p:cNvPr id="28" name="Text Placeholder 3">
            <a:extLst>
              <a:ext uri="{FF2B5EF4-FFF2-40B4-BE49-F238E27FC236}">
                <a16:creationId xmlns:a16="http://schemas.microsoft.com/office/drawing/2014/main" id="{52D10EDD-0329-4443-8665-7603E4A83B16}"/>
              </a:ext>
            </a:extLst>
          </p:cNvPr>
          <p:cNvSpPr>
            <a:spLocks noGrp="1"/>
          </p:cNvSpPr>
          <p:nvPr>
            <p:ph type="body" sz="quarter" idx="21" hasCustomPrompt="1"/>
          </p:nvPr>
        </p:nvSpPr>
        <p:spPr>
          <a:xfrm>
            <a:off x="824950" y="5363814"/>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www.vanarsdelltd.com</a:t>
            </a:r>
            <a:endParaRPr lang="ru-RU" dirty="0"/>
          </a:p>
        </p:txBody>
      </p:sp>
      <p:grpSp>
        <p:nvGrpSpPr>
          <p:cNvPr id="4" name="Group 3">
            <a:extLst>
              <a:ext uri="{FF2B5EF4-FFF2-40B4-BE49-F238E27FC236}">
                <a16:creationId xmlns:a16="http://schemas.microsoft.com/office/drawing/2014/main" id="{5F591C52-0202-44BA-A6BE-E2362516B893}"/>
              </a:ext>
            </a:extLst>
          </p:cNvPr>
          <p:cNvGrpSpPr/>
          <p:nvPr userDrawn="1"/>
        </p:nvGrpSpPr>
        <p:grpSpPr>
          <a:xfrm>
            <a:off x="801543" y="2750589"/>
            <a:ext cx="4569895" cy="100800"/>
            <a:chOff x="808548" y="2750589"/>
            <a:chExt cx="4569895"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808548" y="2750589"/>
              <a:ext cx="4505297" cy="100800"/>
              <a:chOff x="496859" y="3240138"/>
              <a:chExt cx="293754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9" name="Oval 28">
              <a:extLst>
                <a:ext uri="{FF2B5EF4-FFF2-40B4-BE49-F238E27FC236}">
                  <a16:creationId xmlns:a16="http://schemas.microsoft.com/office/drawing/2014/main" id="{BECBEDE0-51BB-48BD-AAAD-63B6F60C1D57}"/>
                </a:ext>
              </a:extLst>
            </p:cNvPr>
            <p:cNvSpPr/>
            <p:nvPr userDrawn="1"/>
          </p:nvSpPr>
          <p:spPr>
            <a:xfrm flipH="1">
              <a:off x="5277642" y="2750589"/>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2" name="Group 31">
            <a:extLst>
              <a:ext uri="{FF2B5EF4-FFF2-40B4-BE49-F238E27FC236}">
                <a16:creationId xmlns:a16="http://schemas.microsoft.com/office/drawing/2014/main" id="{63E1608D-F119-4C0D-8D91-7CB089C037C8}"/>
              </a:ext>
            </a:extLst>
          </p:cNvPr>
          <p:cNvGrpSpPr/>
          <p:nvPr userDrawn="1"/>
        </p:nvGrpSpPr>
        <p:grpSpPr>
          <a:xfrm>
            <a:off x="801543" y="1660573"/>
            <a:ext cx="4575417" cy="105664"/>
            <a:chOff x="808548" y="2745725"/>
            <a:chExt cx="4575417" cy="105664"/>
          </a:xfrm>
        </p:grpSpPr>
        <p:grpSp>
          <p:nvGrpSpPr>
            <p:cNvPr id="33" name="Group 32">
              <a:extLst>
                <a:ext uri="{FF2B5EF4-FFF2-40B4-BE49-F238E27FC236}">
                  <a16:creationId xmlns:a16="http://schemas.microsoft.com/office/drawing/2014/main" id="{EBDC0121-6865-4B65-A28B-1CEDB16AAD9E}"/>
                </a:ext>
              </a:extLst>
            </p:cNvPr>
            <p:cNvGrpSpPr/>
            <p:nvPr userDrawn="1"/>
          </p:nvGrpSpPr>
          <p:grpSpPr>
            <a:xfrm flipH="1">
              <a:off x="808548" y="2750589"/>
              <a:ext cx="4505297" cy="100800"/>
              <a:chOff x="496859" y="3240138"/>
              <a:chExt cx="2937541" cy="100800"/>
            </a:xfrm>
          </p:grpSpPr>
          <p:cxnSp>
            <p:nvCxnSpPr>
              <p:cNvPr id="35" name="Straight Connector 34">
                <a:extLst>
                  <a:ext uri="{FF2B5EF4-FFF2-40B4-BE49-F238E27FC236}">
                    <a16:creationId xmlns:a16="http://schemas.microsoft.com/office/drawing/2014/main" id="{386E3714-07DE-4318-B5BC-25F879B97D59}"/>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ECCE30B-E848-4C5E-83A1-A811D489E7B8}"/>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34" name="Oval 33">
              <a:extLst>
                <a:ext uri="{FF2B5EF4-FFF2-40B4-BE49-F238E27FC236}">
                  <a16:creationId xmlns:a16="http://schemas.microsoft.com/office/drawing/2014/main" id="{09817AEC-C67C-49A3-AC5A-669FD4D6D586}"/>
                </a:ext>
              </a:extLst>
            </p:cNvPr>
            <p:cNvSpPr/>
            <p:nvPr userDrawn="1"/>
          </p:nvSpPr>
          <p:spPr>
            <a:xfrm flipH="1">
              <a:off x="5283164" y="2745725"/>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788394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ppendix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96C5B5AA-0D95-4C33-8EBC-90401B51BDB4}"/>
              </a:ext>
            </a:extLst>
          </p:cNvPr>
          <p:cNvSpPr>
            <a:spLocks noGrp="1"/>
          </p:cNvSpPr>
          <p:nvPr>
            <p:ph type="pic" sz="quarter" idx="14"/>
          </p:nvPr>
        </p:nvSpPr>
        <p:spPr>
          <a:xfrm>
            <a:off x="6032" y="1912946"/>
            <a:ext cx="12185968" cy="3493008"/>
          </a:xfrm>
        </p:spPr>
        <p:txBody>
          <a:bodyPr anchor="ctr" anchorCtr="0">
            <a:normAutofit/>
          </a:bodyPr>
          <a:lstStyle>
            <a:lvl1pPr marL="0" indent="0" algn="ctr">
              <a:buNone/>
              <a:defRPr sz="14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3848934" y="457496"/>
            <a:ext cx="4494133" cy="804338"/>
          </a:xfrm>
        </p:spPr>
        <p:txBody>
          <a:bodyPr lIns="0" tIns="0" rIns="0" bIns="0" anchor="b">
            <a:normAutofit/>
          </a:bodyPr>
          <a:lstStyle>
            <a:lvl1pPr algn="ctr">
              <a:defRPr sz="3600"/>
            </a:lvl1pPr>
          </a:lstStyle>
          <a:p>
            <a:r>
              <a:rPr lang="en-US" dirty="0"/>
              <a:t>APPENDIX</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
            <a:extLst>
              <a:ext uri="{FF2B5EF4-FFF2-40B4-BE49-F238E27FC236}">
                <a16:creationId xmlns:a16="http://schemas.microsoft.com/office/drawing/2014/main" id="{908B302A-0F76-466E-9FCE-DCEECCBCF6C9}"/>
              </a:ext>
            </a:extLst>
          </p:cNvPr>
          <p:cNvGrpSpPr/>
          <p:nvPr userDrawn="1"/>
        </p:nvGrpSpPr>
        <p:grpSpPr>
          <a:xfrm>
            <a:off x="4736152" y="1509426"/>
            <a:ext cx="2719696" cy="100800"/>
            <a:chOff x="4732222" y="1509426"/>
            <a:chExt cx="2719696"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732222" y="1509426"/>
              <a:ext cx="2669296" cy="100800"/>
              <a:chOff x="1693969" y="3240138"/>
              <a:chExt cx="174043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1693969" y="3290538"/>
                <a:ext cx="169003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427C0C4F-6341-4BE0-931E-AAA6EA2AF137}"/>
                </a:ext>
              </a:extLst>
            </p:cNvPr>
            <p:cNvSpPr/>
            <p:nvPr userDrawn="1"/>
          </p:nvSpPr>
          <p:spPr>
            <a:xfrm flipH="1">
              <a:off x="7351117" y="1509426"/>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576448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stimonial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04263" y="707529"/>
            <a:ext cx="6310887" cy="569086"/>
          </a:xfrm>
        </p:spPr>
        <p:txBody>
          <a:bodyPr lIns="0" tIns="0" rIns="0" bIns="0" anchor="b">
            <a:normAutofit/>
          </a:bodyPr>
          <a:lstStyle>
            <a:lvl1pPr algn="r">
              <a:defRPr sz="3600"/>
            </a:lvl1pPr>
          </a:lstStyle>
          <a:p>
            <a:r>
              <a:rPr lang="en-US" dirty="0"/>
              <a:t>TESTIMONIALS</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773282" y="1375202"/>
            <a:ext cx="4418718" cy="100800"/>
            <a:chOff x="675503" y="3240138"/>
            <a:chExt cx="2758897"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75503" y="3290538"/>
              <a:ext cx="270849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822459"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822459"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2447783"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flipV="1">
            <a:off x="3000995"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2D92A7B-1C40-4AEB-92C3-C35F8C01F1FA}"/>
              </a:ext>
            </a:extLst>
          </p:cNvPr>
          <p:cNvSpPr>
            <a:spLocks noGrp="1"/>
          </p:cNvSpPr>
          <p:nvPr>
            <p:ph type="body" sz="quarter" idx="49"/>
          </p:nvPr>
        </p:nvSpPr>
        <p:spPr>
          <a:xfrm>
            <a:off x="803253"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24" name="Oval 23">
            <a:extLst>
              <a:ext uri="{FF2B5EF4-FFF2-40B4-BE49-F238E27FC236}">
                <a16:creationId xmlns:a16="http://schemas.microsoft.com/office/drawing/2014/main" id="{F2E312F1-B417-47B6-97E4-7CCA31034F82}"/>
              </a:ext>
            </a:extLst>
          </p:cNvPr>
          <p:cNvSpPr/>
          <p:nvPr userDrawn="1"/>
        </p:nvSpPr>
        <p:spPr>
          <a:xfrm>
            <a:off x="2950595"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Text Placeholder 2">
            <a:extLst>
              <a:ext uri="{FF2B5EF4-FFF2-40B4-BE49-F238E27FC236}">
                <a16:creationId xmlns:a16="http://schemas.microsoft.com/office/drawing/2014/main" id="{13DB5D84-04D8-4536-A06B-AED76E7C51D7}"/>
              </a:ext>
            </a:extLst>
          </p:cNvPr>
          <p:cNvSpPr>
            <a:spLocks noGrp="1"/>
          </p:cNvSpPr>
          <p:nvPr>
            <p:ph type="body" idx="50" hasCustomPrompt="1"/>
          </p:nvPr>
        </p:nvSpPr>
        <p:spPr>
          <a:xfrm>
            <a:off x="4586638"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59" name="Text Placeholder 2">
            <a:extLst>
              <a:ext uri="{FF2B5EF4-FFF2-40B4-BE49-F238E27FC236}">
                <a16:creationId xmlns:a16="http://schemas.microsoft.com/office/drawing/2014/main" id="{3AB0AC7E-7919-422E-95A1-82E8B125756D}"/>
              </a:ext>
            </a:extLst>
          </p:cNvPr>
          <p:cNvSpPr>
            <a:spLocks noGrp="1"/>
          </p:cNvSpPr>
          <p:nvPr>
            <p:ph type="body" idx="51" hasCustomPrompt="1"/>
          </p:nvPr>
        </p:nvSpPr>
        <p:spPr>
          <a:xfrm>
            <a:off x="4586638"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0" name="Picture Placeholder 2">
            <a:extLst>
              <a:ext uri="{FF2B5EF4-FFF2-40B4-BE49-F238E27FC236}">
                <a16:creationId xmlns:a16="http://schemas.microsoft.com/office/drawing/2014/main" id="{B44FD76B-D1AE-458B-AF32-E4AA246B0881}"/>
              </a:ext>
            </a:extLst>
          </p:cNvPr>
          <p:cNvSpPr>
            <a:spLocks noGrp="1"/>
          </p:cNvSpPr>
          <p:nvPr>
            <p:ph type="pic" sz="quarter" idx="52"/>
          </p:nvPr>
        </p:nvSpPr>
        <p:spPr>
          <a:xfrm>
            <a:off x="6211962"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1" name="Straight Connector 60">
            <a:extLst>
              <a:ext uri="{FF2B5EF4-FFF2-40B4-BE49-F238E27FC236}">
                <a16:creationId xmlns:a16="http://schemas.microsoft.com/office/drawing/2014/main" id="{07D22CD4-7F86-495D-B381-7D706058B916}"/>
              </a:ext>
            </a:extLst>
          </p:cNvPr>
          <p:cNvCxnSpPr>
            <a:cxnSpLocks/>
          </p:cNvCxnSpPr>
          <p:nvPr userDrawn="1"/>
        </p:nvCxnSpPr>
        <p:spPr>
          <a:xfrm flipV="1">
            <a:off x="6765174"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2" name="Text Placeholder 3">
            <a:extLst>
              <a:ext uri="{FF2B5EF4-FFF2-40B4-BE49-F238E27FC236}">
                <a16:creationId xmlns:a16="http://schemas.microsoft.com/office/drawing/2014/main" id="{1BA0EB90-BA97-4A18-AD3D-1E839B636DEB}"/>
              </a:ext>
            </a:extLst>
          </p:cNvPr>
          <p:cNvSpPr>
            <a:spLocks noGrp="1"/>
          </p:cNvSpPr>
          <p:nvPr>
            <p:ph type="body" sz="quarter" idx="53"/>
          </p:nvPr>
        </p:nvSpPr>
        <p:spPr>
          <a:xfrm>
            <a:off x="456743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63" name="Oval 62">
            <a:extLst>
              <a:ext uri="{FF2B5EF4-FFF2-40B4-BE49-F238E27FC236}">
                <a16:creationId xmlns:a16="http://schemas.microsoft.com/office/drawing/2014/main" id="{ED057A87-963C-4F8A-BD4C-959BF8AF699B}"/>
              </a:ext>
            </a:extLst>
          </p:cNvPr>
          <p:cNvSpPr/>
          <p:nvPr userDrawn="1"/>
        </p:nvSpPr>
        <p:spPr>
          <a:xfrm>
            <a:off x="6714774"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64" name="Text Placeholder 2">
            <a:extLst>
              <a:ext uri="{FF2B5EF4-FFF2-40B4-BE49-F238E27FC236}">
                <a16:creationId xmlns:a16="http://schemas.microsoft.com/office/drawing/2014/main" id="{B6BAFE05-9EC0-4C3C-AB0F-89A83361452F}"/>
              </a:ext>
            </a:extLst>
          </p:cNvPr>
          <p:cNvSpPr>
            <a:spLocks noGrp="1"/>
          </p:cNvSpPr>
          <p:nvPr>
            <p:ph type="body" idx="54" hasCustomPrompt="1"/>
          </p:nvPr>
        </p:nvSpPr>
        <p:spPr>
          <a:xfrm>
            <a:off x="8350818" y="4992196"/>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65" name="Text Placeholder 2">
            <a:extLst>
              <a:ext uri="{FF2B5EF4-FFF2-40B4-BE49-F238E27FC236}">
                <a16:creationId xmlns:a16="http://schemas.microsoft.com/office/drawing/2014/main" id="{290BF8E2-78CA-4427-9231-3C5EDC272DEE}"/>
              </a:ext>
            </a:extLst>
          </p:cNvPr>
          <p:cNvSpPr>
            <a:spLocks noGrp="1"/>
          </p:cNvSpPr>
          <p:nvPr>
            <p:ph type="body" idx="55" hasCustomPrompt="1"/>
          </p:nvPr>
        </p:nvSpPr>
        <p:spPr>
          <a:xfrm>
            <a:off x="8350818" y="4187128"/>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6" name="Picture Placeholder 2">
            <a:extLst>
              <a:ext uri="{FF2B5EF4-FFF2-40B4-BE49-F238E27FC236}">
                <a16:creationId xmlns:a16="http://schemas.microsoft.com/office/drawing/2014/main" id="{ACA8732F-AB9E-4253-BB5A-5ADD5BA9B153}"/>
              </a:ext>
            </a:extLst>
          </p:cNvPr>
          <p:cNvSpPr>
            <a:spLocks noGrp="1"/>
          </p:cNvSpPr>
          <p:nvPr>
            <p:ph type="pic" sz="quarter" idx="56"/>
          </p:nvPr>
        </p:nvSpPr>
        <p:spPr>
          <a:xfrm>
            <a:off x="9976142" y="4430694"/>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7" name="Straight Connector 66">
            <a:extLst>
              <a:ext uri="{FF2B5EF4-FFF2-40B4-BE49-F238E27FC236}">
                <a16:creationId xmlns:a16="http://schemas.microsoft.com/office/drawing/2014/main" id="{BB9A566A-8C97-4AE6-B9EF-701587499889}"/>
              </a:ext>
            </a:extLst>
          </p:cNvPr>
          <p:cNvCxnSpPr>
            <a:cxnSpLocks/>
          </p:cNvCxnSpPr>
          <p:nvPr userDrawn="1"/>
        </p:nvCxnSpPr>
        <p:spPr>
          <a:xfrm flipV="1">
            <a:off x="10529354" y="3980054"/>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
            <a:extLst>
              <a:ext uri="{FF2B5EF4-FFF2-40B4-BE49-F238E27FC236}">
                <a16:creationId xmlns:a16="http://schemas.microsoft.com/office/drawing/2014/main" id="{45B69021-5E85-4B37-B529-366AC57512FD}"/>
              </a:ext>
            </a:extLst>
          </p:cNvPr>
          <p:cNvSpPr>
            <a:spLocks noGrp="1"/>
          </p:cNvSpPr>
          <p:nvPr>
            <p:ph type="body" sz="quarter" idx="57"/>
          </p:nvPr>
        </p:nvSpPr>
        <p:spPr>
          <a:xfrm>
            <a:off x="833161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69" name="Oval 68">
            <a:extLst>
              <a:ext uri="{FF2B5EF4-FFF2-40B4-BE49-F238E27FC236}">
                <a16:creationId xmlns:a16="http://schemas.microsoft.com/office/drawing/2014/main" id="{E407CD49-808A-445A-96C0-E3083C9FB390}"/>
              </a:ext>
            </a:extLst>
          </p:cNvPr>
          <p:cNvSpPr/>
          <p:nvPr userDrawn="1"/>
        </p:nvSpPr>
        <p:spPr>
          <a:xfrm>
            <a:off x="10478954" y="3925610"/>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Tree>
    <p:extLst>
      <p:ext uri="{BB962C8B-B14F-4D97-AF65-F5344CB8AC3E}">
        <p14:creationId xmlns:p14="http://schemas.microsoft.com/office/powerpoint/2010/main" val="864131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980591"/>
            <a:ext cx="4187903" cy="1177174"/>
          </a:xfrm>
        </p:spPr>
        <p:txBody>
          <a:bodyPr lIns="0" tIns="0" rIns="0" bIns="0" anchor="b">
            <a:normAutofit/>
          </a:bodyPr>
          <a:lstStyle>
            <a:lvl1pPr>
              <a:defRPr sz="3600"/>
            </a:lvl1pPr>
          </a:lstStyle>
          <a:p>
            <a:r>
              <a:rPr lang="en-US" dirty="0"/>
              <a:t>CASE STUDY</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610893"/>
            <a:ext cx="4168311" cy="1897530"/>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319328"/>
            <a:ext cx="3866400" cy="100800"/>
            <a:chOff x="-1228304" y="3240138"/>
            <a:chExt cx="3866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81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537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82DA762C-1D45-43AA-9DB3-3D8DBE3EACFE}"/>
              </a:ext>
            </a:extLst>
          </p:cNvPr>
          <p:cNvSpPr>
            <a:spLocks noGrp="1"/>
          </p:cNvSpPr>
          <p:nvPr>
            <p:ph type="body" idx="33" hasCustomPrompt="1"/>
          </p:nvPr>
        </p:nvSpPr>
        <p:spPr>
          <a:xfrm>
            <a:off x="5267325" y="1126345"/>
            <a:ext cx="6086475" cy="2662466"/>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4C3C1BF4-C955-4D71-87E4-BE0F7B619575}"/>
              </a:ext>
            </a:extLst>
          </p:cNvPr>
          <p:cNvSpPr>
            <a:spLocks noGrp="1"/>
          </p:cNvSpPr>
          <p:nvPr>
            <p:ph type="body" idx="34" hasCustomPrompt="1"/>
          </p:nvPr>
        </p:nvSpPr>
        <p:spPr>
          <a:xfrm>
            <a:off x="5269967" y="3909256"/>
            <a:ext cx="6086475" cy="1822399"/>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205956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obile Phon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1294387"/>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2212679"/>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970230"/>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496B07E0-C579-4C5F-9AD4-6AF791562924}"/>
              </a:ext>
            </a:extLst>
          </p:cNvPr>
          <p:cNvSpPr/>
          <p:nvPr userDrawn="1"/>
        </p:nvSpPr>
        <p:spPr>
          <a:xfrm>
            <a:off x="963549" y="1819285"/>
            <a:ext cx="4306824" cy="3648456"/>
          </a:xfrm>
          <a:prstGeom prst="rect">
            <a:avLst/>
          </a:prstGeom>
          <a:blipFill>
            <a:blip r:embed="rId2">
              <a:extLst>
                <a:ext uri="{96DAC541-7B7A-43D3-8B79-37D633B846F1}">
                  <asvg:svgBlip xmlns:asvg="http://schemas.microsoft.com/office/drawing/2016/SVG/main" r:embed="rId3"/>
                </a:ext>
              </a:extLst>
            </a:blip>
            <a:srcRect/>
            <a:stretch>
              <a:fillRect t="-195" b="-1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Picture Placeholder 2">
            <a:extLst>
              <a:ext uri="{FF2B5EF4-FFF2-40B4-BE49-F238E27FC236}">
                <a16:creationId xmlns:a16="http://schemas.microsoft.com/office/drawing/2014/main" id="{D5639F99-011E-49CF-8ABD-A4DB4439FB47}"/>
              </a:ext>
            </a:extLst>
          </p:cNvPr>
          <p:cNvSpPr>
            <a:spLocks noGrp="1"/>
          </p:cNvSpPr>
          <p:nvPr>
            <p:ph type="pic" sz="quarter" idx="14"/>
          </p:nvPr>
        </p:nvSpPr>
        <p:spPr>
          <a:xfrm>
            <a:off x="3315505" y="1976894"/>
            <a:ext cx="1819656" cy="3108960"/>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22" name="Picture Placeholder 2">
            <a:extLst>
              <a:ext uri="{FF2B5EF4-FFF2-40B4-BE49-F238E27FC236}">
                <a16:creationId xmlns:a16="http://schemas.microsoft.com/office/drawing/2014/main" id="{028483B2-B562-448D-AEE1-556BC9366BBA}"/>
              </a:ext>
            </a:extLst>
          </p:cNvPr>
          <p:cNvSpPr>
            <a:spLocks noGrp="1"/>
          </p:cNvSpPr>
          <p:nvPr>
            <p:ph type="pic" sz="quarter" idx="31"/>
          </p:nvPr>
        </p:nvSpPr>
        <p:spPr>
          <a:xfrm>
            <a:off x="1102188" y="3517926"/>
            <a:ext cx="2057400" cy="181965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319576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99DC18-D353-427C-B849-0204F13D9B3D}"/>
              </a:ext>
            </a:extLst>
          </p:cNvPr>
          <p:cNvSpPr>
            <a:spLocks noGrp="1"/>
          </p:cNvSpPr>
          <p:nvPr>
            <p:ph type="pic" sz="quarter" idx="14"/>
          </p:nvPr>
        </p:nvSpPr>
        <p:spPr>
          <a:xfrm>
            <a:off x="0" y="0"/>
            <a:ext cx="6083300" cy="6858000"/>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8" name="Picture Placeholder 9">
            <a:extLst>
              <a:ext uri="{FF2B5EF4-FFF2-40B4-BE49-F238E27FC236}">
                <a16:creationId xmlns:a16="http://schemas.microsoft.com/office/drawing/2014/main" id="{4293BA4F-7776-4C41-BE4F-7247935D5CCC}"/>
              </a:ext>
            </a:extLst>
          </p:cNvPr>
          <p:cNvSpPr>
            <a:spLocks noGrp="1"/>
          </p:cNvSpPr>
          <p:nvPr>
            <p:ph type="pic" sz="quarter" idx="13"/>
          </p:nvPr>
        </p:nvSpPr>
        <p:spPr>
          <a:xfrm>
            <a:off x="3706368" y="3079602"/>
            <a:ext cx="1481328" cy="758952"/>
          </a:xfrm>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90769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5021940"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205904"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215201" cy="1328330"/>
          </a:xfrm>
        </p:spPr>
        <p:txBody>
          <a:bodyPr lIns="0" tIns="0" rIns="0" bIns="0">
            <a:normAutofit/>
          </a:bodyPr>
          <a:lstStyle>
            <a:lvl1pPr marL="0" indent="0">
              <a:lnSpc>
                <a:spcPct val="100000"/>
              </a:lnSpc>
              <a:spcBef>
                <a:spcPts val="600"/>
              </a:spcBef>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7">
            <a:extLst>
              <a:ext uri="{FF2B5EF4-FFF2-40B4-BE49-F238E27FC236}">
                <a16:creationId xmlns:a16="http://schemas.microsoft.com/office/drawing/2014/main" id="{DE71F7A0-F439-470D-A1B8-556C960D112C}"/>
              </a:ext>
            </a:extLst>
          </p:cNvPr>
          <p:cNvSpPr>
            <a:spLocks noGrp="1"/>
          </p:cNvSpPr>
          <p:nvPr>
            <p:ph type="pic" sz="quarter" idx="15"/>
          </p:nvPr>
        </p:nvSpPr>
        <p:spPr>
          <a:xfrm>
            <a:off x="6103003" y="2490534"/>
            <a:ext cx="6083300" cy="2587752"/>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5399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090118"/>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243662"/>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1993043"/>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2868443"/>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F0861AA2-8248-462C-B6D8-FFD829F41ED0}"/>
              </a:ext>
            </a:extLst>
          </p:cNvPr>
          <p:cNvSpPr>
            <a:spLocks noGrp="1"/>
          </p:cNvSpPr>
          <p:nvPr>
            <p:ph type="pic" sz="quarter" idx="15"/>
          </p:nvPr>
        </p:nvSpPr>
        <p:spPr>
          <a:xfrm>
            <a:off x="2854411" y="1472184"/>
            <a:ext cx="324620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4763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ayout v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19359"/>
            <a:ext cx="5021940" cy="804338"/>
          </a:xfrm>
        </p:spPr>
        <p:txBody>
          <a:bodyPr lIns="0" tIns="0" rIns="0" bIns="0" anchor="b">
            <a:normAutofit/>
          </a:bodyPr>
          <a:lstStyle>
            <a:lvl1pPr>
              <a:defRPr sz="3600"/>
            </a:lvl1pPr>
          </a:lstStyle>
          <a:p>
            <a:r>
              <a:rPr lang="en-US" dirty="0"/>
              <a:t>CLICK TO EDIT</a:t>
            </a:r>
            <a:endParaRPr lang="ru-RU" dirty="0"/>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122284"/>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4C9D5785-B116-4BE7-AC26-5CD6481FFA6A}"/>
              </a:ext>
            </a:extLst>
          </p:cNvPr>
          <p:cNvSpPr>
            <a:spLocks noGrp="1"/>
          </p:cNvSpPr>
          <p:nvPr>
            <p:ph type="body" idx="14" hasCustomPrompt="1"/>
          </p:nvPr>
        </p:nvSpPr>
        <p:spPr>
          <a:xfrm>
            <a:off x="815720" y="3392200"/>
            <a:ext cx="5009495" cy="221017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Picture Placeholder 7">
            <a:extLst>
              <a:ext uri="{FF2B5EF4-FFF2-40B4-BE49-F238E27FC236}">
                <a16:creationId xmlns:a16="http://schemas.microsoft.com/office/drawing/2014/main" id="{278C2B8F-0B29-449C-AFFD-42BB56FA1595}"/>
              </a:ext>
            </a:extLst>
          </p:cNvPr>
          <p:cNvSpPr>
            <a:spLocks noGrp="1"/>
          </p:cNvSpPr>
          <p:nvPr>
            <p:ph type="pic" sz="quarter" idx="15"/>
          </p:nvPr>
        </p:nvSpPr>
        <p:spPr>
          <a:xfrm>
            <a:off x="6108356" y="-20834"/>
            <a:ext cx="524544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310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07.20.2018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400317" y="707529"/>
            <a:ext cx="4494133" cy="569086"/>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400317" y="1625821"/>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430402" y="1375202"/>
            <a:ext cx="5761598" cy="100800"/>
            <a:chOff x="-322276" y="3240138"/>
            <a:chExt cx="375667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22276" y="3290538"/>
              <a:ext cx="37062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2920469"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Picture Placeholder 3">
            <a:extLst>
              <a:ext uri="{FF2B5EF4-FFF2-40B4-BE49-F238E27FC236}">
                <a16:creationId xmlns:a16="http://schemas.microsoft.com/office/drawing/2014/main" id="{1EDA47E0-9B2C-45BF-A34A-E7069690AEF4}"/>
              </a:ext>
            </a:extLst>
          </p:cNvPr>
          <p:cNvSpPr>
            <a:spLocks noGrp="1"/>
          </p:cNvSpPr>
          <p:nvPr>
            <p:ph type="pic" sz="quarter" idx="15"/>
          </p:nvPr>
        </p:nvSpPr>
        <p:spPr>
          <a:xfrm>
            <a:off x="2090460"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831850"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3" name="Text Placeholder 2">
            <a:extLst>
              <a:ext uri="{FF2B5EF4-FFF2-40B4-BE49-F238E27FC236}">
                <a16:creationId xmlns:a16="http://schemas.microsoft.com/office/drawing/2014/main" id="{C7A796C4-1255-4B26-B034-EFB1284B77EB}"/>
              </a:ext>
            </a:extLst>
          </p:cNvPr>
          <p:cNvSpPr>
            <a:spLocks noGrp="1"/>
          </p:cNvSpPr>
          <p:nvPr>
            <p:ph type="body" idx="17" hasCustomPrompt="1"/>
          </p:nvPr>
        </p:nvSpPr>
        <p:spPr>
          <a:xfrm>
            <a:off x="2920469"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Picture Placeholder 3">
            <a:extLst>
              <a:ext uri="{FF2B5EF4-FFF2-40B4-BE49-F238E27FC236}">
                <a16:creationId xmlns:a16="http://schemas.microsoft.com/office/drawing/2014/main" id="{7F406E84-6EA1-4D34-8016-6A41F065FF76}"/>
              </a:ext>
            </a:extLst>
          </p:cNvPr>
          <p:cNvSpPr>
            <a:spLocks noGrp="1"/>
          </p:cNvSpPr>
          <p:nvPr>
            <p:ph type="pic" sz="quarter" idx="18"/>
          </p:nvPr>
        </p:nvSpPr>
        <p:spPr>
          <a:xfrm>
            <a:off x="2090460"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5" name="Text Placeholder 2">
            <a:extLst>
              <a:ext uri="{FF2B5EF4-FFF2-40B4-BE49-F238E27FC236}">
                <a16:creationId xmlns:a16="http://schemas.microsoft.com/office/drawing/2014/main" id="{7965133B-076D-4FAD-8D2A-C24FE2619C80}"/>
              </a:ext>
            </a:extLst>
          </p:cNvPr>
          <p:cNvSpPr>
            <a:spLocks noGrp="1"/>
          </p:cNvSpPr>
          <p:nvPr>
            <p:ph type="body" idx="19" hasCustomPrompt="1"/>
          </p:nvPr>
        </p:nvSpPr>
        <p:spPr>
          <a:xfrm>
            <a:off x="831850"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6" name="Text Placeholder 2">
            <a:extLst>
              <a:ext uri="{FF2B5EF4-FFF2-40B4-BE49-F238E27FC236}">
                <a16:creationId xmlns:a16="http://schemas.microsoft.com/office/drawing/2014/main" id="{CABE6307-1A20-419D-A352-17FF0286600B}"/>
              </a:ext>
            </a:extLst>
          </p:cNvPr>
          <p:cNvSpPr>
            <a:spLocks noGrp="1"/>
          </p:cNvSpPr>
          <p:nvPr>
            <p:ph type="body" idx="20" hasCustomPrompt="1"/>
          </p:nvPr>
        </p:nvSpPr>
        <p:spPr>
          <a:xfrm>
            <a:off x="8549426"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7" name="Picture Placeholder 3">
            <a:extLst>
              <a:ext uri="{FF2B5EF4-FFF2-40B4-BE49-F238E27FC236}">
                <a16:creationId xmlns:a16="http://schemas.microsoft.com/office/drawing/2014/main" id="{D2C5C227-18EE-4D6A-AA31-30B8F7CD20AE}"/>
              </a:ext>
            </a:extLst>
          </p:cNvPr>
          <p:cNvSpPr>
            <a:spLocks noGrp="1"/>
          </p:cNvSpPr>
          <p:nvPr>
            <p:ph type="pic" sz="quarter" idx="21"/>
          </p:nvPr>
        </p:nvSpPr>
        <p:spPr>
          <a:xfrm>
            <a:off x="7719417"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8" name="Text Placeholder 2">
            <a:extLst>
              <a:ext uri="{FF2B5EF4-FFF2-40B4-BE49-F238E27FC236}">
                <a16:creationId xmlns:a16="http://schemas.microsoft.com/office/drawing/2014/main" id="{6ABEA821-83E0-4C10-98A8-5F29E246F741}"/>
              </a:ext>
            </a:extLst>
          </p:cNvPr>
          <p:cNvSpPr>
            <a:spLocks noGrp="1"/>
          </p:cNvSpPr>
          <p:nvPr>
            <p:ph type="body" idx="22" hasCustomPrompt="1"/>
          </p:nvPr>
        </p:nvSpPr>
        <p:spPr>
          <a:xfrm>
            <a:off x="6460807"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
        <p:nvSpPr>
          <p:cNvPr id="29" name="Text Placeholder 2">
            <a:extLst>
              <a:ext uri="{FF2B5EF4-FFF2-40B4-BE49-F238E27FC236}">
                <a16:creationId xmlns:a16="http://schemas.microsoft.com/office/drawing/2014/main" id="{CA1DC741-B44F-4275-A1D5-B8D26A3390B3}"/>
              </a:ext>
            </a:extLst>
          </p:cNvPr>
          <p:cNvSpPr>
            <a:spLocks noGrp="1"/>
          </p:cNvSpPr>
          <p:nvPr>
            <p:ph type="body" idx="23" hasCustomPrompt="1"/>
          </p:nvPr>
        </p:nvSpPr>
        <p:spPr>
          <a:xfrm>
            <a:off x="8549426"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Picture Placeholder 3">
            <a:extLst>
              <a:ext uri="{FF2B5EF4-FFF2-40B4-BE49-F238E27FC236}">
                <a16:creationId xmlns:a16="http://schemas.microsoft.com/office/drawing/2014/main" id="{C550F6C4-BE33-415F-B0BC-B47EDC1BDACB}"/>
              </a:ext>
            </a:extLst>
          </p:cNvPr>
          <p:cNvSpPr>
            <a:spLocks noGrp="1"/>
          </p:cNvSpPr>
          <p:nvPr>
            <p:ph type="pic" sz="quarter" idx="24"/>
          </p:nvPr>
        </p:nvSpPr>
        <p:spPr>
          <a:xfrm>
            <a:off x="7719417"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31" name="Text Placeholder 2">
            <a:extLst>
              <a:ext uri="{FF2B5EF4-FFF2-40B4-BE49-F238E27FC236}">
                <a16:creationId xmlns:a16="http://schemas.microsoft.com/office/drawing/2014/main" id="{4C0830D2-D692-4161-8ECB-338703C94351}"/>
              </a:ext>
            </a:extLst>
          </p:cNvPr>
          <p:cNvSpPr>
            <a:spLocks noGrp="1"/>
          </p:cNvSpPr>
          <p:nvPr>
            <p:ph type="body" idx="25" hasCustomPrompt="1"/>
          </p:nvPr>
        </p:nvSpPr>
        <p:spPr>
          <a:xfrm>
            <a:off x="6460807"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3311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nitor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4464049"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443165"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Rectangle 7">
            <a:extLst>
              <a:ext uri="{FF2B5EF4-FFF2-40B4-BE49-F238E27FC236}">
                <a16:creationId xmlns:a16="http://schemas.microsoft.com/office/drawing/2014/main" id="{4ACF4ED1-C6C8-4C5C-8C14-4FF197588C03}"/>
              </a:ext>
            </a:extLst>
          </p:cNvPr>
          <p:cNvSpPr/>
          <p:nvPr userDrawn="1"/>
        </p:nvSpPr>
        <p:spPr>
          <a:xfrm>
            <a:off x="6192163" y="1435133"/>
            <a:ext cx="5175504" cy="4187952"/>
          </a:xfrm>
          <a:prstGeom prst="rect">
            <a:avLst/>
          </a:prstGeom>
          <a:blipFill>
            <a:blip r:embed="rId2">
              <a:extLst>
                <a:ext uri="{96DAC541-7B7A-43D3-8B79-37D633B846F1}">
                  <asvg:svgBlip xmlns:asvg="http://schemas.microsoft.com/office/drawing/2016/SVG/main" r:embed="rId3"/>
                </a:ext>
              </a:extLst>
            </a:blip>
            <a:srcRect/>
            <a:stretch>
              <a:fillRect t="1504" b="150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452987" cy="1328330"/>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6B8B3AB3-C02D-418C-A9E2-AA65DE78350D}"/>
              </a:ext>
            </a:extLst>
          </p:cNvPr>
          <p:cNvSpPr>
            <a:spLocks noGrp="1"/>
          </p:cNvSpPr>
          <p:nvPr>
            <p:ph type="pic" sz="quarter" idx="15"/>
          </p:nvPr>
        </p:nvSpPr>
        <p:spPr>
          <a:xfrm>
            <a:off x="6362829" y="1673942"/>
            <a:ext cx="4853962" cy="314140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26988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Subtitle Content Layout">
    <p:spTree>
      <p:nvGrpSpPr>
        <p:cNvPr id="1" name=""/>
        <p:cNvGrpSpPr/>
        <p:nvPr/>
      </p:nvGrpSpPr>
      <p:grpSpPr>
        <a:xfrm>
          <a:off x="0" y="0"/>
          <a:ext cx="0" cy="0"/>
          <a:chOff x="0" y="0"/>
          <a:chExt cx="0" cy="0"/>
        </a:xfrm>
      </p:grpSpPr>
      <p:sp>
        <p:nvSpPr>
          <p:cNvPr id="22" name="Picture Placeholder 7">
            <a:extLst>
              <a:ext uri="{FF2B5EF4-FFF2-40B4-BE49-F238E27FC236}">
                <a16:creationId xmlns:a16="http://schemas.microsoft.com/office/drawing/2014/main" id="{093DA11F-BC94-447C-B660-9C906BED01B1}"/>
              </a:ext>
            </a:extLst>
          </p:cNvPr>
          <p:cNvSpPr>
            <a:spLocks noGrp="1"/>
          </p:cNvSpPr>
          <p:nvPr>
            <p:ph type="pic" sz="quarter" idx="15"/>
          </p:nvPr>
        </p:nvSpPr>
        <p:spPr>
          <a:xfrm>
            <a:off x="0" y="1682496"/>
            <a:ext cx="12191999" cy="3493008"/>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3863976" y="696584"/>
            <a:ext cx="4464049" cy="569086"/>
          </a:xfrm>
        </p:spPr>
        <p:txBody>
          <a:bodyPr lIns="0" tIns="0" rIns="0" bIns="0" anchor="b">
            <a:normAutofit/>
          </a:bodyPr>
          <a:lstStyle>
            <a:lvl1pPr algn="ct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3884860" y="1983086"/>
            <a:ext cx="4443165" cy="569085"/>
          </a:xfrm>
        </p:spPr>
        <p:txBody>
          <a:bodyPr lIns="0" tIns="0" rIns="0" bIns="0">
            <a:normAutofit/>
          </a:bodyPr>
          <a:lstStyle>
            <a:lvl1pPr marL="0" indent="0" algn="ct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07.20.2018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8842051-6173-4CC2-8C4A-8AE31FE7BA54}"/>
              </a:ext>
            </a:extLst>
          </p:cNvPr>
          <p:cNvGrpSpPr/>
          <p:nvPr userDrawn="1"/>
        </p:nvGrpSpPr>
        <p:grpSpPr>
          <a:xfrm>
            <a:off x="5124396" y="1373283"/>
            <a:ext cx="1943208" cy="100800"/>
            <a:chOff x="3149478" y="1373283"/>
            <a:chExt cx="1943208" cy="100800"/>
          </a:xfrm>
        </p:grpSpPr>
        <p:grpSp>
          <p:nvGrpSpPr>
            <p:cNvPr id="15" name="Group 14">
              <a:extLst>
                <a:ext uri="{FF2B5EF4-FFF2-40B4-BE49-F238E27FC236}">
                  <a16:creationId xmlns:a16="http://schemas.microsoft.com/office/drawing/2014/main" id="{B7317392-EF87-4050-8BBE-32F74B0CF15A}"/>
                </a:ext>
              </a:extLst>
            </p:cNvPr>
            <p:cNvGrpSpPr/>
            <p:nvPr userDrawn="1"/>
          </p:nvGrpSpPr>
          <p:grpSpPr>
            <a:xfrm>
              <a:off x="3149478" y="1373283"/>
              <a:ext cx="1943208" cy="100800"/>
              <a:chOff x="0" y="3237441"/>
              <a:chExt cx="194320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18928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42408" y="3237441"/>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5D1C3636-C306-4492-8D46-194288459CAF}"/>
                </a:ext>
              </a:extLst>
            </p:cNvPr>
            <p:cNvSpPr/>
            <p:nvPr userDrawn="1"/>
          </p:nvSpPr>
          <p:spPr>
            <a:xfrm>
              <a:off x="3149478" y="1373283"/>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3502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7058B-89E0-4460-AB21-21747CB3A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7201C5EB-04D6-4050-930C-5F6907528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A732220F-109C-4A57-81E9-C6279EDA1374}"/>
              </a:ext>
            </a:extLst>
          </p:cNvPr>
          <p:cNvSpPr>
            <a:spLocks noGrp="1"/>
          </p:cNvSpPr>
          <p:nvPr>
            <p:ph type="dt" sz="half" idx="2"/>
          </p:nvPr>
        </p:nvSpPr>
        <p:spPr>
          <a:xfrm>
            <a:off x="10016836" y="5878720"/>
            <a:ext cx="1336964" cy="298800"/>
          </a:xfrm>
          <a:prstGeom prst="rect">
            <a:avLst/>
          </a:prstGeom>
        </p:spPr>
        <p:txBody>
          <a:bodyPr vert="horz" lIns="0" tIns="0" rIns="0" bIns="0" rtlCol="0" anchor="ctr"/>
          <a:lstStyle>
            <a:lvl1pPr algn="r">
              <a:defRPr sz="1000">
                <a:solidFill>
                  <a:schemeClr val="bg1">
                    <a:lumMod val="50000"/>
                    <a:lumOff val="50000"/>
                  </a:schemeClr>
                </a:solidFill>
              </a:defRPr>
            </a:lvl1pPr>
          </a:lstStyle>
          <a:p>
            <a:r>
              <a:rPr lang="en-US"/>
              <a:t>07.20.2018</a:t>
            </a:r>
            <a:endParaRPr lang="ru-RU" dirty="0"/>
          </a:p>
        </p:txBody>
      </p:sp>
      <p:sp>
        <p:nvSpPr>
          <p:cNvPr id="5" name="Footer Placeholder 4">
            <a:extLst>
              <a:ext uri="{FF2B5EF4-FFF2-40B4-BE49-F238E27FC236}">
                <a16:creationId xmlns:a16="http://schemas.microsoft.com/office/drawing/2014/main" id="{0A25404F-F26F-42E5-BA15-C0373FC1CF2B}"/>
              </a:ext>
            </a:extLst>
          </p:cNvPr>
          <p:cNvSpPr>
            <a:spLocks noGrp="1"/>
          </p:cNvSpPr>
          <p:nvPr>
            <p:ph type="ftr" sz="quarter" idx="3"/>
          </p:nvPr>
        </p:nvSpPr>
        <p:spPr>
          <a:xfrm>
            <a:off x="1169960" y="5878720"/>
            <a:ext cx="2915733" cy="298800"/>
          </a:xfrm>
          <a:prstGeom prst="rect">
            <a:avLst/>
          </a:prstGeom>
        </p:spPr>
        <p:txBody>
          <a:bodyPr vert="horz" lIns="91440" tIns="45720" rIns="91440" bIns="45720" rtlCol="0" anchor="ctr"/>
          <a:lstStyle>
            <a:lvl1pPr algn="l">
              <a:defRPr sz="1000">
                <a:solidFill>
                  <a:schemeClr val="bg1">
                    <a:lumMod val="50000"/>
                    <a:lumOff val="50000"/>
                  </a:schemeClr>
                </a:solidFill>
              </a:defRPr>
            </a:lvl1p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41725174-FA04-488F-9F0C-3CD1D1483FA9}"/>
              </a:ext>
            </a:extLst>
          </p:cNvPr>
          <p:cNvSpPr>
            <a:spLocks noGrp="1"/>
          </p:cNvSpPr>
          <p:nvPr>
            <p:ph type="sldNum" sz="quarter" idx="4"/>
          </p:nvPr>
        </p:nvSpPr>
        <p:spPr>
          <a:xfrm>
            <a:off x="778643" y="5879656"/>
            <a:ext cx="354492" cy="297307"/>
          </a:xfrm>
          <a:prstGeom prst="rect">
            <a:avLst/>
          </a:prstGeom>
        </p:spPr>
        <p:txBody>
          <a:bodyPr vert="horz" lIns="91440" tIns="45720" rIns="91440" bIns="45720" rtlCol="0" anchor="ctr"/>
          <a:lstStyle>
            <a:lvl1pPr algn="ctr">
              <a:defRPr sz="1000">
                <a:solidFill>
                  <a:schemeClr val="bg2"/>
                </a:solidFill>
              </a:defRPr>
            </a:lvl1pPr>
          </a:lstStyle>
          <a:p>
            <a:fld id="{8D581BC7-E183-40DB-AC97-C19EA4EB8894}" type="slidenum">
              <a:rPr lang="ru-RU" smtClean="0"/>
              <a:pPr/>
              <a:t>‹#›</a:t>
            </a:fld>
            <a:endParaRPr lang="ru-RU" dirty="0"/>
          </a:p>
        </p:txBody>
      </p:sp>
      <p:sp>
        <p:nvSpPr>
          <p:cNvPr id="7" name="Oval 6">
            <a:extLst>
              <a:ext uri="{FF2B5EF4-FFF2-40B4-BE49-F238E27FC236}">
                <a16:creationId xmlns:a16="http://schemas.microsoft.com/office/drawing/2014/main" id="{7FEF1588-F385-48F3-800A-554A9423E77A}"/>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0" name="Straight Connector 9">
            <a:extLst>
              <a:ext uri="{FF2B5EF4-FFF2-40B4-BE49-F238E27FC236}">
                <a16:creationId xmlns:a16="http://schemas.microsoft.com/office/drawing/2014/main" id="{440B0943-F568-4674-8FA4-B435B1E466AF}"/>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2DE7FD5-7941-43A1-8663-42AE40546A4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97791EE5-EF06-4BF8-84C6-EC24114E73F5}"/>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861138"/>
      </p:ext>
    </p:extLst>
  </p:cSld>
  <p:clrMap bg1="lt1" tx1="dk1" bg2="lt2" tx2="dk2" accent1="accent1" accent2="accent2" accent3="accent3" accent4="accent4" accent5="accent5" accent6="accent6" hlink="hlink" folHlink="folHlink"/>
  <p:sldLayoutIdLst>
    <p:sldLayoutId id="2147483682" r:id="rId1"/>
    <p:sldLayoutId id="2147483649" r:id="rId2"/>
    <p:sldLayoutId id="2147483650" r:id="rId3"/>
    <p:sldLayoutId id="2147483651" r:id="rId4"/>
    <p:sldLayoutId id="2147483652"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Lst>
  <p:hf hdr="0"/>
  <p:txStyles>
    <p:titleStyle>
      <a:lvl1pPr algn="l" defTabSz="914400" rtl="0" eaLnBrk="1"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7174" userDrawn="1">
          <p15:clr>
            <a:srgbClr val="F26B43"/>
          </p15:clr>
        </p15:guide>
        <p15:guide id="3" pos="506" userDrawn="1">
          <p15:clr>
            <a:srgbClr val="F26B43"/>
          </p15:clr>
        </p15:guide>
        <p15:guide id="4" orient="horz" pos="3793" userDrawn="1">
          <p15:clr>
            <a:srgbClr val="F26B43"/>
          </p15:clr>
        </p15:guide>
        <p15:guide id="5" pos="3840" userDrawn="1">
          <p15:clr>
            <a:srgbClr val="F26B43"/>
          </p15:clr>
        </p15:guide>
        <p15:guide id="6" orient="horz" pos="2160" userDrawn="1">
          <p15:clr>
            <a:srgbClr val="F26B43"/>
          </p15:clr>
        </p15:guide>
        <p15:guide id="7" pos="3318" userDrawn="1">
          <p15:clr>
            <a:srgbClr val="F26B43"/>
          </p15:clr>
        </p15:guide>
        <p15:guide id="8" pos="43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6FF42-70E3-4A7F-B5D8-2928FCB71A74}"/>
              </a:ext>
            </a:extLst>
          </p:cNvPr>
          <p:cNvSpPr>
            <a:spLocks noGrp="1"/>
          </p:cNvSpPr>
          <p:nvPr>
            <p:ph type="ctrTitle"/>
          </p:nvPr>
        </p:nvSpPr>
        <p:spPr>
          <a:xfrm>
            <a:off x="1606923" y="2440268"/>
            <a:ext cx="8978153" cy="1786094"/>
          </a:xfrm>
        </p:spPr>
        <p:txBody>
          <a:bodyPr/>
          <a:lstStyle/>
          <a:p>
            <a:r>
              <a:rPr lang="en-US" dirty="0"/>
              <a:t>“I Am The Light of the World”</a:t>
            </a:r>
            <a:endParaRPr lang="ru-RU" dirty="0"/>
          </a:p>
        </p:txBody>
      </p:sp>
      <p:sp>
        <p:nvSpPr>
          <p:cNvPr id="5" name="Subtitle 4">
            <a:extLst>
              <a:ext uri="{FF2B5EF4-FFF2-40B4-BE49-F238E27FC236}">
                <a16:creationId xmlns:a16="http://schemas.microsoft.com/office/drawing/2014/main" id="{F40A11AA-C85D-4AF4-92B2-0F4E36F4EC91}"/>
              </a:ext>
            </a:extLst>
          </p:cNvPr>
          <p:cNvSpPr>
            <a:spLocks noGrp="1"/>
          </p:cNvSpPr>
          <p:nvPr>
            <p:ph type="subTitle" idx="1"/>
          </p:nvPr>
        </p:nvSpPr>
        <p:spPr/>
        <p:txBody>
          <a:bodyPr/>
          <a:lstStyle/>
          <a:p>
            <a:r>
              <a:rPr lang="en-US" dirty="0"/>
              <a:t>The Seven “I Am” Statements of Jesus Series</a:t>
            </a:r>
            <a:endParaRPr lang="ru-RU" dirty="0"/>
          </a:p>
        </p:txBody>
      </p:sp>
      <p:pic>
        <p:nvPicPr>
          <p:cNvPr id="13" name="Picture Placeholder 1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133" b="6133"/>
          <a:stretch>
            <a:fillRect/>
          </a:stretch>
        </p:blipFill>
        <p:spPr/>
      </p:pic>
      <p:sp>
        <p:nvSpPr>
          <p:cNvPr id="14" name="Date Placeholder 13"/>
          <p:cNvSpPr>
            <a:spLocks noGrp="1"/>
          </p:cNvSpPr>
          <p:nvPr>
            <p:ph type="dt" sz="half" idx="10"/>
          </p:nvPr>
        </p:nvSpPr>
        <p:spPr/>
        <p:txBody>
          <a:bodyPr/>
          <a:lstStyle/>
          <a:p>
            <a:r>
              <a:rPr lang="en-US"/>
              <a:t>07.20.2018</a:t>
            </a:r>
            <a:endParaRPr lang="ru-RU" dirty="0"/>
          </a:p>
        </p:txBody>
      </p:sp>
      <p:sp>
        <p:nvSpPr>
          <p:cNvPr id="3" name="Footer Placeholder 2">
            <a:extLst>
              <a:ext uri="{FF2B5EF4-FFF2-40B4-BE49-F238E27FC236}">
                <a16:creationId xmlns:a16="http://schemas.microsoft.com/office/drawing/2014/main" id="{0CD09137-9F54-4283-B253-456F03961358}"/>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210404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8:12-11</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xfrm>
            <a:off x="826770" y="3610892"/>
            <a:ext cx="4168311" cy="2267827"/>
          </a:xfrm>
          <a:scene3d>
            <a:camera prst="orthographicFront"/>
            <a:lightRig rig="threePt" dir="t"/>
          </a:scene3d>
          <a:sp3d>
            <a:bevelT w="152400" h="50800" prst="softRound"/>
          </a:sp3d>
        </p:spPr>
        <p:txBody>
          <a:bodyPr>
            <a:noAutofit/>
          </a:bodyPr>
          <a:lstStyle/>
          <a:p>
            <a:r>
              <a:rPr lang="en-US" sz="2400" dirty="0">
                <a:solidFill>
                  <a:srgbClr val="FF0000"/>
                </a:solidFill>
                <a:effectLst>
                  <a:glow rad="101600">
                    <a:schemeClr val="accent1">
                      <a:satMod val="175000"/>
                      <a:alpha val="40000"/>
                    </a:schemeClr>
                  </a:glow>
                </a:effectLst>
              </a:rPr>
              <a:t>“I am the light of the world: he that </a:t>
            </a:r>
            <a:r>
              <a:rPr lang="en-US" sz="2400" dirty="0" err="1">
                <a:solidFill>
                  <a:srgbClr val="FF0000"/>
                </a:solidFill>
                <a:effectLst>
                  <a:glow rad="101600">
                    <a:schemeClr val="accent1">
                      <a:satMod val="175000"/>
                      <a:alpha val="40000"/>
                    </a:schemeClr>
                  </a:glow>
                </a:effectLst>
              </a:rPr>
              <a:t>followeth</a:t>
            </a:r>
            <a:r>
              <a:rPr lang="en-US" sz="2400" dirty="0">
                <a:solidFill>
                  <a:srgbClr val="FF0000"/>
                </a:solidFill>
                <a:effectLst>
                  <a:glow rad="101600">
                    <a:schemeClr val="accent1">
                      <a:satMod val="175000"/>
                      <a:alpha val="40000"/>
                    </a:schemeClr>
                  </a:glow>
                </a:effectLst>
              </a:rPr>
              <a:t> me shall not walk in darkness, but shall have the light of life.”</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Autofit/>
          </a:bodyPr>
          <a:lstStyle/>
          <a:p>
            <a:r>
              <a:rPr lang="en-US" dirty="0">
                <a:solidFill>
                  <a:schemeClr val="bg2">
                    <a:lumMod val="65000"/>
                  </a:schemeClr>
                </a:solidFill>
              </a:rPr>
              <a:t>12 Then </a:t>
            </a:r>
            <a:r>
              <a:rPr lang="en-US" dirty="0" err="1">
                <a:solidFill>
                  <a:schemeClr val="bg2">
                    <a:lumMod val="65000"/>
                  </a:schemeClr>
                </a:solidFill>
              </a:rPr>
              <a:t>spake</a:t>
            </a:r>
            <a:r>
              <a:rPr lang="en-US" dirty="0">
                <a:solidFill>
                  <a:schemeClr val="bg2">
                    <a:lumMod val="65000"/>
                  </a:schemeClr>
                </a:solidFill>
              </a:rPr>
              <a:t> Jesus again unto them, saying, </a:t>
            </a:r>
            <a:r>
              <a:rPr lang="en-US" dirty="0">
                <a:solidFill>
                  <a:schemeClr val="tx1">
                    <a:lumMod val="60000"/>
                    <a:lumOff val="40000"/>
                  </a:schemeClr>
                </a:solidFill>
              </a:rPr>
              <a:t>I am</a:t>
            </a:r>
            <a:r>
              <a:rPr lang="en-US" dirty="0">
                <a:solidFill>
                  <a:schemeClr val="bg2">
                    <a:lumMod val="65000"/>
                  </a:schemeClr>
                </a:solidFill>
              </a:rPr>
              <a:t> </a:t>
            </a:r>
            <a:r>
              <a:rPr lang="en-US" dirty="0">
                <a:solidFill>
                  <a:srgbClr val="FF0000"/>
                </a:solidFill>
              </a:rPr>
              <a:t>the light of the world: he that </a:t>
            </a:r>
            <a:r>
              <a:rPr lang="en-US" dirty="0" err="1">
                <a:solidFill>
                  <a:schemeClr val="tx1">
                    <a:lumMod val="60000"/>
                    <a:lumOff val="40000"/>
                  </a:schemeClr>
                </a:solidFill>
              </a:rPr>
              <a:t>followeth</a:t>
            </a:r>
            <a:r>
              <a:rPr lang="en-US" dirty="0">
                <a:solidFill>
                  <a:srgbClr val="FF0000"/>
                </a:solidFill>
              </a:rPr>
              <a:t> me shall not walk in darkness, but shall have the light of life.</a:t>
            </a:r>
            <a:r>
              <a:rPr lang="en-US" dirty="0">
                <a:solidFill>
                  <a:schemeClr val="bg2">
                    <a:lumMod val="65000"/>
                  </a:schemeClr>
                </a:solidFill>
              </a:rPr>
              <a:t>13 The Pharisees therefore said unto him, Thou </a:t>
            </a:r>
            <a:r>
              <a:rPr lang="en-US" dirty="0" err="1">
                <a:solidFill>
                  <a:schemeClr val="bg2">
                    <a:lumMod val="65000"/>
                  </a:schemeClr>
                </a:solidFill>
              </a:rPr>
              <a:t>bearest</a:t>
            </a:r>
            <a:r>
              <a:rPr lang="en-US" dirty="0">
                <a:solidFill>
                  <a:schemeClr val="bg2">
                    <a:lumMod val="65000"/>
                  </a:schemeClr>
                </a:solidFill>
              </a:rPr>
              <a:t> record of thyself; thy record is not true.14 Jesus answered and said unto them, </a:t>
            </a:r>
            <a:r>
              <a:rPr lang="en-US" dirty="0">
                <a:solidFill>
                  <a:srgbClr val="FF0000"/>
                </a:solidFill>
              </a:rPr>
              <a:t>Though I bear record of myself, yet my record is true: for </a:t>
            </a:r>
            <a:r>
              <a:rPr lang="en-US" dirty="0">
                <a:solidFill>
                  <a:schemeClr val="tx1">
                    <a:lumMod val="60000"/>
                    <a:lumOff val="40000"/>
                  </a:schemeClr>
                </a:solidFill>
              </a:rPr>
              <a:t>I know whence I came, and whither I go</a:t>
            </a:r>
            <a:r>
              <a:rPr lang="en-US" dirty="0">
                <a:solidFill>
                  <a:srgbClr val="FF0000"/>
                </a:solidFill>
              </a:rPr>
              <a:t>; but ye cannot tell whence I come, and whither I go. </a:t>
            </a:r>
            <a:r>
              <a:rPr lang="en-US" dirty="0">
                <a:solidFill>
                  <a:schemeClr val="bg2">
                    <a:lumMod val="65000"/>
                  </a:schemeClr>
                </a:solidFill>
              </a:rPr>
              <a:t>15 </a:t>
            </a:r>
            <a:r>
              <a:rPr lang="en-US" dirty="0">
                <a:solidFill>
                  <a:srgbClr val="FF0000"/>
                </a:solidFill>
              </a:rPr>
              <a:t>Ye judge after the flesh; I judge no man. </a:t>
            </a:r>
            <a:r>
              <a:rPr lang="en-US" dirty="0">
                <a:solidFill>
                  <a:schemeClr val="bg2">
                    <a:lumMod val="65000"/>
                  </a:schemeClr>
                </a:solidFill>
              </a:rPr>
              <a:t>16 </a:t>
            </a:r>
            <a:r>
              <a:rPr lang="en-US" dirty="0">
                <a:solidFill>
                  <a:srgbClr val="FF0000"/>
                </a:solidFill>
              </a:rPr>
              <a:t>And yet if I judge, my judgment is true: for I am not alone, but I and the Father that sent me. </a:t>
            </a:r>
            <a:r>
              <a:rPr lang="en-US" dirty="0">
                <a:solidFill>
                  <a:schemeClr val="bg2">
                    <a:lumMod val="65000"/>
                  </a:schemeClr>
                </a:solidFill>
              </a:rPr>
              <a:t>17 </a:t>
            </a:r>
            <a:r>
              <a:rPr lang="en-US" dirty="0">
                <a:solidFill>
                  <a:srgbClr val="FF0000"/>
                </a:solidFill>
              </a:rPr>
              <a:t>It is also written in your law, that the testimony of two men is true. </a:t>
            </a:r>
            <a:r>
              <a:rPr lang="en-US" dirty="0">
                <a:solidFill>
                  <a:schemeClr val="bg2">
                    <a:lumMod val="65000"/>
                  </a:schemeClr>
                </a:solidFill>
              </a:rPr>
              <a:t>18 </a:t>
            </a:r>
            <a:r>
              <a:rPr lang="en-US" dirty="0">
                <a:solidFill>
                  <a:srgbClr val="FF0000"/>
                </a:solidFill>
              </a:rPr>
              <a:t>I am one that bear witness of myself, and </a:t>
            </a:r>
            <a:r>
              <a:rPr lang="en-US" dirty="0">
                <a:solidFill>
                  <a:schemeClr val="tx1">
                    <a:lumMod val="60000"/>
                    <a:lumOff val="40000"/>
                  </a:schemeClr>
                </a:solidFill>
              </a:rPr>
              <a:t>the Father</a:t>
            </a:r>
            <a:r>
              <a:rPr lang="en-US" dirty="0">
                <a:solidFill>
                  <a:srgbClr val="FF0000"/>
                </a:solidFill>
              </a:rPr>
              <a:t> that sent me </a:t>
            </a:r>
            <a:r>
              <a:rPr lang="en-US" dirty="0" err="1">
                <a:solidFill>
                  <a:srgbClr val="FF0000"/>
                </a:solidFill>
              </a:rPr>
              <a:t>beareth</a:t>
            </a:r>
            <a:r>
              <a:rPr lang="en-US" dirty="0">
                <a:solidFill>
                  <a:srgbClr val="FF0000"/>
                </a:solidFill>
              </a:rPr>
              <a:t> witness of me.</a:t>
            </a:r>
            <a:r>
              <a:rPr lang="en-US" dirty="0">
                <a:solidFill>
                  <a:schemeClr val="bg2">
                    <a:lumMod val="65000"/>
                  </a:schemeClr>
                </a:solidFill>
              </a:rPr>
              <a:t>19 Then said they unto him, Where is thy Father? Jesus answered, </a:t>
            </a:r>
            <a:r>
              <a:rPr lang="en-US" dirty="0">
                <a:solidFill>
                  <a:srgbClr val="FF0000"/>
                </a:solidFill>
              </a:rPr>
              <a:t>Ye neither know me, nor my Father: if ye had known me, ye should have known my Father also.</a:t>
            </a:r>
            <a:endParaRPr lang="ru-RU" dirty="0">
              <a:solidFill>
                <a:srgbClr val="FF0000"/>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Following Jesus is the action He requires.  Good Shepherd.</a:t>
            </a:r>
          </a:p>
          <a:p>
            <a:r>
              <a:rPr lang="en-US" dirty="0"/>
              <a:t>Insecure people don’t like secure people.</a:t>
            </a:r>
          </a:p>
          <a:p>
            <a:r>
              <a:rPr lang="en-US" dirty="0"/>
              <a:t>People in darkness cannot see from where they are coming or going.</a:t>
            </a:r>
          </a:p>
          <a:p>
            <a:endParaRPr lang="en-US"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07.20.2018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
        <p:nvSpPr>
          <p:cNvPr id="5" name="Slide Number Placeholder 4">
            <a:extLst>
              <a:ext uri="{FF2B5EF4-FFF2-40B4-BE49-F238E27FC236}">
                <a16:creationId xmlns:a16="http://schemas.microsoft.com/office/drawing/2014/main" id="{AFE95238-AC7C-4B19-BF71-F38E35C8BB73}"/>
              </a:ext>
            </a:extLst>
          </p:cNvPr>
          <p:cNvSpPr>
            <a:spLocks noGrp="1"/>
          </p:cNvSpPr>
          <p:nvPr>
            <p:ph type="sldNum" sz="quarter" idx="12"/>
          </p:nvPr>
        </p:nvSpPr>
        <p:spPr/>
        <p:txBody>
          <a:bodyPr/>
          <a:lstStyle/>
          <a:p>
            <a:fld id="{8D581BC7-E183-40DB-AC97-C19EA4EB8894}" type="slidenum">
              <a:rPr lang="ru-RU" smtClean="0"/>
              <a:t>10</a:t>
            </a:fld>
            <a:endParaRPr lang="ru-RU" dirty="0"/>
          </a:p>
        </p:txBody>
      </p:sp>
      <p:sp>
        <p:nvSpPr>
          <p:cNvPr id="6" name="Footer Placeholder 5">
            <a:extLst>
              <a:ext uri="{FF2B5EF4-FFF2-40B4-BE49-F238E27FC236}">
                <a16:creationId xmlns:a16="http://schemas.microsoft.com/office/drawing/2014/main" id="{1BDF1137-A6CC-47BB-AD1E-513C2CFC74B4}"/>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2882921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18C9-A34F-49C5-973E-6760D1EF1059}"/>
              </a:ext>
            </a:extLst>
          </p:cNvPr>
          <p:cNvSpPr>
            <a:spLocks noGrp="1"/>
          </p:cNvSpPr>
          <p:nvPr>
            <p:ph type="title"/>
          </p:nvPr>
        </p:nvSpPr>
        <p:spPr>
          <a:xfrm>
            <a:off x="3040025" y="678572"/>
            <a:ext cx="6237455" cy="569086"/>
          </a:xfrm>
        </p:spPr>
        <p:txBody>
          <a:bodyPr>
            <a:normAutofit/>
          </a:bodyPr>
          <a:lstStyle/>
          <a:p>
            <a:r>
              <a:rPr lang="en-US" dirty="0"/>
              <a:t>DISCUSSION QUESTION</a:t>
            </a:r>
            <a:endParaRPr lang="ru-RU" dirty="0"/>
          </a:p>
        </p:txBody>
      </p:sp>
      <p:pic>
        <p:nvPicPr>
          <p:cNvPr id="22" name="Picture Placeholder 21" descr="Abstract background">
            <a:extLst>
              <a:ext uri="{FF2B5EF4-FFF2-40B4-BE49-F238E27FC236}">
                <a16:creationId xmlns:a16="http://schemas.microsoft.com/office/drawing/2014/main" id="{0342E5A4-E598-4185-B93F-5814F00C201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a:extLst>
              <a:ext uri="{FF2B5EF4-FFF2-40B4-BE49-F238E27FC236}">
                <a16:creationId xmlns:a16="http://schemas.microsoft.com/office/drawing/2014/main" id="{C679F2E6-BA14-4C8A-ABD2-DF50609348D1}"/>
              </a:ext>
            </a:extLst>
          </p:cNvPr>
          <p:cNvSpPr>
            <a:spLocks noGrp="1"/>
          </p:cNvSpPr>
          <p:nvPr>
            <p:ph type="body" idx="1"/>
          </p:nvPr>
        </p:nvSpPr>
        <p:spPr>
          <a:xfrm>
            <a:off x="1433455" y="1843143"/>
            <a:ext cx="9450594" cy="3466609"/>
          </a:xfrm>
        </p:spPr>
        <p:txBody>
          <a:bodyPr>
            <a:noAutofit/>
          </a:bodyPr>
          <a:lstStyle/>
          <a:p>
            <a:r>
              <a:rPr lang="en-US" sz="5400" dirty="0"/>
              <a:t>How Should We Operate As Children Of Light?</a:t>
            </a:r>
            <a:endParaRPr lang="ru-RU" sz="5400" dirty="0"/>
          </a:p>
        </p:txBody>
      </p:sp>
      <p:sp>
        <p:nvSpPr>
          <p:cNvPr id="4" name="Date Placeholder 3">
            <a:extLst>
              <a:ext uri="{FF2B5EF4-FFF2-40B4-BE49-F238E27FC236}">
                <a16:creationId xmlns:a16="http://schemas.microsoft.com/office/drawing/2014/main" id="{F48CF653-A1E7-473E-A717-8659C5E457A1}"/>
              </a:ext>
            </a:extLst>
          </p:cNvPr>
          <p:cNvSpPr>
            <a:spLocks noGrp="1"/>
          </p:cNvSpPr>
          <p:nvPr>
            <p:ph type="dt" sz="half" idx="10"/>
          </p:nvPr>
        </p:nvSpPr>
        <p:spPr/>
        <p:txBody>
          <a:bodyPr/>
          <a:lstStyle/>
          <a:p>
            <a:r>
              <a:rPr lang="en-US"/>
              <a:t>07.20.2018</a:t>
            </a:r>
            <a:endParaRPr lang="ru-RU" dirty="0"/>
          </a:p>
        </p:txBody>
      </p:sp>
      <p:pic>
        <p:nvPicPr>
          <p:cNvPr id="14" name="Picture Placeholder 1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
        <p:nvSpPr>
          <p:cNvPr id="7" name="Slide Number Placeholder 6">
            <a:extLst>
              <a:ext uri="{FF2B5EF4-FFF2-40B4-BE49-F238E27FC236}">
                <a16:creationId xmlns:a16="http://schemas.microsoft.com/office/drawing/2014/main" id="{1060E078-5682-4791-B90E-60726FAB592E}"/>
              </a:ext>
            </a:extLst>
          </p:cNvPr>
          <p:cNvSpPr>
            <a:spLocks noGrp="1"/>
          </p:cNvSpPr>
          <p:nvPr>
            <p:ph type="sldNum" sz="quarter" idx="12"/>
          </p:nvPr>
        </p:nvSpPr>
        <p:spPr/>
        <p:txBody>
          <a:bodyPr/>
          <a:lstStyle/>
          <a:p>
            <a:fld id="{8D581BC7-E183-40DB-AC97-C19EA4EB8894}" type="slidenum">
              <a:rPr lang="ru-RU" smtClean="0"/>
              <a:t>11</a:t>
            </a:fld>
            <a:endParaRPr lang="ru-RU" dirty="0"/>
          </a:p>
        </p:txBody>
      </p:sp>
      <p:sp>
        <p:nvSpPr>
          <p:cNvPr id="8" name="Footer Placeholder 7">
            <a:extLst>
              <a:ext uri="{FF2B5EF4-FFF2-40B4-BE49-F238E27FC236}">
                <a16:creationId xmlns:a16="http://schemas.microsoft.com/office/drawing/2014/main" id="{5AB6E074-52B7-455C-AA00-DEE320E25BC4}"/>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310963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FA9230-37E2-4CEB-A3E5-B704CE27367E}"/>
              </a:ext>
            </a:extLst>
          </p:cNvPr>
          <p:cNvSpPr>
            <a:spLocks noGrp="1"/>
          </p:cNvSpPr>
          <p:nvPr>
            <p:ph type="title"/>
          </p:nvPr>
        </p:nvSpPr>
        <p:spPr/>
        <p:txBody>
          <a:bodyPr/>
          <a:lstStyle/>
          <a:p>
            <a:r>
              <a:rPr lang="en-US" dirty="0"/>
              <a:t>3 Takeaways</a:t>
            </a:r>
            <a:endParaRPr lang="ru-RU" dirty="0"/>
          </a:p>
        </p:txBody>
      </p:sp>
      <p:sp>
        <p:nvSpPr>
          <p:cNvPr id="6" name="Text Placeholder 5">
            <a:extLst>
              <a:ext uri="{FF2B5EF4-FFF2-40B4-BE49-F238E27FC236}">
                <a16:creationId xmlns:a16="http://schemas.microsoft.com/office/drawing/2014/main" id="{04CE41FD-E209-4A5A-A2E8-544E35CFA6C5}"/>
              </a:ext>
            </a:extLst>
          </p:cNvPr>
          <p:cNvSpPr>
            <a:spLocks noGrp="1"/>
          </p:cNvSpPr>
          <p:nvPr>
            <p:ph type="body" idx="1"/>
          </p:nvPr>
        </p:nvSpPr>
        <p:spPr/>
        <p:txBody>
          <a:bodyPr/>
          <a:lstStyle/>
          <a:p>
            <a:r>
              <a:rPr lang="en-US" dirty="0"/>
              <a:t>I Am The Light of the World</a:t>
            </a:r>
            <a:endParaRPr lang="ru-RU" dirty="0"/>
          </a:p>
        </p:txBody>
      </p:sp>
      <p:sp>
        <p:nvSpPr>
          <p:cNvPr id="10" name="Text Placeholder 9">
            <a:extLst>
              <a:ext uri="{FF2B5EF4-FFF2-40B4-BE49-F238E27FC236}">
                <a16:creationId xmlns:a16="http://schemas.microsoft.com/office/drawing/2014/main" id="{89BE0DA3-3A03-418B-B7CF-0D4107499B9C}"/>
              </a:ext>
            </a:extLst>
          </p:cNvPr>
          <p:cNvSpPr>
            <a:spLocks noGrp="1"/>
          </p:cNvSpPr>
          <p:nvPr>
            <p:ph type="body" sz="quarter" idx="26"/>
          </p:nvPr>
        </p:nvSpPr>
        <p:spPr/>
        <p:txBody>
          <a:bodyPr/>
          <a:lstStyle/>
          <a:p>
            <a:r>
              <a:rPr lang="en-US" dirty="0"/>
              <a:t>1</a:t>
            </a:r>
            <a:endParaRPr lang="ru-RU" dirty="0"/>
          </a:p>
        </p:txBody>
      </p:sp>
      <p:sp>
        <p:nvSpPr>
          <p:cNvPr id="9" name="Text Placeholder 8">
            <a:extLst>
              <a:ext uri="{FF2B5EF4-FFF2-40B4-BE49-F238E27FC236}">
                <a16:creationId xmlns:a16="http://schemas.microsoft.com/office/drawing/2014/main" id="{4E74A44B-1AAF-44D0-A426-104890F03E29}"/>
              </a:ext>
            </a:extLst>
          </p:cNvPr>
          <p:cNvSpPr>
            <a:spLocks noGrp="1"/>
          </p:cNvSpPr>
          <p:nvPr>
            <p:ph type="body" idx="16"/>
          </p:nvPr>
        </p:nvSpPr>
        <p:spPr/>
        <p:txBody>
          <a:bodyPr/>
          <a:lstStyle/>
          <a:p>
            <a:r>
              <a:rPr lang="en-US" dirty="0"/>
              <a:t>Light is Perceived </a:t>
            </a:r>
            <a:endParaRPr lang="ru-RU" dirty="0"/>
          </a:p>
        </p:txBody>
      </p:sp>
      <p:sp>
        <p:nvSpPr>
          <p:cNvPr id="8" name="Text Placeholder 7">
            <a:extLst>
              <a:ext uri="{FF2B5EF4-FFF2-40B4-BE49-F238E27FC236}">
                <a16:creationId xmlns:a16="http://schemas.microsoft.com/office/drawing/2014/main" id="{D5450AF9-6A8E-4054-A832-F7BF5DA0E16C}"/>
              </a:ext>
            </a:extLst>
          </p:cNvPr>
          <p:cNvSpPr>
            <a:spLocks noGrp="1"/>
          </p:cNvSpPr>
          <p:nvPr>
            <p:ph type="body" idx="14"/>
          </p:nvPr>
        </p:nvSpPr>
        <p:spPr/>
        <p:txBody>
          <a:bodyPr>
            <a:normAutofit/>
          </a:bodyPr>
          <a:lstStyle/>
          <a:p>
            <a:r>
              <a:rPr lang="en-US" dirty="0"/>
              <a:t>In order to perceive light, there must be something capable of intaking light.  Spiritually, not only must light be perceived, but it must also be received.  Those who are not spiritual, or open to spiritual teachings, remain blind.</a:t>
            </a:r>
            <a:endParaRPr lang="ru-RU" dirty="0"/>
          </a:p>
        </p:txBody>
      </p:sp>
      <p:sp>
        <p:nvSpPr>
          <p:cNvPr id="12" name="Text Placeholder 11">
            <a:extLst>
              <a:ext uri="{FF2B5EF4-FFF2-40B4-BE49-F238E27FC236}">
                <a16:creationId xmlns:a16="http://schemas.microsoft.com/office/drawing/2014/main" id="{CC46A248-3DD2-4083-A410-269D3C38BC7D}"/>
              </a:ext>
            </a:extLst>
          </p:cNvPr>
          <p:cNvSpPr>
            <a:spLocks noGrp="1"/>
          </p:cNvSpPr>
          <p:nvPr>
            <p:ph type="body" sz="quarter" idx="28"/>
          </p:nvPr>
        </p:nvSpPr>
        <p:spPr/>
        <p:txBody>
          <a:bodyPr/>
          <a:lstStyle/>
          <a:p>
            <a:r>
              <a:rPr lang="en-US" dirty="0"/>
              <a:t>2</a:t>
            </a:r>
            <a:endParaRPr lang="ru-RU" dirty="0"/>
          </a:p>
        </p:txBody>
      </p:sp>
      <p:sp>
        <p:nvSpPr>
          <p:cNvPr id="13" name="Text Placeholder 12">
            <a:extLst>
              <a:ext uri="{FF2B5EF4-FFF2-40B4-BE49-F238E27FC236}">
                <a16:creationId xmlns:a16="http://schemas.microsoft.com/office/drawing/2014/main" id="{C2591E4E-87B2-4D64-B582-FBD4968920C5}"/>
              </a:ext>
            </a:extLst>
          </p:cNvPr>
          <p:cNvSpPr>
            <a:spLocks noGrp="1"/>
          </p:cNvSpPr>
          <p:nvPr>
            <p:ph type="body" idx="29"/>
          </p:nvPr>
        </p:nvSpPr>
        <p:spPr/>
        <p:txBody>
          <a:bodyPr>
            <a:normAutofit/>
          </a:bodyPr>
          <a:lstStyle/>
          <a:p>
            <a:r>
              <a:rPr lang="en-US" dirty="0"/>
              <a:t>Satan Is False Light</a:t>
            </a:r>
            <a:endParaRPr lang="ru-RU" dirty="0"/>
          </a:p>
        </p:txBody>
      </p:sp>
      <p:sp>
        <p:nvSpPr>
          <p:cNvPr id="11" name="Text Placeholder 10">
            <a:extLst>
              <a:ext uri="{FF2B5EF4-FFF2-40B4-BE49-F238E27FC236}">
                <a16:creationId xmlns:a16="http://schemas.microsoft.com/office/drawing/2014/main" id="{D02433E8-0DB5-41D8-8B35-D76C17922FE5}"/>
              </a:ext>
            </a:extLst>
          </p:cNvPr>
          <p:cNvSpPr>
            <a:spLocks noGrp="1"/>
          </p:cNvSpPr>
          <p:nvPr>
            <p:ph type="body" idx="27"/>
          </p:nvPr>
        </p:nvSpPr>
        <p:spPr/>
        <p:txBody>
          <a:bodyPr>
            <a:normAutofit/>
          </a:bodyPr>
          <a:lstStyle/>
          <a:p>
            <a:r>
              <a:rPr lang="en-US" dirty="0"/>
              <a:t>The Bible says that even Satan is transformed into an angel of light.  This means that we have to be aware that we are operating on the right frequency with God.  The frequency and spectrum determines the visibility.</a:t>
            </a:r>
            <a:endParaRPr lang="ru-RU" dirty="0"/>
          </a:p>
        </p:txBody>
      </p:sp>
      <p:sp>
        <p:nvSpPr>
          <p:cNvPr id="15" name="Text Placeholder 14">
            <a:extLst>
              <a:ext uri="{FF2B5EF4-FFF2-40B4-BE49-F238E27FC236}">
                <a16:creationId xmlns:a16="http://schemas.microsoft.com/office/drawing/2014/main" id="{A0DE6855-935C-4D9C-A6CA-A30ED4BC73A2}"/>
              </a:ext>
            </a:extLst>
          </p:cNvPr>
          <p:cNvSpPr>
            <a:spLocks noGrp="1"/>
          </p:cNvSpPr>
          <p:nvPr>
            <p:ph type="body" sz="quarter" idx="31"/>
          </p:nvPr>
        </p:nvSpPr>
        <p:spPr/>
        <p:txBody>
          <a:bodyPr/>
          <a:lstStyle/>
          <a:p>
            <a:r>
              <a:rPr lang="en-US" dirty="0"/>
              <a:t>3</a:t>
            </a:r>
            <a:endParaRPr lang="ru-RU" dirty="0"/>
          </a:p>
        </p:txBody>
      </p:sp>
      <p:sp>
        <p:nvSpPr>
          <p:cNvPr id="16" name="Text Placeholder 15">
            <a:extLst>
              <a:ext uri="{FF2B5EF4-FFF2-40B4-BE49-F238E27FC236}">
                <a16:creationId xmlns:a16="http://schemas.microsoft.com/office/drawing/2014/main" id="{A9BECA94-5E25-4E6D-A58C-7792A89CED7C}"/>
              </a:ext>
            </a:extLst>
          </p:cNvPr>
          <p:cNvSpPr>
            <a:spLocks noGrp="1"/>
          </p:cNvSpPr>
          <p:nvPr>
            <p:ph type="body" idx="32"/>
          </p:nvPr>
        </p:nvSpPr>
        <p:spPr/>
        <p:txBody>
          <a:bodyPr/>
          <a:lstStyle/>
          <a:p>
            <a:r>
              <a:rPr lang="en-US" dirty="0"/>
              <a:t>Light Comes to Expose</a:t>
            </a:r>
            <a:endParaRPr lang="ru-RU" dirty="0"/>
          </a:p>
        </p:txBody>
      </p:sp>
      <p:sp>
        <p:nvSpPr>
          <p:cNvPr id="14" name="Text Placeholder 13">
            <a:extLst>
              <a:ext uri="{FF2B5EF4-FFF2-40B4-BE49-F238E27FC236}">
                <a16:creationId xmlns:a16="http://schemas.microsoft.com/office/drawing/2014/main" id="{1A32FF73-A652-43C6-96BD-425851F591BC}"/>
              </a:ext>
            </a:extLst>
          </p:cNvPr>
          <p:cNvSpPr>
            <a:spLocks noGrp="1"/>
          </p:cNvSpPr>
          <p:nvPr>
            <p:ph type="body" idx="30"/>
          </p:nvPr>
        </p:nvSpPr>
        <p:spPr/>
        <p:txBody>
          <a:bodyPr>
            <a:normAutofit/>
          </a:bodyPr>
          <a:lstStyle/>
          <a:p>
            <a:r>
              <a:rPr lang="en-US" dirty="0"/>
              <a:t>Light exposes the things that are in darkness.  This provide opportunity for salvation or condemnation.  It’s solely dependent upon the recipient as to if they choose to love light or darkness. </a:t>
            </a:r>
          </a:p>
        </p:txBody>
      </p:sp>
      <p:sp>
        <p:nvSpPr>
          <p:cNvPr id="2" name="Date Placeholder 1">
            <a:extLst>
              <a:ext uri="{FF2B5EF4-FFF2-40B4-BE49-F238E27FC236}">
                <a16:creationId xmlns:a16="http://schemas.microsoft.com/office/drawing/2014/main" id="{AC3AE2A4-3957-4B28-BF08-92D47AFB3D61}"/>
              </a:ext>
            </a:extLst>
          </p:cNvPr>
          <p:cNvSpPr>
            <a:spLocks noGrp="1"/>
          </p:cNvSpPr>
          <p:nvPr>
            <p:ph type="dt" sz="half" idx="10"/>
          </p:nvPr>
        </p:nvSpPr>
        <p:spPr/>
        <p:txBody>
          <a:bodyPr/>
          <a:lstStyle/>
          <a:p>
            <a:r>
              <a:rPr lang="en-US"/>
              <a:t>07.20.2018</a:t>
            </a:r>
            <a:endParaRPr lang="ru-RU" dirty="0"/>
          </a:p>
        </p:txBody>
      </p:sp>
      <p:pic>
        <p:nvPicPr>
          <p:cNvPr id="18" name="Picture Placeholder 17"/>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
        <p:nvSpPr>
          <p:cNvPr id="7" name="Slide Number Placeholder 6">
            <a:extLst>
              <a:ext uri="{FF2B5EF4-FFF2-40B4-BE49-F238E27FC236}">
                <a16:creationId xmlns:a16="http://schemas.microsoft.com/office/drawing/2014/main" id="{6DFEC1E0-7E32-4B1D-8651-D5CFC18122C6}"/>
              </a:ext>
            </a:extLst>
          </p:cNvPr>
          <p:cNvSpPr>
            <a:spLocks noGrp="1"/>
          </p:cNvSpPr>
          <p:nvPr>
            <p:ph type="sldNum" sz="quarter" idx="12"/>
          </p:nvPr>
        </p:nvSpPr>
        <p:spPr/>
        <p:txBody>
          <a:bodyPr/>
          <a:lstStyle/>
          <a:p>
            <a:fld id="{8D581BC7-E183-40DB-AC97-C19EA4EB8894}" type="slidenum">
              <a:rPr lang="ru-RU" smtClean="0"/>
              <a:t>12</a:t>
            </a:fld>
            <a:endParaRPr lang="ru-RU" dirty="0"/>
          </a:p>
        </p:txBody>
      </p:sp>
      <p:sp>
        <p:nvSpPr>
          <p:cNvPr id="17" name="Footer Placeholder 16">
            <a:extLst>
              <a:ext uri="{FF2B5EF4-FFF2-40B4-BE49-F238E27FC236}">
                <a16:creationId xmlns:a16="http://schemas.microsoft.com/office/drawing/2014/main" id="{DA3EBD84-9948-4CFB-B9D7-2C96AC8819D2}"/>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331017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26A0-76B0-4D92-8A3B-F4FB7FCBBD52}"/>
              </a:ext>
            </a:extLst>
          </p:cNvPr>
          <p:cNvSpPr>
            <a:spLocks noGrp="1"/>
          </p:cNvSpPr>
          <p:nvPr>
            <p:ph type="title"/>
          </p:nvPr>
        </p:nvSpPr>
        <p:spPr/>
        <p:txBody>
          <a:bodyPr/>
          <a:lstStyle/>
          <a:p>
            <a:r>
              <a:rPr lang="en-US" dirty="0"/>
              <a:t>What is Light</a:t>
            </a:r>
            <a:endParaRPr lang="ru-RU" dirty="0"/>
          </a:p>
        </p:txBody>
      </p:sp>
      <p:sp>
        <p:nvSpPr>
          <p:cNvPr id="3" name="Text Placeholder 2">
            <a:extLst>
              <a:ext uri="{FF2B5EF4-FFF2-40B4-BE49-F238E27FC236}">
                <a16:creationId xmlns:a16="http://schemas.microsoft.com/office/drawing/2014/main" id="{A50184F8-7D3E-4F39-85DA-53F65AF618F6}"/>
              </a:ext>
            </a:extLst>
          </p:cNvPr>
          <p:cNvSpPr>
            <a:spLocks noGrp="1"/>
          </p:cNvSpPr>
          <p:nvPr>
            <p:ph type="body" idx="1"/>
          </p:nvPr>
        </p:nvSpPr>
        <p:spPr/>
        <p:txBody>
          <a:bodyPr/>
          <a:lstStyle/>
          <a:p>
            <a:r>
              <a:rPr lang="en-US" dirty="0"/>
              <a:t>Context</a:t>
            </a:r>
            <a:endParaRPr lang="ru-RU" dirty="0"/>
          </a:p>
        </p:txBody>
      </p:sp>
      <p:sp>
        <p:nvSpPr>
          <p:cNvPr id="5" name="Text Placeholder 4">
            <a:extLst>
              <a:ext uri="{FF2B5EF4-FFF2-40B4-BE49-F238E27FC236}">
                <a16:creationId xmlns:a16="http://schemas.microsoft.com/office/drawing/2014/main" id="{C7BC30F8-1890-4494-869A-DCD11E9F5FF4}"/>
              </a:ext>
            </a:extLst>
          </p:cNvPr>
          <p:cNvSpPr>
            <a:spLocks noGrp="1"/>
          </p:cNvSpPr>
          <p:nvPr>
            <p:ph type="body" idx="14"/>
          </p:nvPr>
        </p:nvSpPr>
        <p:spPr>
          <a:xfrm>
            <a:off x="815720" y="3869348"/>
            <a:ext cx="4215201" cy="1864477"/>
          </a:xfrm>
        </p:spPr>
        <p:txBody>
          <a:bodyPr>
            <a:normAutofit/>
          </a:bodyPr>
          <a:lstStyle/>
          <a:p>
            <a:r>
              <a:rPr lang="en-US" dirty="0"/>
              <a:t>Light - the natural agent that stimulates sight and makes things visible</a:t>
            </a:r>
          </a:p>
          <a:p>
            <a:endParaRPr lang="en-US" dirty="0"/>
          </a:p>
          <a:p>
            <a:r>
              <a:rPr lang="en-US" dirty="0" err="1"/>
              <a:t>phós</a:t>
            </a:r>
            <a:r>
              <a:rPr lang="en-US" dirty="0"/>
              <a:t> – light, a source of light, radiance.</a:t>
            </a:r>
          </a:p>
          <a:p>
            <a:endParaRPr lang="en-US" dirty="0"/>
          </a:p>
          <a:p>
            <a:r>
              <a:rPr lang="en-US" dirty="0"/>
              <a:t>The Lord Jesus as the illuminator of men</a:t>
            </a:r>
          </a:p>
          <a:p>
            <a:endParaRPr lang="en-US" dirty="0"/>
          </a:p>
          <a:p>
            <a:endParaRPr lang="en-US" dirty="0"/>
          </a:p>
        </p:txBody>
      </p:sp>
      <p:sp>
        <p:nvSpPr>
          <p:cNvPr id="6" name="Date Placeholder 5">
            <a:extLst>
              <a:ext uri="{FF2B5EF4-FFF2-40B4-BE49-F238E27FC236}">
                <a16:creationId xmlns:a16="http://schemas.microsoft.com/office/drawing/2014/main" id="{5EC88EDC-DE1B-4E22-AB2A-B461D5C81354}"/>
              </a:ext>
            </a:extLst>
          </p:cNvPr>
          <p:cNvSpPr>
            <a:spLocks noGrp="1"/>
          </p:cNvSpPr>
          <p:nvPr>
            <p:ph type="dt" sz="half" idx="10"/>
          </p:nvPr>
        </p:nvSpPr>
        <p:spPr/>
        <p:txBody>
          <a:bodyPr/>
          <a:lstStyle/>
          <a:p>
            <a:r>
              <a:rPr lang="en-US"/>
              <a:t>07.20.2018</a:t>
            </a:r>
            <a:endParaRPr lang="ru-RU" dirty="0"/>
          </a:p>
        </p:txBody>
      </p:sp>
      <p:pic>
        <p:nvPicPr>
          <p:cNvPr id="12" name="Picture Placeholder 1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pic>
        <p:nvPicPr>
          <p:cNvPr id="13" name="Picture Placeholder 12">
            <a:extLst>
              <a:ext uri="{FF2B5EF4-FFF2-40B4-BE49-F238E27FC236}">
                <a16:creationId xmlns:a16="http://schemas.microsoft.com/office/drawing/2014/main" id="{950FB464-A2A3-4C76-87CB-6A7266FCA139}"/>
              </a:ext>
            </a:extLst>
          </p:cNvPr>
          <p:cNvPicPr>
            <a:picLocks noGrp="1" noChangeAspect="1"/>
          </p:cNvPicPr>
          <p:nvPr>
            <p:ph type="pic" sz="quarter" idx="15"/>
          </p:nvPr>
        </p:nvPicPr>
        <p:blipFill>
          <a:blip r:embed="rId3"/>
          <a:srcRect t="12120" b="12120"/>
          <a:stretch>
            <a:fillRect/>
          </a:stretch>
        </p:blipFill>
        <p:spPr/>
      </p:pic>
      <p:sp>
        <p:nvSpPr>
          <p:cNvPr id="14" name="Slide Number Placeholder 13">
            <a:extLst>
              <a:ext uri="{FF2B5EF4-FFF2-40B4-BE49-F238E27FC236}">
                <a16:creationId xmlns:a16="http://schemas.microsoft.com/office/drawing/2014/main" id="{A6E8C6FE-27AE-47F1-8983-231ED28641B9}"/>
              </a:ext>
            </a:extLst>
          </p:cNvPr>
          <p:cNvSpPr>
            <a:spLocks noGrp="1"/>
          </p:cNvSpPr>
          <p:nvPr>
            <p:ph type="sldNum" sz="quarter" idx="12"/>
          </p:nvPr>
        </p:nvSpPr>
        <p:spPr/>
        <p:txBody>
          <a:bodyPr/>
          <a:lstStyle/>
          <a:p>
            <a:fld id="{8D581BC7-E183-40DB-AC97-C19EA4EB8894}" type="slidenum">
              <a:rPr lang="ru-RU" smtClean="0"/>
              <a:t>2</a:t>
            </a:fld>
            <a:endParaRPr lang="ru-RU" dirty="0"/>
          </a:p>
        </p:txBody>
      </p:sp>
      <p:sp>
        <p:nvSpPr>
          <p:cNvPr id="15" name="Footer Placeholder 14">
            <a:extLst>
              <a:ext uri="{FF2B5EF4-FFF2-40B4-BE49-F238E27FC236}">
                <a16:creationId xmlns:a16="http://schemas.microsoft.com/office/drawing/2014/main" id="{86076A9C-4B53-4B2B-AF2B-1735097E45B9}"/>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290511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C22844-2EA4-4DC4-9F10-CB98251BD864}"/>
              </a:ext>
            </a:extLst>
          </p:cNvPr>
          <p:cNvSpPr>
            <a:spLocks noGrp="1"/>
          </p:cNvSpPr>
          <p:nvPr>
            <p:ph type="dt" sz="half" idx="10"/>
          </p:nvPr>
        </p:nvSpPr>
        <p:spPr/>
        <p:txBody>
          <a:bodyPr/>
          <a:lstStyle/>
          <a:p>
            <a:r>
              <a:rPr lang="en-US"/>
              <a:t>07.20.2018</a:t>
            </a:r>
            <a:endParaRPr lang="ru-RU" dirty="0"/>
          </a:p>
        </p:txBody>
      </p:sp>
      <p:sp>
        <p:nvSpPr>
          <p:cNvPr id="3" name="Title 2">
            <a:extLst>
              <a:ext uri="{FF2B5EF4-FFF2-40B4-BE49-F238E27FC236}">
                <a16:creationId xmlns:a16="http://schemas.microsoft.com/office/drawing/2014/main" id="{14D8E9C8-B88A-47D0-967D-5AF28DF2CF5A}"/>
              </a:ext>
            </a:extLst>
          </p:cNvPr>
          <p:cNvSpPr>
            <a:spLocks noGrp="1"/>
          </p:cNvSpPr>
          <p:nvPr>
            <p:ph type="title"/>
          </p:nvPr>
        </p:nvSpPr>
        <p:spPr/>
        <p:txBody>
          <a:bodyPr/>
          <a:lstStyle/>
          <a:p>
            <a:r>
              <a:rPr lang="en-US" dirty="0"/>
              <a:t>MORE ON LIGHT</a:t>
            </a:r>
          </a:p>
        </p:txBody>
      </p:sp>
      <p:sp>
        <p:nvSpPr>
          <p:cNvPr id="4" name="Text Placeholder 3">
            <a:extLst>
              <a:ext uri="{FF2B5EF4-FFF2-40B4-BE49-F238E27FC236}">
                <a16:creationId xmlns:a16="http://schemas.microsoft.com/office/drawing/2014/main" id="{F2336067-47C2-4D18-871C-2B72611426D8}"/>
              </a:ext>
            </a:extLst>
          </p:cNvPr>
          <p:cNvSpPr>
            <a:spLocks noGrp="1"/>
          </p:cNvSpPr>
          <p:nvPr>
            <p:ph type="body" idx="1"/>
          </p:nvPr>
        </p:nvSpPr>
        <p:spPr/>
        <p:txBody>
          <a:bodyPr/>
          <a:lstStyle/>
          <a:p>
            <a:r>
              <a:rPr lang="en-US" dirty="0"/>
              <a:t>Viewpoints on Light</a:t>
            </a:r>
          </a:p>
        </p:txBody>
      </p:sp>
      <p:pic>
        <p:nvPicPr>
          <p:cNvPr id="13" name="Picture Placeholder 12">
            <a:extLst>
              <a:ext uri="{FF2B5EF4-FFF2-40B4-BE49-F238E27FC236}">
                <a16:creationId xmlns:a16="http://schemas.microsoft.com/office/drawing/2014/main" id="{7B6FB706-1761-46EB-BE1B-CBD1FFA87C70}"/>
              </a:ext>
            </a:extLst>
          </p:cNvPr>
          <p:cNvPicPr>
            <a:picLocks noGrp="1" noChangeAspect="1"/>
          </p:cNvPicPr>
          <p:nvPr>
            <p:ph type="pic" sz="quarter" idx="13"/>
          </p:nvPr>
        </p:nvPicPr>
        <p:blipFill>
          <a:blip r:embed="rId2"/>
          <a:srcRect t="6513" b="6513"/>
          <a:stretch>
            <a:fillRect/>
          </a:stretch>
        </p:blipFill>
        <p:spPr/>
      </p:pic>
      <p:sp>
        <p:nvSpPr>
          <p:cNvPr id="6" name="Text Placeholder 5">
            <a:extLst>
              <a:ext uri="{FF2B5EF4-FFF2-40B4-BE49-F238E27FC236}">
                <a16:creationId xmlns:a16="http://schemas.microsoft.com/office/drawing/2014/main" id="{3863EDB2-333B-43D9-88E1-6D7738F2886B}"/>
              </a:ext>
            </a:extLst>
          </p:cNvPr>
          <p:cNvSpPr>
            <a:spLocks noGrp="1"/>
          </p:cNvSpPr>
          <p:nvPr>
            <p:ph type="body" idx="27"/>
          </p:nvPr>
        </p:nvSpPr>
        <p:spPr/>
        <p:txBody>
          <a:bodyPr/>
          <a:lstStyle/>
          <a:p>
            <a:pPr marL="0" indent="0">
              <a:buNone/>
            </a:pPr>
            <a:r>
              <a:rPr lang="en-US" dirty="0"/>
              <a:t>“Primarily light is a luminous emanation, probably of force, from certain bodies, which enables the eye to discern form and </a:t>
            </a:r>
            <a:r>
              <a:rPr lang="en-US" dirty="0" err="1"/>
              <a:t>colour</a:t>
            </a:r>
            <a:r>
              <a:rPr lang="en-US" dirty="0"/>
              <a:t>.  Light requires an organ adapted for its reception (Matt. 6:22).  Where the eye is absent, or where it has become impaired from any cause, light is useless.  Man, naturally, is incapable of receiving spiritual light inasmuch as he lacks the capacity for spiritual things.  Hence believers are called ‘sons of light,’ not merely because they have received a revelation from God, but because in the New Birth they have received the spiritual capacity for it.”</a:t>
            </a:r>
          </a:p>
        </p:txBody>
      </p:sp>
      <p:sp>
        <p:nvSpPr>
          <p:cNvPr id="7" name="Text Placeholder 6">
            <a:extLst>
              <a:ext uri="{FF2B5EF4-FFF2-40B4-BE49-F238E27FC236}">
                <a16:creationId xmlns:a16="http://schemas.microsoft.com/office/drawing/2014/main" id="{F8F1237B-4962-401F-8FB7-BC61B0A9B52B}"/>
              </a:ext>
            </a:extLst>
          </p:cNvPr>
          <p:cNvSpPr>
            <a:spLocks noGrp="1"/>
          </p:cNvSpPr>
          <p:nvPr>
            <p:ph type="body" idx="29"/>
          </p:nvPr>
        </p:nvSpPr>
        <p:spPr>
          <a:xfrm>
            <a:off x="831849" y="2905291"/>
            <a:ext cx="3253843" cy="360000"/>
          </a:xfrm>
        </p:spPr>
        <p:txBody>
          <a:bodyPr>
            <a:normAutofit fontScale="92500"/>
          </a:bodyPr>
          <a:lstStyle/>
          <a:p>
            <a:r>
              <a:rPr lang="en-US" dirty="0"/>
              <a:t>Vine’s Expository Dictionary</a:t>
            </a:r>
          </a:p>
        </p:txBody>
      </p:sp>
      <p:sp>
        <p:nvSpPr>
          <p:cNvPr id="8" name="Text Placeholder 7">
            <a:extLst>
              <a:ext uri="{FF2B5EF4-FFF2-40B4-BE49-F238E27FC236}">
                <a16:creationId xmlns:a16="http://schemas.microsoft.com/office/drawing/2014/main" id="{B8FFCBAA-AAE1-4851-A98D-07451AA5E8B6}"/>
              </a:ext>
            </a:extLst>
          </p:cNvPr>
          <p:cNvSpPr>
            <a:spLocks noGrp="1"/>
          </p:cNvSpPr>
          <p:nvPr>
            <p:ph type="body" idx="30"/>
          </p:nvPr>
        </p:nvSpPr>
        <p:spPr/>
        <p:txBody>
          <a:bodyPr/>
          <a:lstStyle/>
          <a:p>
            <a:pPr marL="0" indent="0">
              <a:buNone/>
            </a:pPr>
            <a:r>
              <a:rPr lang="en-US" dirty="0"/>
              <a:t>“The modern view is that light has a dual nature. To debate whether light is a particle or a wave is inappropriate because in some experiments light acts like a wave and in others it acts like a particle. Perhaps it is most accurate to say that both waves and particles are simplified models of reality and that light is such a complicated phenomenon that no one model from our common experience can be devised to explain its nature.”</a:t>
            </a:r>
          </a:p>
        </p:txBody>
      </p:sp>
      <p:sp>
        <p:nvSpPr>
          <p:cNvPr id="9" name="Text Placeholder 8">
            <a:extLst>
              <a:ext uri="{FF2B5EF4-FFF2-40B4-BE49-F238E27FC236}">
                <a16:creationId xmlns:a16="http://schemas.microsoft.com/office/drawing/2014/main" id="{1D594EF0-6346-4F35-B02D-422F4E5BF71C}"/>
              </a:ext>
            </a:extLst>
          </p:cNvPr>
          <p:cNvSpPr>
            <a:spLocks noGrp="1"/>
          </p:cNvSpPr>
          <p:nvPr>
            <p:ph type="body" idx="31"/>
          </p:nvPr>
        </p:nvSpPr>
        <p:spPr/>
        <p:txBody>
          <a:bodyPr/>
          <a:lstStyle/>
          <a:p>
            <a:r>
              <a:rPr lang="en-US" dirty="0"/>
              <a:t>The Modern View</a:t>
            </a:r>
          </a:p>
        </p:txBody>
      </p:sp>
      <p:sp>
        <p:nvSpPr>
          <p:cNvPr id="10" name="Slide Number Placeholder 9">
            <a:extLst>
              <a:ext uri="{FF2B5EF4-FFF2-40B4-BE49-F238E27FC236}">
                <a16:creationId xmlns:a16="http://schemas.microsoft.com/office/drawing/2014/main" id="{6CED3A35-1C27-4EBE-AB59-CC1E4BED7FE8}"/>
              </a:ext>
            </a:extLst>
          </p:cNvPr>
          <p:cNvSpPr>
            <a:spLocks noGrp="1"/>
          </p:cNvSpPr>
          <p:nvPr>
            <p:ph type="sldNum" sz="quarter" idx="12"/>
          </p:nvPr>
        </p:nvSpPr>
        <p:spPr/>
        <p:txBody>
          <a:bodyPr/>
          <a:lstStyle/>
          <a:p>
            <a:fld id="{8D581BC7-E183-40DB-AC97-C19EA4EB8894}" type="slidenum">
              <a:rPr lang="ru-RU" smtClean="0"/>
              <a:t>3</a:t>
            </a:fld>
            <a:endParaRPr lang="ru-RU" dirty="0"/>
          </a:p>
        </p:txBody>
      </p:sp>
      <p:sp>
        <p:nvSpPr>
          <p:cNvPr id="11" name="Footer Placeholder 10">
            <a:extLst>
              <a:ext uri="{FF2B5EF4-FFF2-40B4-BE49-F238E27FC236}">
                <a16:creationId xmlns:a16="http://schemas.microsoft.com/office/drawing/2014/main" id="{7F87C83F-41D4-4DBD-BA6C-54F9722C9BAF}"/>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183404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A85E2BE-621A-4875-B245-50BD52F429D2}"/>
              </a:ext>
            </a:extLst>
          </p:cNvPr>
          <p:cNvSpPr>
            <a:spLocks noGrp="1"/>
          </p:cNvSpPr>
          <p:nvPr>
            <p:ph type="dt" sz="half" idx="10"/>
          </p:nvPr>
        </p:nvSpPr>
        <p:spPr/>
        <p:txBody>
          <a:bodyPr/>
          <a:lstStyle/>
          <a:p>
            <a:r>
              <a:rPr lang="en-US"/>
              <a:t>07.20.2018</a:t>
            </a:r>
            <a:endParaRPr lang="ru-RU" dirty="0"/>
          </a:p>
        </p:txBody>
      </p:sp>
      <p:sp>
        <p:nvSpPr>
          <p:cNvPr id="4" name="Title 3">
            <a:extLst>
              <a:ext uri="{FF2B5EF4-FFF2-40B4-BE49-F238E27FC236}">
                <a16:creationId xmlns:a16="http://schemas.microsoft.com/office/drawing/2014/main" id="{FD04A431-F884-4A0E-A6F3-8329BC5B2BD2}"/>
              </a:ext>
            </a:extLst>
          </p:cNvPr>
          <p:cNvSpPr>
            <a:spLocks noGrp="1"/>
          </p:cNvSpPr>
          <p:nvPr>
            <p:ph type="title"/>
          </p:nvPr>
        </p:nvSpPr>
        <p:spPr>
          <a:xfrm>
            <a:off x="2534067" y="603967"/>
            <a:ext cx="7123866" cy="804338"/>
          </a:xfrm>
        </p:spPr>
        <p:txBody>
          <a:bodyPr>
            <a:normAutofit fontScale="90000"/>
          </a:bodyPr>
          <a:lstStyle/>
          <a:p>
            <a:r>
              <a:rPr lang="en-US" dirty="0"/>
              <a:t>ELECTROMAGNETIC SPECTRUM</a:t>
            </a:r>
          </a:p>
        </p:txBody>
      </p:sp>
      <p:pic>
        <p:nvPicPr>
          <p:cNvPr id="17" name="Picture Placeholder 16">
            <a:extLst>
              <a:ext uri="{FF2B5EF4-FFF2-40B4-BE49-F238E27FC236}">
                <a16:creationId xmlns:a16="http://schemas.microsoft.com/office/drawing/2014/main" id="{19213584-30EB-4B6F-BA07-0E83D0EF7BD9}"/>
              </a:ext>
            </a:extLst>
          </p:cNvPr>
          <p:cNvPicPr>
            <a:picLocks noGrp="1" noChangeAspect="1"/>
          </p:cNvPicPr>
          <p:nvPr>
            <p:ph type="pic" sz="quarter" idx="13"/>
          </p:nvPr>
        </p:nvPicPr>
        <p:blipFill>
          <a:blip r:embed="rId2"/>
          <a:srcRect t="6513" b="6513"/>
          <a:stretch>
            <a:fillRect/>
          </a:stretch>
        </p:blipFill>
        <p:spPr/>
      </p:pic>
      <p:pic>
        <p:nvPicPr>
          <p:cNvPr id="15" name="Picture Placeholder 14">
            <a:extLst>
              <a:ext uri="{FF2B5EF4-FFF2-40B4-BE49-F238E27FC236}">
                <a16:creationId xmlns:a16="http://schemas.microsoft.com/office/drawing/2014/main" id="{0C15AA6C-9E06-4792-9221-26044F8AA356}"/>
              </a:ext>
            </a:extLst>
          </p:cNvPr>
          <p:cNvPicPr>
            <a:picLocks noGrp="1" noChangeAspect="1"/>
          </p:cNvPicPr>
          <p:nvPr>
            <p:ph type="pic" sz="quarter" idx="14"/>
          </p:nvPr>
        </p:nvPicPr>
        <p:blipFill>
          <a:blip r:embed="rId3"/>
          <a:srcRect t="8719" b="8719"/>
          <a:stretch>
            <a:fillRect/>
          </a:stretch>
        </p:blipFill>
        <p:spPr>
          <a:xfrm>
            <a:off x="6032" y="2514600"/>
            <a:ext cx="12185968" cy="3278215"/>
          </a:xfrm>
        </p:spPr>
      </p:pic>
      <p:sp>
        <p:nvSpPr>
          <p:cNvPr id="18" name="Slide Number Placeholder 17">
            <a:extLst>
              <a:ext uri="{FF2B5EF4-FFF2-40B4-BE49-F238E27FC236}">
                <a16:creationId xmlns:a16="http://schemas.microsoft.com/office/drawing/2014/main" id="{5230577E-DC97-411D-8080-D8EE0BEA8317}"/>
              </a:ext>
            </a:extLst>
          </p:cNvPr>
          <p:cNvSpPr>
            <a:spLocks noGrp="1"/>
          </p:cNvSpPr>
          <p:nvPr>
            <p:ph type="sldNum" sz="quarter" idx="12"/>
          </p:nvPr>
        </p:nvSpPr>
        <p:spPr/>
        <p:txBody>
          <a:bodyPr/>
          <a:lstStyle/>
          <a:p>
            <a:fld id="{8D581BC7-E183-40DB-AC97-C19EA4EB8894}" type="slidenum">
              <a:rPr lang="ru-RU" smtClean="0"/>
              <a:t>4</a:t>
            </a:fld>
            <a:endParaRPr lang="ru-RU" dirty="0"/>
          </a:p>
        </p:txBody>
      </p:sp>
      <p:sp>
        <p:nvSpPr>
          <p:cNvPr id="19" name="Footer Placeholder 18">
            <a:extLst>
              <a:ext uri="{FF2B5EF4-FFF2-40B4-BE49-F238E27FC236}">
                <a16:creationId xmlns:a16="http://schemas.microsoft.com/office/drawing/2014/main" id="{18484EC9-CF07-4F21-AD48-BE31B81D3880}"/>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378328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18C9-A34F-49C5-973E-6760D1EF1059}"/>
              </a:ext>
            </a:extLst>
          </p:cNvPr>
          <p:cNvSpPr>
            <a:spLocks noGrp="1"/>
          </p:cNvSpPr>
          <p:nvPr>
            <p:ph type="title"/>
          </p:nvPr>
        </p:nvSpPr>
        <p:spPr>
          <a:xfrm>
            <a:off x="3040025" y="678572"/>
            <a:ext cx="6237455" cy="569086"/>
          </a:xfrm>
        </p:spPr>
        <p:txBody>
          <a:bodyPr>
            <a:normAutofit/>
          </a:bodyPr>
          <a:lstStyle/>
          <a:p>
            <a:r>
              <a:rPr lang="en-US" dirty="0"/>
              <a:t>DISCUSSION QUESTION</a:t>
            </a:r>
            <a:endParaRPr lang="ru-RU" dirty="0"/>
          </a:p>
        </p:txBody>
      </p:sp>
      <p:pic>
        <p:nvPicPr>
          <p:cNvPr id="22" name="Picture Placeholder 21" descr="Abstract background">
            <a:extLst>
              <a:ext uri="{FF2B5EF4-FFF2-40B4-BE49-F238E27FC236}">
                <a16:creationId xmlns:a16="http://schemas.microsoft.com/office/drawing/2014/main" id="{0342E5A4-E598-4185-B93F-5814F00C201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a:extLst>
              <a:ext uri="{FF2B5EF4-FFF2-40B4-BE49-F238E27FC236}">
                <a16:creationId xmlns:a16="http://schemas.microsoft.com/office/drawing/2014/main" id="{C679F2E6-BA14-4C8A-ABD2-DF50609348D1}"/>
              </a:ext>
            </a:extLst>
          </p:cNvPr>
          <p:cNvSpPr>
            <a:spLocks noGrp="1"/>
          </p:cNvSpPr>
          <p:nvPr>
            <p:ph type="body" idx="1"/>
          </p:nvPr>
        </p:nvSpPr>
        <p:spPr>
          <a:xfrm>
            <a:off x="1656677" y="2312044"/>
            <a:ext cx="9004150" cy="2233912"/>
          </a:xfrm>
        </p:spPr>
        <p:txBody>
          <a:bodyPr>
            <a:noAutofit/>
          </a:bodyPr>
          <a:lstStyle/>
          <a:p>
            <a:r>
              <a:rPr lang="en-US" sz="5400" dirty="0"/>
              <a:t>What Prevents People From Receiving the Light?</a:t>
            </a:r>
            <a:endParaRPr lang="ru-RU" sz="5400" dirty="0"/>
          </a:p>
        </p:txBody>
      </p:sp>
      <p:sp>
        <p:nvSpPr>
          <p:cNvPr id="4" name="Date Placeholder 3">
            <a:extLst>
              <a:ext uri="{FF2B5EF4-FFF2-40B4-BE49-F238E27FC236}">
                <a16:creationId xmlns:a16="http://schemas.microsoft.com/office/drawing/2014/main" id="{F48CF653-A1E7-473E-A717-8659C5E457A1}"/>
              </a:ext>
            </a:extLst>
          </p:cNvPr>
          <p:cNvSpPr>
            <a:spLocks noGrp="1"/>
          </p:cNvSpPr>
          <p:nvPr>
            <p:ph type="dt" sz="half" idx="10"/>
          </p:nvPr>
        </p:nvSpPr>
        <p:spPr/>
        <p:txBody>
          <a:bodyPr/>
          <a:lstStyle/>
          <a:p>
            <a:r>
              <a:rPr lang="en-US"/>
              <a:t>07.20.2018</a:t>
            </a:r>
            <a:endParaRPr lang="ru-RU" dirty="0"/>
          </a:p>
        </p:txBody>
      </p:sp>
      <p:pic>
        <p:nvPicPr>
          <p:cNvPr id="14" name="Picture Placeholder 1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
        <p:nvSpPr>
          <p:cNvPr id="7" name="Slide Number Placeholder 6">
            <a:extLst>
              <a:ext uri="{FF2B5EF4-FFF2-40B4-BE49-F238E27FC236}">
                <a16:creationId xmlns:a16="http://schemas.microsoft.com/office/drawing/2014/main" id="{615DE3AB-266D-443F-B65E-25638F740E11}"/>
              </a:ext>
            </a:extLst>
          </p:cNvPr>
          <p:cNvSpPr>
            <a:spLocks noGrp="1"/>
          </p:cNvSpPr>
          <p:nvPr>
            <p:ph type="sldNum" sz="quarter" idx="12"/>
          </p:nvPr>
        </p:nvSpPr>
        <p:spPr/>
        <p:txBody>
          <a:bodyPr/>
          <a:lstStyle/>
          <a:p>
            <a:fld id="{8D581BC7-E183-40DB-AC97-C19EA4EB8894}" type="slidenum">
              <a:rPr lang="ru-RU" smtClean="0"/>
              <a:t>5</a:t>
            </a:fld>
            <a:endParaRPr lang="ru-RU" dirty="0"/>
          </a:p>
        </p:txBody>
      </p:sp>
      <p:sp>
        <p:nvSpPr>
          <p:cNvPr id="8" name="Footer Placeholder 7">
            <a:extLst>
              <a:ext uri="{FF2B5EF4-FFF2-40B4-BE49-F238E27FC236}">
                <a16:creationId xmlns:a16="http://schemas.microsoft.com/office/drawing/2014/main" id="{C3663B0F-AE84-44DB-966E-8904604CB0D8}"/>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4080312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1:1-10</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a:scene3d>
              <a:camera prst="orthographicFront"/>
              <a:lightRig rig="threePt" dir="t"/>
            </a:scene3d>
            <a:sp3d extrusionH="57150">
              <a:bevelT h="25400" prst="softRound"/>
            </a:sp3d>
          </a:bodyPr>
          <a:lstStyle/>
          <a:p>
            <a:r>
              <a:rPr lang="en-US" sz="2800" dirty="0">
                <a:effectLst>
                  <a:glow rad="101600">
                    <a:schemeClr val="accent1">
                      <a:satMod val="175000"/>
                      <a:alpha val="40000"/>
                    </a:schemeClr>
                  </a:glow>
                </a:effectLst>
              </a:rPr>
              <a:t>“And the light shineth in darkness; and the darkness comprehended it not.”</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rmAutofit lnSpcReduction="10000"/>
          </a:bodyPr>
          <a:lstStyle/>
          <a:p>
            <a:r>
              <a:rPr lang="en-US" sz="1600" dirty="0"/>
              <a:t>In the beginning was the Word, and </a:t>
            </a:r>
            <a:r>
              <a:rPr lang="en-US" sz="1600" dirty="0">
                <a:solidFill>
                  <a:schemeClr val="tx1">
                    <a:lumMod val="60000"/>
                    <a:lumOff val="40000"/>
                  </a:schemeClr>
                </a:solidFill>
              </a:rPr>
              <a:t>the Word was with God</a:t>
            </a:r>
            <a:r>
              <a:rPr lang="en-US" sz="1600" dirty="0"/>
              <a:t>, and </a:t>
            </a:r>
            <a:r>
              <a:rPr lang="en-US" sz="1600" dirty="0">
                <a:solidFill>
                  <a:schemeClr val="tx1">
                    <a:lumMod val="60000"/>
                    <a:lumOff val="40000"/>
                  </a:schemeClr>
                </a:solidFill>
              </a:rPr>
              <a:t>the Word was God.</a:t>
            </a:r>
            <a:r>
              <a:rPr lang="en-US" sz="1600" dirty="0"/>
              <a:t> 2 The same was </a:t>
            </a:r>
            <a:r>
              <a:rPr lang="en-US" sz="1600" dirty="0">
                <a:solidFill>
                  <a:schemeClr val="tx1">
                    <a:lumMod val="60000"/>
                    <a:lumOff val="40000"/>
                  </a:schemeClr>
                </a:solidFill>
              </a:rPr>
              <a:t>in the beginning with God.</a:t>
            </a:r>
            <a:r>
              <a:rPr lang="en-US" sz="1600" dirty="0"/>
              <a:t> 3 All things were made by him; and without him was not any thing made that was made. 4 In him was </a:t>
            </a:r>
            <a:r>
              <a:rPr lang="en-US" sz="1600" dirty="0">
                <a:solidFill>
                  <a:schemeClr val="tx1">
                    <a:lumMod val="60000"/>
                    <a:lumOff val="40000"/>
                  </a:schemeClr>
                </a:solidFill>
              </a:rPr>
              <a:t>life</a:t>
            </a:r>
            <a:r>
              <a:rPr lang="en-US" sz="1600" dirty="0"/>
              <a:t>; and </a:t>
            </a:r>
            <a:r>
              <a:rPr lang="en-US" sz="1600" dirty="0">
                <a:solidFill>
                  <a:schemeClr val="tx1">
                    <a:lumMod val="60000"/>
                    <a:lumOff val="40000"/>
                  </a:schemeClr>
                </a:solidFill>
              </a:rPr>
              <a:t>the life was the light of men.</a:t>
            </a:r>
            <a:r>
              <a:rPr lang="en-US" sz="1600" dirty="0"/>
              <a:t> 5 And the </a:t>
            </a:r>
            <a:r>
              <a:rPr lang="en-US" sz="1600" dirty="0">
                <a:solidFill>
                  <a:schemeClr val="tx1">
                    <a:lumMod val="60000"/>
                    <a:lumOff val="40000"/>
                  </a:schemeClr>
                </a:solidFill>
              </a:rPr>
              <a:t>light shineth in darkness</a:t>
            </a:r>
            <a:r>
              <a:rPr lang="en-US" sz="1600" dirty="0"/>
              <a:t>; and </a:t>
            </a:r>
            <a:r>
              <a:rPr lang="en-US" sz="1600" dirty="0">
                <a:solidFill>
                  <a:schemeClr val="tx1">
                    <a:lumMod val="60000"/>
                    <a:lumOff val="40000"/>
                  </a:schemeClr>
                </a:solidFill>
              </a:rPr>
              <a:t>the darkness comprehended it not.</a:t>
            </a:r>
            <a:r>
              <a:rPr lang="en-US" sz="1600" dirty="0"/>
              <a:t> 6 There was a man sent from God, whose name was John. 7 The same came for a witness, to bear witness of the Light, that all men through him might believe. 8 He was not that Light, but was sent to bear witness of that Light. 9 That was the </a:t>
            </a:r>
            <a:r>
              <a:rPr lang="en-US" sz="1600" dirty="0">
                <a:solidFill>
                  <a:schemeClr val="tx1">
                    <a:lumMod val="60000"/>
                    <a:lumOff val="40000"/>
                  </a:schemeClr>
                </a:solidFill>
              </a:rPr>
              <a:t>true Light,</a:t>
            </a:r>
            <a:r>
              <a:rPr lang="en-US" sz="1600" dirty="0"/>
              <a:t> which </a:t>
            </a:r>
            <a:r>
              <a:rPr lang="en-US" sz="1600" dirty="0" err="1">
                <a:solidFill>
                  <a:schemeClr val="tx1">
                    <a:lumMod val="60000"/>
                    <a:lumOff val="40000"/>
                  </a:schemeClr>
                </a:solidFill>
              </a:rPr>
              <a:t>lighteth</a:t>
            </a:r>
            <a:r>
              <a:rPr lang="en-US" sz="1600" dirty="0">
                <a:solidFill>
                  <a:schemeClr val="tx1">
                    <a:lumMod val="60000"/>
                    <a:lumOff val="40000"/>
                  </a:schemeClr>
                </a:solidFill>
              </a:rPr>
              <a:t> every man</a:t>
            </a:r>
            <a:r>
              <a:rPr lang="en-US" sz="1600" dirty="0"/>
              <a:t> that cometh into the world. 10 He was in the world, and the world was made by him, and the world knew him not. </a:t>
            </a:r>
          </a:p>
          <a:p>
            <a:endParaRPr lang="en-US" dirty="0"/>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lnSpcReduction="10000"/>
          </a:bodyPr>
          <a:lstStyle/>
          <a:p>
            <a:r>
              <a:rPr lang="en-US" dirty="0"/>
              <a:t>The distinction, divinity, and eternality of Jesus.  An “I AM” within itself.</a:t>
            </a:r>
          </a:p>
          <a:p>
            <a:r>
              <a:rPr lang="en-US" dirty="0"/>
              <a:t>Comprehend (see Apprehend) – to lay hold of with the mind, to understand, perceive, e.g., metaphorically, of darkness with regard to light.</a:t>
            </a:r>
          </a:p>
          <a:p>
            <a:r>
              <a:rPr lang="en-US" dirty="0"/>
              <a:t>Light exposes (John 3:17-21)</a:t>
            </a:r>
          </a:p>
          <a:p>
            <a:r>
              <a:rPr lang="en-US" dirty="0"/>
              <a:t>True light distinguishes from false light. Frequency (2 Corinthians 11:14-15)</a:t>
            </a:r>
          </a:p>
          <a:p>
            <a:r>
              <a:rPr lang="en-US" dirty="0"/>
              <a:t>Every man is lighted, but all don’t perceive.  (2 Corinthians 4:3-4)</a:t>
            </a:r>
          </a:p>
          <a:p>
            <a:r>
              <a:rPr lang="en-US" dirty="0"/>
              <a:t>Jesus’ own world, which he created, did not know Him.</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07.20.2018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
        <p:nvSpPr>
          <p:cNvPr id="7" name="Slide Number Placeholder 6">
            <a:extLst>
              <a:ext uri="{FF2B5EF4-FFF2-40B4-BE49-F238E27FC236}">
                <a16:creationId xmlns:a16="http://schemas.microsoft.com/office/drawing/2014/main" id="{DA155661-B0F2-4217-88E9-A56087CFE89E}"/>
              </a:ext>
            </a:extLst>
          </p:cNvPr>
          <p:cNvSpPr>
            <a:spLocks noGrp="1"/>
          </p:cNvSpPr>
          <p:nvPr>
            <p:ph type="sldNum" sz="quarter" idx="12"/>
          </p:nvPr>
        </p:nvSpPr>
        <p:spPr/>
        <p:txBody>
          <a:bodyPr/>
          <a:lstStyle/>
          <a:p>
            <a:fld id="{8D581BC7-E183-40DB-AC97-C19EA4EB8894}" type="slidenum">
              <a:rPr lang="ru-RU" smtClean="0"/>
              <a:t>6</a:t>
            </a:fld>
            <a:endParaRPr lang="ru-RU" dirty="0"/>
          </a:p>
        </p:txBody>
      </p:sp>
      <p:sp>
        <p:nvSpPr>
          <p:cNvPr id="11" name="Footer Placeholder 10">
            <a:extLst>
              <a:ext uri="{FF2B5EF4-FFF2-40B4-BE49-F238E27FC236}">
                <a16:creationId xmlns:a16="http://schemas.microsoft.com/office/drawing/2014/main" id="{B26592EB-2813-4C08-8D84-AF70371A4CE8}"/>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176359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1:11-18</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a:scene3d>
              <a:camera prst="orthographicFront"/>
              <a:lightRig rig="threePt" dir="t"/>
            </a:scene3d>
            <a:sp3d extrusionH="57150">
              <a:bevelT h="25400" prst="softRound"/>
            </a:sp3d>
          </a:bodyPr>
          <a:lstStyle/>
          <a:p>
            <a:r>
              <a:rPr lang="en-US" sz="2800" dirty="0">
                <a:effectLst>
                  <a:glow rad="101600">
                    <a:schemeClr val="accent1">
                      <a:satMod val="175000"/>
                      <a:alpha val="40000"/>
                    </a:schemeClr>
                  </a:glow>
                </a:effectLst>
              </a:rPr>
              <a:t>“And the light shineth in darkness; and the darkness comprehended it not.”</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a:xfrm>
            <a:off x="5267325" y="1126344"/>
            <a:ext cx="6086475" cy="2782911"/>
          </a:xfrm>
        </p:spPr>
        <p:txBody>
          <a:bodyPr>
            <a:normAutofit lnSpcReduction="10000"/>
          </a:bodyPr>
          <a:lstStyle/>
          <a:p>
            <a:r>
              <a:rPr lang="en-US" sz="1600" dirty="0"/>
              <a:t>He came unto his own, and his own received him not. 12 But as many as received him, to them gave he </a:t>
            </a:r>
            <a:r>
              <a:rPr lang="en-US" sz="1600" dirty="0">
                <a:solidFill>
                  <a:schemeClr val="tx1">
                    <a:lumMod val="60000"/>
                    <a:lumOff val="40000"/>
                  </a:schemeClr>
                </a:solidFill>
              </a:rPr>
              <a:t>power</a:t>
            </a:r>
            <a:r>
              <a:rPr lang="en-US" sz="1600" dirty="0"/>
              <a:t> to become the </a:t>
            </a:r>
            <a:r>
              <a:rPr lang="en-US" sz="1600" dirty="0">
                <a:solidFill>
                  <a:schemeClr val="tx1">
                    <a:lumMod val="60000"/>
                    <a:lumOff val="40000"/>
                  </a:schemeClr>
                </a:solidFill>
              </a:rPr>
              <a:t>sons of God</a:t>
            </a:r>
            <a:r>
              <a:rPr lang="en-US" sz="1600" dirty="0"/>
              <a:t>, even to them that believe on his name: 13 Which were </a:t>
            </a:r>
            <a:r>
              <a:rPr lang="en-US" sz="1600" dirty="0">
                <a:solidFill>
                  <a:schemeClr val="tx1">
                    <a:lumMod val="60000"/>
                    <a:lumOff val="40000"/>
                  </a:schemeClr>
                </a:solidFill>
              </a:rPr>
              <a:t>born</a:t>
            </a:r>
            <a:r>
              <a:rPr lang="en-US" sz="1600" dirty="0"/>
              <a:t>, not of blood, nor of the will of the flesh, nor of the will of man, </a:t>
            </a:r>
            <a:r>
              <a:rPr lang="en-US" sz="1600" dirty="0">
                <a:solidFill>
                  <a:schemeClr val="tx1">
                    <a:lumMod val="60000"/>
                    <a:lumOff val="40000"/>
                  </a:schemeClr>
                </a:solidFill>
              </a:rPr>
              <a:t>but of God.</a:t>
            </a:r>
            <a:r>
              <a:rPr lang="en-US" sz="1600" dirty="0"/>
              <a:t> 14 And the Word was made flesh, and dwelt among us, (and we beheld his glory, the glory as of the only begotten of the Father,) full of grace and truth. 15 John bare witness of him, and cried, saying, This was he of whom I </a:t>
            </a:r>
            <a:r>
              <a:rPr lang="en-US" sz="1600" dirty="0" err="1"/>
              <a:t>spake</a:t>
            </a:r>
            <a:r>
              <a:rPr lang="en-US" sz="1600" dirty="0"/>
              <a:t>, He that </a:t>
            </a:r>
            <a:r>
              <a:rPr lang="en-US" sz="1600" dirty="0">
                <a:solidFill>
                  <a:schemeClr val="tx1">
                    <a:lumMod val="60000"/>
                    <a:lumOff val="40000"/>
                  </a:schemeClr>
                </a:solidFill>
              </a:rPr>
              <a:t>cometh after</a:t>
            </a:r>
            <a:r>
              <a:rPr lang="en-US" sz="1600" dirty="0"/>
              <a:t> me is preferred before me: for </a:t>
            </a:r>
            <a:r>
              <a:rPr lang="en-US" sz="1600" dirty="0">
                <a:solidFill>
                  <a:schemeClr val="tx1">
                    <a:lumMod val="60000"/>
                    <a:lumOff val="40000"/>
                  </a:schemeClr>
                </a:solidFill>
              </a:rPr>
              <a:t>he was before me. </a:t>
            </a:r>
            <a:r>
              <a:rPr lang="en-US" sz="1600" dirty="0"/>
              <a:t>16 And of his fulness have all we received, and grace for grace. 17 For the law was given by Moses, but grace and truth came by Jesus Christ. 18 No man hath seen God at any time, </a:t>
            </a:r>
            <a:r>
              <a:rPr lang="en-US" sz="1600" dirty="0">
                <a:solidFill>
                  <a:schemeClr val="tx1">
                    <a:lumMod val="60000"/>
                    <a:lumOff val="40000"/>
                  </a:schemeClr>
                </a:solidFill>
              </a:rPr>
              <a:t>the only begotten Son</a:t>
            </a:r>
            <a:r>
              <a:rPr lang="en-US" sz="1600" dirty="0"/>
              <a:t>, which is in the bosom of the Father, he hath declared him.</a:t>
            </a:r>
            <a:endParaRPr lang="en-US" dirty="0"/>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a:xfrm>
            <a:off x="5267325" y="4056321"/>
            <a:ext cx="6086475" cy="1822399"/>
          </a:xfrm>
        </p:spPr>
        <p:txBody>
          <a:bodyPr>
            <a:normAutofit/>
          </a:bodyPr>
          <a:lstStyle/>
          <a:p>
            <a:r>
              <a:rPr lang="en-US" dirty="0"/>
              <a:t>Light must be received.</a:t>
            </a:r>
          </a:p>
          <a:p>
            <a:r>
              <a:rPr lang="en-US" dirty="0"/>
              <a:t>Light generates power.  This power makes us sons of God.</a:t>
            </a:r>
          </a:p>
          <a:p>
            <a:r>
              <a:rPr lang="en-US" dirty="0"/>
              <a:t>Jesus both before and after John. (Revelation 13:8)</a:t>
            </a:r>
          </a:p>
          <a:p>
            <a:r>
              <a:rPr lang="en-US" dirty="0"/>
              <a:t>Grace in name and grace in grace.</a:t>
            </a:r>
          </a:p>
          <a:p>
            <a:r>
              <a:rPr lang="en-US" dirty="0"/>
              <a:t>Beget – To birth; bring forth</a:t>
            </a:r>
          </a:p>
          <a:p>
            <a:endParaRPr lang="en-US" dirty="0"/>
          </a:p>
          <a:p>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07.20.2018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
        <p:nvSpPr>
          <p:cNvPr id="5" name="Slide Number Placeholder 4">
            <a:extLst>
              <a:ext uri="{FF2B5EF4-FFF2-40B4-BE49-F238E27FC236}">
                <a16:creationId xmlns:a16="http://schemas.microsoft.com/office/drawing/2014/main" id="{657719F6-D75B-4AC8-8D00-042CDB843B12}"/>
              </a:ext>
            </a:extLst>
          </p:cNvPr>
          <p:cNvSpPr>
            <a:spLocks noGrp="1"/>
          </p:cNvSpPr>
          <p:nvPr>
            <p:ph type="sldNum" sz="quarter" idx="12"/>
          </p:nvPr>
        </p:nvSpPr>
        <p:spPr/>
        <p:txBody>
          <a:bodyPr/>
          <a:lstStyle/>
          <a:p>
            <a:fld id="{8D581BC7-E183-40DB-AC97-C19EA4EB8894}" type="slidenum">
              <a:rPr lang="ru-RU" smtClean="0"/>
              <a:t>7</a:t>
            </a:fld>
            <a:endParaRPr lang="ru-RU" dirty="0"/>
          </a:p>
        </p:txBody>
      </p:sp>
      <p:sp>
        <p:nvSpPr>
          <p:cNvPr id="6" name="Footer Placeholder 5">
            <a:extLst>
              <a:ext uri="{FF2B5EF4-FFF2-40B4-BE49-F238E27FC236}">
                <a16:creationId xmlns:a16="http://schemas.microsoft.com/office/drawing/2014/main" id="{96EB2B8E-7814-42F7-A193-3C6DB6E8633B}"/>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1862896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8:1-6</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xfrm>
            <a:off x="826770" y="3610892"/>
            <a:ext cx="4168311" cy="2267827"/>
          </a:xfrm>
          <a:scene3d>
            <a:camera prst="orthographicFront"/>
            <a:lightRig rig="threePt" dir="t"/>
          </a:scene3d>
          <a:sp3d>
            <a:bevelT w="152400" h="50800" prst="softRound"/>
          </a:sp3d>
        </p:spPr>
        <p:txBody>
          <a:bodyPr>
            <a:noAutofit/>
          </a:bodyPr>
          <a:lstStyle/>
          <a:p>
            <a:r>
              <a:rPr lang="en-US" sz="2400" dirty="0">
                <a:effectLst>
                  <a:glow rad="101600">
                    <a:schemeClr val="accent1">
                      <a:satMod val="175000"/>
                      <a:alpha val="40000"/>
                    </a:schemeClr>
                  </a:glow>
                </a:effectLst>
              </a:rPr>
              <a:t>This they said, tempting him, that they might have to accuse him. But Jesus stooped down, and with his finger wrote on the ground, as though he heard them not.</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Autofit/>
          </a:bodyPr>
          <a:lstStyle/>
          <a:p>
            <a:r>
              <a:rPr lang="en-US" sz="1600" dirty="0"/>
              <a:t>Jesus went unto the mount of Olives. 2 And early in the morning he came again into the temple, and </a:t>
            </a:r>
            <a:r>
              <a:rPr lang="en-US" sz="1600" dirty="0">
                <a:solidFill>
                  <a:schemeClr val="tx1">
                    <a:lumMod val="60000"/>
                    <a:lumOff val="40000"/>
                  </a:schemeClr>
                </a:solidFill>
              </a:rPr>
              <a:t>all the people</a:t>
            </a:r>
            <a:r>
              <a:rPr lang="en-US" sz="1600" dirty="0"/>
              <a:t> came unto him; and he sat down, and taught them. 3 And the scribes and Pharisees brought unto him a woman taken in adultery; and when they had set her in the midst, 4 They say unto him, Master, this woman was taken in adultery, in the very act. 5 Now </a:t>
            </a:r>
            <a:r>
              <a:rPr lang="en-US" sz="1600" dirty="0">
                <a:solidFill>
                  <a:schemeClr val="tx1">
                    <a:lumMod val="60000"/>
                    <a:lumOff val="40000"/>
                  </a:schemeClr>
                </a:solidFill>
              </a:rPr>
              <a:t>Moses in the law</a:t>
            </a:r>
            <a:r>
              <a:rPr lang="en-US" sz="1600" dirty="0"/>
              <a:t> commanded us, that such should be stoned: but what </a:t>
            </a:r>
            <a:r>
              <a:rPr lang="en-US" sz="1600" dirty="0" err="1"/>
              <a:t>sayest</a:t>
            </a:r>
            <a:r>
              <a:rPr lang="en-US" sz="1600" dirty="0"/>
              <a:t> thou? 6 This they said, </a:t>
            </a:r>
            <a:r>
              <a:rPr lang="en-US" sz="1600" dirty="0">
                <a:solidFill>
                  <a:schemeClr val="tx1">
                    <a:lumMod val="60000"/>
                    <a:lumOff val="40000"/>
                  </a:schemeClr>
                </a:solidFill>
              </a:rPr>
              <a:t>tempting him</a:t>
            </a:r>
            <a:r>
              <a:rPr lang="en-US" sz="1600" dirty="0"/>
              <a:t>, that they might have to </a:t>
            </a:r>
            <a:r>
              <a:rPr lang="en-US" sz="1600" dirty="0">
                <a:solidFill>
                  <a:schemeClr val="tx1">
                    <a:lumMod val="60000"/>
                    <a:lumOff val="40000"/>
                  </a:schemeClr>
                </a:solidFill>
              </a:rPr>
              <a:t>accuse him</a:t>
            </a:r>
            <a:r>
              <a:rPr lang="en-US" sz="1600" dirty="0"/>
              <a:t>. But Jesus stooped down, and with his finger wrote on the ground, as though he heard them not.</a:t>
            </a:r>
            <a:endParaRPr lang="ru-RU" sz="1600" dirty="0">
              <a:solidFill>
                <a:srgbClr val="C00000"/>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Relevancy brings about hate.</a:t>
            </a:r>
          </a:p>
          <a:p>
            <a:r>
              <a:rPr lang="en-US" dirty="0"/>
              <a:t>Jesus was doing a new thing.</a:t>
            </a:r>
          </a:p>
          <a:p>
            <a:r>
              <a:rPr lang="en-US" dirty="0"/>
              <a:t>Both tempting and accusation are not of God. (James 1:13; Revelation 12:10)</a:t>
            </a:r>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07.20.2018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
        <p:nvSpPr>
          <p:cNvPr id="7" name="Slide Number Placeholder 6">
            <a:extLst>
              <a:ext uri="{FF2B5EF4-FFF2-40B4-BE49-F238E27FC236}">
                <a16:creationId xmlns:a16="http://schemas.microsoft.com/office/drawing/2014/main" id="{A17DEC81-77A9-4D0B-857F-EF689666B35A}"/>
              </a:ext>
            </a:extLst>
          </p:cNvPr>
          <p:cNvSpPr>
            <a:spLocks noGrp="1"/>
          </p:cNvSpPr>
          <p:nvPr>
            <p:ph type="sldNum" sz="quarter" idx="12"/>
          </p:nvPr>
        </p:nvSpPr>
        <p:spPr/>
        <p:txBody>
          <a:bodyPr/>
          <a:lstStyle/>
          <a:p>
            <a:fld id="{8D581BC7-E183-40DB-AC97-C19EA4EB8894}" type="slidenum">
              <a:rPr lang="ru-RU" smtClean="0"/>
              <a:t>8</a:t>
            </a:fld>
            <a:endParaRPr lang="ru-RU" dirty="0"/>
          </a:p>
        </p:txBody>
      </p:sp>
      <p:sp>
        <p:nvSpPr>
          <p:cNvPr id="11" name="Footer Placeholder 10">
            <a:extLst>
              <a:ext uri="{FF2B5EF4-FFF2-40B4-BE49-F238E27FC236}">
                <a16:creationId xmlns:a16="http://schemas.microsoft.com/office/drawing/2014/main" id="{569EF3EF-7859-4AAE-8564-29E32898E473}"/>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420898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8:7-11</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xfrm>
            <a:off x="826770" y="3610892"/>
            <a:ext cx="4168311" cy="2267827"/>
          </a:xfrm>
          <a:scene3d>
            <a:camera prst="orthographicFront"/>
            <a:lightRig rig="threePt" dir="t"/>
          </a:scene3d>
          <a:sp3d>
            <a:bevelT w="152400" h="50800" prst="softRound"/>
          </a:sp3d>
        </p:spPr>
        <p:txBody>
          <a:bodyPr>
            <a:noAutofit/>
          </a:bodyPr>
          <a:lstStyle/>
          <a:p>
            <a:r>
              <a:rPr lang="en-US" sz="2400" dirty="0">
                <a:effectLst>
                  <a:glow rad="101600">
                    <a:schemeClr val="accent1">
                      <a:satMod val="175000"/>
                      <a:alpha val="40000"/>
                    </a:schemeClr>
                  </a:glow>
                </a:effectLst>
              </a:rPr>
              <a:t>So when they continued asking him, he lifted up himself, and said unto them, </a:t>
            </a:r>
            <a:r>
              <a:rPr lang="en-US" sz="2400" dirty="0">
                <a:solidFill>
                  <a:srgbClr val="FF0000"/>
                </a:solidFill>
                <a:effectLst>
                  <a:glow rad="101600">
                    <a:schemeClr val="accent1">
                      <a:satMod val="175000"/>
                      <a:alpha val="40000"/>
                    </a:schemeClr>
                  </a:glow>
                </a:effectLst>
              </a:rPr>
              <a:t>He that is without sin among you, let him first cast a stone at her. </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Autofit/>
          </a:bodyPr>
          <a:lstStyle/>
          <a:p>
            <a:r>
              <a:rPr lang="en-US" sz="1600" dirty="0">
                <a:solidFill>
                  <a:schemeClr val="bg2">
                    <a:lumMod val="65000"/>
                  </a:schemeClr>
                </a:solidFill>
              </a:rPr>
              <a:t>So when they continued asking him, he lifted up himself, and said unto them, </a:t>
            </a:r>
            <a:r>
              <a:rPr lang="en-US" sz="1600" dirty="0">
                <a:solidFill>
                  <a:schemeClr val="tx1">
                    <a:lumMod val="60000"/>
                    <a:lumOff val="40000"/>
                  </a:schemeClr>
                </a:solidFill>
              </a:rPr>
              <a:t>He that is without sin </a:t>
            </a:r>
            <a:r>
              <a:rPr lang="en-US" sz="1600" dirty="0">
                <a:solidFill>
                  <a:srgbClr val="FF0000"/>
                </a:solidFill>
              </a:rPr>
              <a:t>among you, let him first cast a stone at her.</a:t>
            </a:r>
            <a:r>
              <a:rPr lang="en-US" sz="1600" dirty="0">
                <a:solidFill>
                  <a:schemeClr val="bg2">
                    <a:lumMod val="65000"/>
                  </a:schemeClr>
                </a:solidFill>
              </a:rPr>
              <a:t> 8 And again he stooped down, and wrote on the ground. 9 And they which heard it, being </a:t>
            </a:r>
            <a:r>
              <a:rPr lang="en-US" sz="1600" dirty="0">
                <a:solidFill>
                  <a:schemeClr val="tx1">
                    <a:lumMod val="60000"/>
                    <a:lumOff val="40000"/>
                  </a:schemeClr>
                </a:solidFill>
              </a:rPr>
              <a:t>convicted by their own conscience</a:t>
            </a:r>
            <a:r>
              <a:rPr lang="en-US" sz="1600" dirty="0">
                <a:solidFill>
                  <a:schemeClr val="bg2">
                    <a:lumMod val="65000"/>
                  </a:schemeClr>
                </a:solidFill>
              </a:rPr>
              <a:t>, went out one by one, beginning at the eldest, even unto the last: and </a:t>
            </a:r>
            <a:r>
              <a:rPr lang="en-US" sz="1600" dirty="0">
                <a:solidFill>
                  <a:schemeClr val="tx1">
                    <a:lumMod val="60000"/>
                    <a:lumOff val="40000"/>
                  </a:schemeClr>
                </a:solidFill>
              </a:rPr>
              <a:t>Jesus was left alone</a:t>
            </a:r>
            <a:r>
              <a:rPr lang="en-US" sz="1600" dirty="0">
                <a:solidFill>
                  <a:schemeClr val="bg2">
                    <a:lumMod val="65000"/>
                  </a:schemeClr>
                </a:solidFill>
              </a:rPr>
              <a:t>, and the woman standing in the midst. 10 When Jesus had lifted up himself, and saw none but the woman, he said unto her, </a:t>
            </a:r>
            <a:r>
              <a:rPr lang="en-US" sz="1600" dirty="0">
                <a:solidFill>
                  <a:srgbClr val="FF0000"/>
                </a:solidFill>
              </a:rPr>
              <a:t>Woman, where are those thine accusers? hath no man condemned thee?</a:t>
            </a:r>
            <a:r>
              <a:rPr lang="en-US" sz="1600" dirty="0">
                <a:solidFill>
                  <a:schemeClr val="bg2">
                    <a:lumMod val="65000"/>
                  </a:schemeClr>
                </a:solidFill>
              </a:rPr>
              <a:t> 11 She said, No man, Lord. And Jesus said unto her, </a:t>
            </a:r>
            <a:r>
              <a:rPr lang="en-US" sz="1600" dirty="0">
                <a:solidFill>
                  <a:srgbClr val="FF0000"/>
                </a:solidFill>
              </a:rPr>
              <a:t>Neither do I condemn thee:</a:t>
            </a:r>
            <a:r>
              <a:rPr lang="en-US" sz="1600" dirty="0">
                <a:solidFill>
                  <a:schemeClr val="bg2">
                    <a:lumMod val="65000"/>
                  </a:schemeClr>
                </a:solidFill>
              </a:rPr>
              <a:t> </a:t>
            </a:r>
            <a:r>
              <a:rPr lang="en-US" sz="1600" dirty="0">
                <a:solidFill>
                  <a:schemeClr val="tx1">
                    <a:lumMod val="60000"/>
                    <a:lumOff val="40000"/>
                  </a:schemeClr>
                </a:solidFill>
              </a:rPr>
              <a:t>go, and sin no more</a:t>
            </a:r>
            <a:r>
              <a:rPr lang="en-US" sz="1600" dirty="0">
                <a:solidFill>
                  <a:schemeClr val="bg2">
                    <a:lumMod val="65000"/>
                  </a:schemeClr>
                </a:solidFill>
              </a:rPr>
              <a:t>.</a:t>
            </a:r>
            <a:endParaRPr lang="ru-RU" sz="1600" dirty="0">
              <a:solidFill>
                <a:schemeClr val="bg2">
                  <a:lumMod val="65000"/>
                </a:schemeClr>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Jesus came not to condemn the world, but to save the world.</a:t>
            </a:r>
          </a:p>
          <a:p>
            <a:r>
              <a:rPr lang="en-US" dirty="0"/>
              <a:t>There was no initial conviction with the scribes and Pharisees until light shined into their minds.</a:t>
            </a:r>
          </a:p>
          <a:p>
            <a:r>
              <a:rPr lang="en-US" dirty="0"/>
              <a:t>Jesus was left alone because He is the only one with a right to condemn, but Jesus came to bring grace and truth.</a:t>
            </a:r>
          </a:p>
          <a:p>
            <a:r>
              <a:rPr lang="en-US" dirty="0"/>
              <a:t>Grace is not freedom to sin, but freedom from sin.  His word was empowerment.</a:t>
            </a:r>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07.20.2018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
        <p:nvSpPr>
          <p:cNvPr id="5" name="Slide Number Placeholder 4">
            <a:extLst>
              <a:ext uri="{FF2B5EF4-FFF2-40B4-BE49-F238E27FC236}">
                <a16:creationId xmlns:a16="http://schemas.microsoft.com/office/drawing/2014/main" id="{3A4F3D8F-3DC7-46AF-B15F-2122DF618C87}"/>
              </a:ext>
            </a:extLst>
          </p:cNvPr>
          <p:cNvSpPr>
            <a:spLocks noGrp="1"/>
          </p:cNvSpPr>
          <p:nvPr>
            <p:ph type="sldNum" sz="quarter" idx="12"/>
          </p:nvPr>
        </p:nvSpPr>
        <p:spPr/>
        <p:txBody>
          <a:bodyPr/>
          <a:lstStyle/>
          <a:p>
            <a:fld id="{8D581BC7-E183-40DB-AC97-C19EA4EB8894}" type="slidenum">
              <a:rPr lang="ru-RU" smtClean="0"/>
              <a:t>9</a:t>
            </a:fld>
            <a:endParaRPr lang="ru-RU" dirty="0"/>
          </a:p>
        </p:txBody>
      </p:sp>
      <p:sp>
        <p:nvSpPr>
          <p:cNvPr id="6" name="Footer Placeholder 5">
            <a:extLst>
              <a:ext uri="{FF2B5EF4-FFF2-40B4-BE49-F238E27FC236}">
                <a16:creationId xmlns:a16="http://schemas.microsoft.com/office/drawing/2014/main" id="{822A53D3-5B6C-4F88-8B6D-B9846405A5B8}"/>
              </a:ext>
            </a:extLst>
          </p:cNvPr>
          <p:cNvSpPr>
            <a:spLocks noGrp="1"/>
          </p:cNvSpPr>
          <p:nvPr>
            <p:ph type="ftr" sz="quarter" idx="11"/>
          </p:nvPr>
        </p:nvSpPr>
        <p:spPr/>
        <p:txBody>
          <a:bodyPr/>
          <a:lstStyle/>
          <a:p>
            <a:r>
              <a:rPr lang="en-US"/>
              <a:t>THE 7 "I AM" STATMENTS OF JESUS</a:t>
            </a:r>
            <a:endParaRPr lang="ru-RU" dirty="0"/>
          </a:p>
        </p:txBody>
      </p:sp>
    </p:spTree>
    <p:extLst>
      <p:ext uri="{BB962C8B-B14F-4D97-AF65-F5344CB8AC3E}">
        <p14:creationId xmlns:p14="http://schemas.microsoft.com/office/powerpoint/2010/main" val="3079805133"/>
      </p:ext>
    </p:extLst>
  </p:cSld>
  <p:clrMapOvr>
    <a:masterClrMapping/>
  </p:clrMapOvr>
</p:sld>
</file>

<file path=ppt/theme/theme1.xml><?xml version="1.0" encoding="utf-8"?>
<a:theme xmlns:a="http://schemas.openxmlformats.org/drawingml/2006/main" name="Office Theme">
  <a:themeElements>
    <a:clrScheme name="Custom 12">
      <a:dk1>
        <a:srgbClr val="00BBBB"/>
      </a:dk1>
      <a:lt1>
        <a:srgbClr val="000000"/>
      </a:lt1>
      <a:dk2>
        <a:srgbClr val="999999"/>
      </a:dk2>
      <a:lt2>
        <a:srgbClr val="FFFFFF"/>
      </a:lt2>
      <a:accent1>
        <a:srgbClr val="004448"/>
      </a:accent1>
      <a:accent2>
        <a:srgbClr val="482845"/>
      </a:accent2>
      <a:accent3>
        <a:srgbClr val="7A0000"/>
      </a:accent3>
      <a:accent4>
        <a:srgbClr val="969959"/>
      </a:accent4>
      <a:accent5>
        <a:srgbClr val="225B5F"/>
      </a:accent5>
      <a:accent6>
        <a:srgbClr val="3D8C41"/>
      </a:accent6>
      <a:hlink>
        <a:srgbClr val="7F7F7F"/>
      </a:hlink>
      <a:folHlink>
        <a:srgbClr val="7F7F7F"/>
      </a:folHlink>
    </a:clrScheme>
    <a:fontScheme name="Custom 13">
      <a:majorFont>
        <a:latin typeface="Gill Sans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neric-Futuristic_PitchDeck_MO - v4" id="{7F749800-3A3C-4317-BB42-65FF5117B80A}" vid="{6E862B3B-64AA-4F39-AF42-C857CAC74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3DC63F-5FE4-44D4-BE8F-9E1E78FEAB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747AC-62EA-4B5E-9847-8A31C2D0B98B}">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3E00A53-64CD-4B41-B21E-6D4589F150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Futuristic pitch deck</Template>
  <TotalTime>0</TotalTime>
  <Words>1860</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Courier New</vt:lpstr>
      <vt:lpstr>Gill Sans MT</vt:lpstr>
      <vt:lpstr>Segoe UI</vt:lpstr>
      <vt:lpstr>Segoe UI Light</vt:lpstr>
      <vt:lpstr>Segoe UI Semibold</vt:lpstr>
      <vt:lpstr>Tahoma</vt:lpstr>
      <vt:lpstr>Office Theme</vt:lpstr>
      <vt:lpstr>“I Am The Light of the World”</vt:lpstr>
      <vt:lpstr>What is Light</vt:lpstr>
      <vt:lpstr>MORE ON LIGHT</vt:lpstr>
      <vt:lpstr>ELECTROMAGNETIC SPECTRUM</vt:lpstr>
      <vt:lpstr>DISCUSSION QUESTION</vt:lpstr>
      <vt:lpstr>John 1:1-10</vt:lpstr>
      <vt:lpstr>John 1:11-18</vt:lpstr>
      <vt:lpstr>John 8:1-6</vt:lpstr>
      <vt:lpstr>John 8:7-11</vt:lpstr>
      <vt:lpstr>John 8:12-11</vt:lpstr>
      <vt:lpstr>DISCUSSION QUESTION</vt:lpstr>
      <vt:lpstr>3 Takeaways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2018-07-13T12:47:50Z</dcterms:created>
  <dcterms:modified xsi:type="dcterms:W3CDTF">2018-07-20T23:37:41Z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