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62" r:id="rId4"/>
    <p:sldId id="270" r:id="rId5"/>
    <p:sldId id="260" r:id="rId6"/>
    <p:sldId id="267" r:id="rId7"/>
    <p:sldId id="271" r:id="rId8"/>
    <p:sldId id="27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14" y="-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D3E03-A3DF-4443-9C48-C5A383FF23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Sword of the Spirit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EA5596-B2A2-4898-BE0D-0BC7AF854D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Outfit of the day series (OOTD)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09BC91-86F5-4D84-BA09-B68D62F3F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93" y="3085766"/>
            <a:ext cx="3962743" cy="328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57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E3C55-A18F-44CC-8AF3-8256B1A1E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F5C95-8BE4-4F0A-AB17-76EE9A2AA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19417"/>
            <a:ext cx="11029615" cy="363938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dirty="0"/>
              <a:t>Can you think of a time of when you’ve used the Word of God as a weapon?</a:t>
            </a:r>
          </a:p>
        </p:txBody>
      </p:sp>
    </p:spTree>
    <p:extLst>
      <p:ext uri="{BB962C8B-B14F-4D97-AF65-F5344CB8AC3E}">
        <p14:creationId xmlns:p14="http://schemas.microsoft.com/office/powerpoint/2010/main" val="3112337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F1DFB-81B9-40E6-AE15-AC49B57F9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Roman Sword (Gladius)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2FB36-2B1B-4D6E-83AA-41A569F6F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655716"/>
            <a:ext cx="11146210" cy="33557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Ephesians 6:17 And take the helmet of salvation, </a:t>
            </a:r>
            <a:r>
              <a:rPr lang="en-US" sz="2800" dirty="0">
                <a:solidFill>
                  <a:schemeClr val="accent2"/>
                </a:solidFill>
              </a:rPr>
              <a:t>and the sword of the Spirit, which is the word of God:</a:t>
            </a:r>
          </a:p>
          <a:p>
            <a:r>
              <a:rPr lang="en-US" sz="2800" dirty="0"/>
              <a:t>Close Range Combat</a:t>
            </a:r>
          </a:p>
          <a:p>
            <a:r>
              <a:rPr lang="en-US" sz="2800" dirty="0"/>
              <a:t>Dual Edges / Tapered Point</a:t>
            </a:r>
          </a:p>
          <a:p>
            <a:r>
              <a:rPr lang="en-US" sz="2800" dirty="0"/>
              <a:t>Offensive / Defensive</a:t>
            </a:r>
          </a:p>
          <a:p>
            <a:r>
              <a:rPr lang="en-US" sz="2800" dirty="0"/>
              <a:t>Supernatural Word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8DFAA3-3B92-416A-8C79-0725908D2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067" y="3427342"/>
            <a:ext cx="4968336" cy="270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95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F1DFB-81B9-40E6-AE15-AC49B57F9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2FB36-2B1B-4D6E-83AA-41A569F6F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655716"/>
            <a:ext cx="11146210" cy="3355759"/>
          </a:xfrm>
        </p:spPr>
        <p:txBody>
          <a:bodyPr>
            <a:noAutofit/>
          </a:bodyPr>
          <a:lstStyle/>
          <a:p>
            <a:r>
              <a:rPr lang="en-US" sz="2800" dirty="0"/>
              <a:t>Rhema Word (2 Timothy 3:16-17)</a:t>
            </a:r>
          </a:p>
          <a:p>
            <a:r>
              <a:rPr lang="en-US" sz="2800" dirty="0"/>
              <a:t>Alive (Hebrews 4:12)</a:t>
            </a:r>
          </a:p>
          <a:p>
            <a:r>
              <a:rPr lang="en-US" sz="2800" dirty="0"/>
              <a:t>Infallible</a:t>
            </a:r>
          </a:p>
          <a:p>
            <a:r>
              <a:rPr lang="en-US" sz="2800" dirty="0"/>
              <a:t>Effective (Isaiah 55:10-11)</a:t>
            </a:r>
          </a:p>
          <a:p>
            <a:r>
              <a:rPr lang="en-US" sz="2800" dirty="0"/>
              <a:t>Offensive / Defensive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28D99F-88EF-473B-9C65-517DCDE39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307" y="3429000"/>
            <a:ext cx="47625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96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E3C55-A18F-44CC-8AF3-8256B1A1E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F5C95-8BE4-4F0A-AB17-76EE9A2AA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19417"/>
            <a:ext cx="11029615" cy="363938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dirty="0"/>
              <a:t>Who or What are we fighting with our sword?</a:t>
            </a:r>
          </a:p>
        </p:txBody>
      </p:sp>
    </p:spTree>
    <p:extLst>
      <p:ext uri="{BB962C8B-B14F-4D97-AF65-F5344CB8AC3E}">
        <p14:creationId xmlns:p14="http://schemas.microsoft.com/office/powerpoint/2010/main" val="3884921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F1DFB-81B9-40E6-AE15-AC49B57F9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fighting?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2FB36-2B1B-4D6E-83AA-41A569F6F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829461"/>
            <a:ext cx="11146210" cy="2585190"/>
          </a:xfrm>
        </p:spPr>
        <p:txBody>
          <a:bodyPr>
            <a:noAutofit/>
          </a:bodyPr>
          <a:lstStyle/>
          <a:p>
            <a:r>
              <a:rPr lang="en-US" sz="2800" dirty="0"/>
              <a:t>Soul/Spirit, Joints/Marrow, Thoughts/Intensions (Luke 10:27)</a:t>
            </a:r>
          </a:p>
          <a:p>
            <a:r>
              <a:rPr lang="en-US" sz="2800" dirty="0"/>
              <a:t>Unrighteousness (2 Timothy 3:16-17)</a:t>
            </a:r>
          </a:p>
          <a:p>
            <a:r>
              <a:rPr lang="en-US" sz="2800" dirty="0"/>
              <a:t>Wiles - devious or cunning stratagems employed in manipulating or persuading someone to do what one wants.</a:t>
            </a:r>
          </a:p>
          <a:p>
            <a:r>
              <a:rPr lang="en-US" sz="2800" dirty="0"/>
              <a:t>Other swords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8719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F1DFB-81B9-40E6-AE15-AC49B57F9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Swordsmanship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2FB36-2B1B-4D6E-83AA-41A569F6F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895" y="2760881"/>
            <a:ext cx="11146210" cy="2585190"/>
          </a:xfrm>
        </p:spPr>
        <p:txBody>
          <a:bodyPr>
            <a:noAutofit/>
          </a:bodyPr>
          <a:lstStyle/>
          <a:p>
            <a:r>
              <a:rPr lang="en-US" sz="2800" dirty="0"/>
              <a:t>The Garden of Eden (Genesis 3)</a:t>
            </a:r>
          </a:p>
          <a:p>
            <a:r>
              <a:rPr lang="en-US" sz="2800" dirty="0"/>
              <a:t>Jesus Tempted in the Wilderness (Luke 4</a:t>
            </a:r>
            <a:r>
              <a:rPr lang="en-US" sz="2800"/>
              <a:t>/Matthew </a:t>
            </a:r>
            <a:r>
              <a:rPr lang="en-US" sz="2800" dirty="0"/>
              <a:t>4)</a:t>
            </a:r>
          </a:p>
          <a:p>
            <a:r>
              <a:rPr lang="en-US" sz="2800" dirty="0"/>
              <a:t>The 7 Sons of </a:t>
            </a:r>
            <a:r>
              <a:rPr lang="en-US" sz="2800" dirty="0" err="1"/>
              <a:t>Sceva</a:t>
            </a:r>
            <a:r>
              <a:rPr lang="en-US" sz="2800" dirty="0"/>
              <a:t> (Acts 19:11-20)</a:t>
            </a:r>
          </a:p>
          <a:p>
            <a:r>
              <a:rPr lang="en-US" sz="2800" dirty="0"/>
              <a:t>Jesus teaching in the Synagogue (Mark 1:22; Matthew 7:28-29)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4407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E3C55-A18F-44CC-8AF3-8256B1A1E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F5C95-8BE4-4F0A-AB17-76EE9A2AA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19417"/>
            <a:ext cx="11029615" cy="363938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dirty="0"/>
              <a:t>What are some attacks on the Word of God today?</a:t>
            </a:r>
          </a:p>
        </p:txBody>
      </p:sp>
    </p:spTree>
    <p:extLst>
      <p:ext uri="{BB962C8B-B14F-4D97-AF65-F5344CB8AC3E}">
        <p14:creationId xmlns:p14="http://schemas.microsoft.com/office/powerpoint/2010/main" val="205697608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21877</TotalTime>
  <Words>211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Gill Sans MT</vt:lpstr>
      <vt:lpstr>Wingdings 2</vt:lpstr>
      <vt:lpstr>Dividend</vt:lpstr>
      <vt:lpstr>The Sword of the Spirit</vt:lpstr>
      <vt:lpstr>Discussion  Question</vt:lpstr>
      <vt:lpstr>The Roman Sword (Gladius)</vt:lpstr>
      <vt:lpstr>The word</vt:lpstr>
      <vt:lpstr>Discussion  Question</vt:lpstr>
      <vt:lpstr>What are we fighting?</vt:lpstr>
      <vt:lpstr>Swordsmanship </vt:lpstr>
      <vt:lpstr>Discussion  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Outfit of the Day Series:</dc:title>
  <dc:creator>USER</dc:creator>
  <cp:lastModifiedBy>USER</cp:lastModifiedBy>
  <cp:revision>83</cp:revision>
  <dcterms:created xsi:type="dcterms:W3CDTF">2018-02-16T18:23:26Z</dcterms:created>
  <dcterms:modified xsi:type="dcterms:W3CDTF">2018-04-21T00:49:43Z</dcterms:modified>
</cp:coreProperties>
</file>