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4" r:id="rId3"/>
    <p:sldId id="278" r:id="rId4"/>
    <p:sldId id="275" r:id="rId5"/>
    <p:sldId id="279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94" autoAdjust="0"/>
  </p:normalViewPr>
  <p:slideViewPr>
    <p:cSldViewPr>
      <p:cViewPr varScale="1">
        <p:scale>
          <a:sx n="86" d="100"/>
          <a:sy n="86" d="100"/>
        </p:scale>
        <p:origin x="56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3/14/2019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3/14/2019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descr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2209800"/>
            <a:ext cx="9753600" cy="3048001"/>
          </a:xfrm>
        </p:spPr>
        <p:txBody>
          <a:bodyPr/>
          <a:lstStyle/>
          <a:p>
            <a:r>
              <a:rPr lang="en-US" dirty="0"/>
              <a:t>Breaking Cycles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5410200"/>
            <a:ext cx="7848600" cy="1143000"/>
          </a:xfrm>
        </p:spPr>
        <p:txBody>
          <a:bodyPr/>
          <a:lstStyle/>
          <a:p>
            <a:r>
              <a:rPr lang="en-US" dirty="0"/>
              <a:t>Spiritual Warfare Series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AC608E-EC14-4C18-835D-741695A69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73" y="1041648"/>
            <a:ext cx="545547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/>
              <a:t>What is the hardest part about breaking a cycle?</a:t>
            </a:r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754562"/>
          </a:xfrm>
        </p:spPr>
        <p:txBody>
          <a:bodyPr>
            <a:normAutofit/>
          </a:bodyPr>
          <a:lstStyle/>
          <a:p>
            <a:r>
              <a:rPr lang="en-US" dirty="0"/>
              <a:t>Cycles attract us because they are familiar (comfortable) or foreign (intrigue).</a:t>
            </a:r>
          </a:p>
          <a:p>
            <a:r>
              <a:rPr lang="en-US" dirty="0"/>
              <a:t>Cycles can stem from a place of complacency. </a:t>
            </a:r>
          </a:p>
          <a:p>
            <a:r>
              <a:rPr lang="en-US" dirty="0"/>
              <a:t>Cycles appear manageable, but end up putting us in bondage.</a:t>
            </a:r>
          </a:p>
          <a:p>
            <a:r>
              <a:rPr lang="en-US" dirty="0"/>
              <a:t>Cycles are most effective through ignorance. The more aware we become, they more they function in disguise.</a:t>
            </a:r>
          </a:p>
          <a:p>
            <a:r>
              <a:rPr lang="en-US" dirty="0"/>
              <a:t>Impatience, lust, idolatry, and pride are a few factors that contribute to cycles.</a:t>
            </a:r>
          </a:p>
          <a:p>
            <a:r>
              <a:rPr lang="en-US" dirty="0"/>
              <a:t>Cycles stem from not allowing a complete healing process.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4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754562"/>
          </a:xfrm>
        </p:spPr>
        <p:txBody>
          <a:bodyPr>
            <a:normAutofit/>
          </a:bodyPr>
          <a:lstStyle/>
          <a:p>
            <a:r>
              <a:rPr lang="en-US" dirty="0"/>
              <a:t>The children of Israel were successful until they fought in the valley against chariots of iron. The deep places</a:t>
            </a:r>
          </a:p>
          <a:p>
            <a:r>
              <a:rPr lang="en-US" dirty="0"/>
              <a:t>In order to gain freedom, we must be willing to separate (Jdg. 1:21)</a:t>
            </a:r>
          </a:p>
          <a:p>
            <a:r>
              <a:rPr lang="en-US" dirty="0"/>
              <a:t>We remain in cycles when it is convenient to us. The Israelites made their conquests tributaries, which means they were subservient to them and paid taxes. (Jdg. 1:28-35)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Snares of Stubbornness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754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Disobedience of the LORD leads to a snare (Jdg. 2:4)</a:t>
            </a:r>
          </a:p>
          <a:p>
            <a:pPr lvl="1"/>
            <a:r>
              <a:rPr lang="en-US" dirty="0"/>
              <a:t>A snare is always enough for a foot hole. An entire tree can come from one seed.</a:t>
            </a:r>
          </a:p>
          <a:p>
            <a:r>
              <a:rPr lang="en-US" dirty="0"/>
              <a:t>“</a:t>
            </a:r>
            <a:r>
              <a:rPr lang="en-US" dirty="0" err="1"/>
              <a:t>Bochim</a:t>
            </a:r>
            <a:r>
              <a:rPr lang="en-US" dirty="0"/>
              <a:t>” means weepers. Obedience is greater than sacrifice. Crying did not get Israel out of this cycle (Jdg. 2:5)</a:t>
            </a:r>
          </a:p>
          <a:p>
            <a:r>
              <a:rPr lang="en-US" dirty="0"/>
              <a:t>Ignorance and lack of relationship causes us to get entangled (Jdg. 2:11-13)</a:t>
            </a:r>
          </a:p>
          <a:p>
            <a:r>
              <a:rPr lang="en-US" dirty="0"/>
              <a:t>The cycle will have its consequence, but it’s the anointing that breaks the yoke. (Jdg. 2:14-16)</a:t>
            </a:r>
          </a:p>
          <a:p>
            <a:r>
              <a:rPr lang="en-US" dirty="0"/>
              <a:t>God can test us with those around us. (Jud 2:20-3:6)</a:t>
            </a:r>
          </a:p>
          <a:p>
            <a:pPr lvl="1"/>
            <a:r>
              <a:rPr lang="en-US" dirty="0"/>
              <a:t>Just because Temptation arises doesn’t mean we aren’t free. God will make a way of escape (1 Cor. 10:13)</a:t>
            </a:r>
          </a:p>
        </p:txBody>
      </p:sp>
    </p:spTree>
    <p:extLst>
      <p:ext uri="{BB962C8B-B14F-4D97-AF65-F5344CB8AC3E}">
        <p14:creationId xmlns:p14="http://schemas.microsoft.com/office/powerpoint/2010/main" val="29488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3661</TotalTime>
  <Words>309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World Presentation 16x9</vt:lpstr>
      <vt:lpstr>Breaking Cycles</vt:lpstr>
      <vt:lpstr>Discussion Question</vt:lpstr>
      <vt:lpstr>What Causes Cycles</vt:lpstr>
      <vt:lpstr>Sin cycle</vt:lpstr>
      <vt:lpstr>Snares of Stubbornness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Fight Before the Fight</dc:title>
  <dc:creator>USER</dc:creator>
  <cp:lastModifiedBy>USER</cp:lastModifiedBy>
  <cp:revision>69</cp:revision>
  <dcterms:created xsi:type="dcterms:W3CDTF">2019-02-14T16:08:24Z</dcterms:created>
  <dcterms:modified xsi:type="dcterms:W3CDTF">2019-03-15T01:17:25Z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