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8"/>
  </p:notesMasterIdLst>
  <p:handoutMasterIdLst>
    <p:handoutMasterId r:id="rId9"/>
  </p:handoutMasterIdLst>
  <p:sldIdLst>
    <p:sldId id="256" r:id="rId2"/>
    <p:sldId id="260" r:id="rId3"/>
    <p:sldId id="279" r:id="rId4"/>
    <p:sldId id="280" r:id="rId5"/>
    <p:sldId id="257" r:id="rId6"/>
    <p:sldId id="27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090" autoAdjust="0"/>
  </p:normalViewPr>
  <p:slideViewPr>
    <p:cSldViewPr snapToGrid="0">
      <p:cViewPr varScale="1">
        <p:scale>
          <a:sx n="86" d="100"/>
          <a:sy n="86" d="100"/>
        </p:scale>
        <p:origin x="562"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88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ZA" smtClean="0"/>
              <a:t>2019/02/07</a:t>
            </a:fld>
            <a:endParaRPr lang="en-ZA"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ZA" smtClean="0"/>
              <a:t>‹#›</a:t>
            </a:fld>
            <a:endParaRPr lang="en-ZA"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EDBDA2-4480-4D82-8886-1B64A7ECBBAC}" type="datetimeFigureOut">
              <a:rPr lang="en-ZA" smtClean="0"/>
              <a:t>2019/02/07</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DBACE-0F8F-43FD-98F0-DEE13552DADA}" type="slidenum">
              <a:rPr lang="en-ZA" smtClean="0"/>
              <a:t>‹#›</a:t>
            </a:fld>
            <a:endParaRPr lang="en-ZA" dirty="0"/>
          </a:p>
        </p:txBody>
      </p:sp>
    </p:spTree>
    <p:extLst>
      <p:ext uri="{BB962C8B-B14F-4D97-AF65-F5344CB8AC3E}">
        <p14:creationId xmlns:p14="http://schemas.microsoft.com/office/powerpoint/2010/main" val="145572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1909425" cy="6584950"/>
          </a:xfrm>
          <a:solidFill>
            <a:schemeClr val="accent4">
              <a:lumMod val="50000"/>
            </a:schemeClr>
          </a:solidFill>
        </p:spPr>
        <p:txBody>
          <a:bodyPr lIns="1080000" t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24" name="Rectangle 23">
            <a:extLst>
              <a:ext uri="{FF2B5EF4-FFF2-40B4-BE49-F238E27FC236}">
                <a16:creationId xmlns:a16="http://schemas.microsoft.com/office/drawing/2014/main" id="{4EDCBE8D-BCDE-43F2-9C37-386C3705A5C2}"/>
              </a:ext>
            </a:extLst>
          </p:cNvPr>
          <p:cNvSpPr/>
          <p:nvPr userDrawn="1"/>
        </p:nvSpPr>
        <p:spPr>
          <a:xfrm>
            <a:off x="5277678" y="136800"/>
            <a:ext cx="5676382" cy="6584675"/>
          </a:xfrm>
          <a:prstGeom prst="rect">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8AC2952E-380C-48F5-9C93-B1EB0713EF3E}"/>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Rectangle 12">
            <a:extLst>
              <a:ext uri="{FF2B5EF4-FFF2-40B4-BE49-F238E27FC236}">
                <a16:creationId xmlns:a16="http://schemas.microsoft.com/office/drawing/2014/main" id="{C783424E-B9B3-4D58-988A-26DEDF734F4E}"/>
              </a:ext>
            </a:extLst>
          </p:cNvPr>
          <p:cNvSpPr/>
          <p:nvPr userDrawn="1"/>
        </p:nvSpPr>
        <p:spPr>
          <a:xfrm>
            <a:off x="0" y="0"/>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Rectangle 14">
            <a:extLst>
              <a:ext uri="{FF2B5EF4-FFF2-40B4-BE49-F238E27FC236}">
                <a16:creationId xmlns:a16="http://schemas.microsoft.com/office/drawing/2014/main" id="{7332BBED-D126-4DCA-9557-B488A96E405F}"/>
              </a:ext>
            </a:extLst>
          </p:cNvPr>
          <p:cNvSpPr/>
          <p:nvPr userDrawn="1"/>
        </p:nvSpPr>
        <p:spPr>
          <a:xfrm>
            <a:off x="0" y="6721475"/>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Numbers Option 1">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673AE6F-1F65-4C50-B8BB-3CE8E3C02F5E}"/>
              </a:ext>
            </a:extLst>
          </p:cNvPr>
          <p:cNvSpPr>
            <a:spLocks noGrp="1"/>
          </p:cNvSpPr>
          <p:nvPr>
            <p:ph type="title"/>
          </p:nvPr>
        </p:nvSpPr>
        <p:spPr>
          <a:xfrm>
            <a:off x="432000" y="432000"/>
            <a:ext cx="10143235" cy="432000"/>
          </a:xfrm>
        </p:spPr>
        <p:txBody>
          <a:bodyPr/>
          <a:lstStyle/>
          <a:p>
            <a:r>
              <a:rPr lang="en-US"/>
              <a:t>Click to edit Master title style</a:t>
            </a:r>
            <a:endParaRPr lang="en-ZA" dirty="0"/>
          </a:p>
        </p:txBody>
      </p:sp>
      <p:sp>
        <p:nvSpPr>
          <p:cNvPr id="14" name="Text Placeholder 4">
            <a:extLst>
              <a:ext uri="{FF2B5EF4-FFF2-40B4-BE49-F238E27FC236}">
                <a16:creationId xmlns:a16="http://schemas.microsoft.com/office/drawing/2014/main" id="{C0299E33-978D-4B8A-9AC7-FC3F151DAC3D}"/>
              </a:ext>
            </a:extLst>
          </p:cNvPr>
          <p:cNvSpPr>
            <a:spLocks noGrp="1"/>
          </p:cNvSpPr>
          <p:nvPr>
            <p:ph type="body" sz="quarter" idx="17"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 name="Text Placeholder 2">
            <a:extLst>
              <a:ext uri="{FF2B5EF4-FFF2-40B4-BE49-F238E27FC236}">
                <a16:creationId xmlns:a16="http://schemas.microsoft.com/office/drawing/2014/main" id="{9322B50D-6A7D-41C6-BA57-613BC231DF36}"/>
              </a:ext>
            </a:extLst>
          </p:cNvPr>
          <p:cNvSpPr>
            <a:spLocks noGrp="1"/>
          </p:cNvSpPr>
          <p:nvPr>
            <p:ph type="body" idx="1" hasCustomPrompt="1"/>
          </p:nvPr>
        </p:nvSpPr>
        <p:spPr>
          <a:xfrm>
            <a:off x="1616210" y="2143124"/>
            <a:ext cx="3069500" cy="997168"/>
          </a:xfrm>
        </p:spPr>
        <p:txBody>
          <a:bodyPr anchor="t"/>
          <a:lstStyle>
            <a:lvl1pPr marL="0" indent="0">
              <a:lnSpc>
                <a:spcPts val="7200"/>
              </a:lnSpc>
              <a:buNone/>
              <a:defRPr sz="7200" b="1">
                <a:solidFill>
                  <a:schemeClr val="tx1">
                    <a:lumMod val="75000"/>
                    <a:lumOff val="25000"/>
                  </a:schemeClr>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1</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1631968" y="3314505"/>
            <a:ext cx="3069500" cy="305190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2" name="Text Placeholder 11">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6753360" y="2143124"/>
            <a:ext cx="3069500" cy="1008000"/>
          </a:xfrm>
        </p:spPr>
        <p:txBody>
          <a:bodyPr anchor="t"/>
          <a:lstStyle>
            <a:lvl1pPr marL="0" indent="0">
              <a:lnSpc>
                <a:spcPts val="7200"/>
              </a:lnSpc>
              <a:buNone/>
              <a:defRPr sz="7200" b="1">
                <a:solidFill>
                  <a:schemeClr val="tx1">
                    <a:lumMod val="75000"/>
                    <a:lumOff val="25000"/>
                  </a:schemeClr>
                </a:solidFill>
                <a:latin typeface="+mj-lt"/>
                <a:cs typeface="Arial" panose="020B0604020202020204" pitchFamily="34" charset="0"/>
              </a:defRPr>
            </a:lvl1pPr>
          </a:lstStyle>
          <a:p>
            <a:pPr lvl="0"/>
            <a:r>
              <a:rPr lang="en-US" dirty="0"/>
              <a:t>2</a:t>
            </a:r>
            <a:endParaRPr lang="en-ZA" dirty="0"/>
          </a:p>
        </p:txBody>
      </p:sp>
      <p:sp>
        <p:nvSpPr>
          <p:cNvPr id="8" name="Text Placeholder 7">
            <a:extLst>
              <a:ext uri="{FF2B5EF4-FFF2-40B4-BE49-F238E27FC236}">
                <a16:creationId xmlns:a16="http://schemas.microsoft.com/office/drawing/2014/main" id="{DF0A5256-B267-47DA-858A-0F3867CB6139}"/>
              </a:ext>
            </a:extLst>
          </p:cNvPr>
          <p:cNvSpPr>
            <a:spLocks noGrp="1"/>
          </p:cNvSpPr>
          <p:nvPr>
            <p:ph type="body" sz="quarter" idx="12"/>
          </p:nvPr>
        </p:nvSpPr>
        <p:spPr>
          <a:xfrm>
            <a:off x="6753360" y="3314701"/>
            <a:ext cx="3069500" cy="30511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ZA" dirty="0"/>
              <a:t>Add a footer</a:t>
            </a:r>
          </a:p>
        </p:txBody>
      </p:sp>
      <p:sp>
        <p:nvSpPr>
          <p:cNvPr id="15" name="Slide Number Placeholder 6">
            <a:extLst>
              <a:ext uri="{FF2B5EF4-FFF2-40B4-BE49-F238E27FC236}">
                <a16:creationId xmlns:a16="http://schemas.microsoft.com/office/drawing/2014/main" id="{03A8A6E9-DFE7-C84C-8C6D-E32D8A663AA6}"/>
              </a:ext>
            </a:extLst>
          </p:cNvPr>
          <p:cNvSpPr>
            <a:spLocks noGrp="1"/>
          </p:cNvSpPr>
          <p:nvPr>
            <p:ph type="sldNum" sz="quarter" idx="18"/>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7237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Numbers Optio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6" name="Text Placeholder 3">
            <a:extLst>
              <a:ext uri="{FF2B5EF4-FFF2-40B4-BE49-F238E27FC236}">
                <a16:creationId xmlns:a16="http://schemas.microsoft.com/office/drawing/2014/main" id="{AD3903B4-7169-4D4B-A4EE-98E908F47924}"/>
              </a:ext>
            </a:extLst>
          </p:cNvPr>
          <p:cNvSpPr>
            <a:spLocks noGrp="1"/>
          </p:cNvSpPr>
          <p:nvPr>
            <p:ph type="body" sz="quarter" idx="27" hasCustomPrompt="1"/>
          </p:nvPr>
        </p:nvSpPr>
        <p:spPr>
          <a:xfrm>
            <a:off x="431800" y="1593150"/>
            <a:ext cx="4348065" cy="4348065"/>
          </a:xfrm>
          <a:prstGeom prst="ellipse">
            <a:avLst/>
          </a:prstGeom>
          <a:solidFill>
            <a:schemeClr val="accent1">
              <a:alpha val="10000"/>
            </a:schemeClr>
          </a:solidFill>
          <a:ln>
            <a:solidFill>
              <a:schemeClr val="accent1"/>
            </a:solidFill>
          </a:ln>
        </p:spPr>
        <p:txBody>
          <a:bodyPr anchor="ctr"/>
          <a:lstStyle>
            <a:lvl1pPr marL="0" indent="0" algn="ctr">
              <a:buNone/>
              <a:defRPr sz="1800">
                <a:solidFill>
                  <a:schemeClr val="tx1">
                    <a:lumMod val="75000"/>
                    <a:lumOff val="25000"/>
                  </a:schemeClr>
                </a:solidFill>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ZA" dirty="0"/>
              <a:t>Section Header</a:t>
            </a:r>
          </a:p>
        </p:txBody>
      </p:sp>
      <p:sp>
        <p:nvSpPr>
          <p:cNvPr id="10" name="Text Placeholder 3">
            <a:extLst>
              <a:ext uri="{FF2B5EF4-FFF2-40B4-BE49-F238E27FC236}">
                <a16:creationId xmlns:a16="http://schemas.microsoft.com/office/drawing/2014/main" id="{96BEA54F-1538-4369-953E-48143E778A0C}"/>
              </a:ext>
            </a:extLst>
          </p:cNvPr>
          <p:cNvSpPr>
            <a:spLocks noGrp="1"/>
          </p:cNvSpPr>
          <p:nvPr>
            <p:ph type="body" sz="quarter" idx="30" hasCustomPrompt="1"/>
          </p:nvPr>
        </p:nvSpPr>
        <p:spPr>
          <a:xfrm>
            <a:off x="1200023" y="2205688"/>
            <a:ext cx="2811618" cy="1440000"/>
          </a:xfrm>
          <a:prstGeom prst="rect">
            <a:avLst/>
          </a:prstGeom>
          <a:noFill/>
        </p:spPr>
        <p:txBody>
          <a:bodyPr anchor="b"/>
          <a:lstStyle>
            <a:lvl1pPr marL="0" indent="0" algn="ctr">
              <a:spcBef>
                <a:spcPts val="0"/>
              </a:spcBef>
              <a:spcAft>
                <a:spcPts val="0"/>
              </a:spcAft>
              <a:buNone/>
              <a:defRPr sz="6600" b="1">
                <a:solidFill>
                  <a:schemeClr val="tx1">
                    <a:lumMod val="75000"/>
                    <a:lumOff val="25000"/>
                  </a:schemeClr>
                </a:solidFill>
                <a:latin typeface="+mj-lt"/>
                <a:cs typeface="Arial" panose="020B0604020202020204" pitchFamily="34" charset="0"/>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1</a:t>
            </a:r>
            <a:endParaRPr lang="en-ZA" dirty="0"/>
          </a:p>
        </p:txBody>
      </p:sp>
      <p:sp>
        <p:nvSpPr>
          <p:cNvPr id="13" name="Content Placeholder 3">
            <a:extLst>
              <a:ext uri="{FF2B5EF4-FFF2-40B4-BE49-F238E27FC236}">
                <a16:creationId xmlns:a16="http://schemas.microsoft.com/office/drawing/2014/main" id="{A7461332-515F-423E-992A-19C7845D0A7E}"/>
              </a:ext>
            </a:extLst>
          </p:cNvPr>
          <p:cNvSpPr>
            <a:spLocks noGrp="1"/>
          </p:cNvSpPr>
          <p:nvPr>
            <p:ph sz="half" idx="2" hasCustomPrompt="1"/>
          </p:nvPr>
        </p:nvSpPr>
        <p:spPr>
          <a:xfrm>
            <a:off x="1615832"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endParaRPr lang="en-ZA" dirty="0"/>
          </a:p>
        </p:txBody>
      </p:sp>
      <p:sp>
        <p:nvSpPr>
          <p:cNvPr id="8" name="Text Placeholder 9">
            <a:extLst>
              <a:ext uri="{FF2B5EF4-FFF2-40B4-BE49-F238E27FC236}">
                <a16:creationId xmlns:a16="http://schemas.microsoft.com/office/drawing/2014/main" id="{35BD4359-D385-4BCD-B33E-EF9B611693CD}"/>
              </a:ext>
            </a:extLst>
          </p:cNvPr>
          <p:cNvSpPr>
            <a:spLocks noGrp="1"/>
          </p:cNvSpPr>
          <p:nvPr>
            <p:ph type="body" sz="quarter" idx="28" hasCustomPrompt="1"/>
          </p:nvPr>
        </p:nvSpPr>
        <p:spPr>
          <a:xfrm>
            <a:off x="4123559" y="1864921"/>
            <a:ext cx="3804522" cy="3804522"/>
          </a:xfrm>
          <a:prstGeom prst="ellipse">
            <a:avLst/>
          </a:prstGeom>
          <a:solidFill>
            <a:schemeClr val="accent2">
              <a:alpha val="10000"/>
            </a:schemeClr>
          </a:solidFill>
          <a:ln>
            <a:solidFill>
              <a:schemeClr val="accent2"/>
            </a:solidFill>
          </a:ln>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ZA" dirty="0"/>
              <a:t>Section Header</a:t>
            </a:r>
          </a:p>
        </p:txBody>
      </p:sp>
      <p:sp>
        <p:nvSpPr>
          <p:cNvPr id="11" name="Text Placeholder 9">
            <a:extLst>
              <a:ext uri="{FF2B5EF4-FFF2-40B4-BE49-F238E27FC236}">
                <a16:creationId xmlns:a16="http://schemas.microsoft.com/office/drawing/2014/main" id="{75AB5322-7A21-47FE-92DA-8B0C974F8FB4}"/>
              </a:ext>
            </a:extLst>
          </p:cNvPr>
          <p:cNvSpPr>
            <a:spLocks noGrp="1"/>
          </p:cNvSpPr>
          <p:nvPr>
            <p:ph type="body" sz="quarter" idx="31" hasCustomPrompt="1"/>
          </p:nvPr>
        </p:nvSpPr>
        <p:spPr>
          <a:xfrm>
            <a:off x="4620011" y="2205688"/>
            <a:ext cx="2811618"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tx1">
                    <a:lumMod val="75000"/>
                    <a:lumOff val="25000"/>
                  </a:schemeClr>
                </a:solidFill>
                <a:latin typeface="+mj-lt"/>
                <a:cs typeface="Arial" panose="020B0604020202020204" pitchFamily="34" charset="0"/>
              </a:defRPr>
            </a:lvl1pPr>
          </a:lstStyle>
          <a:p>
            <a:pPr marL="266700" lvl="0" indent="-266700" algn="ctr"/>
            <a:r>
              <a:rPr lang="en-US" dirty="0"/>
              <a:t>2</a:t>
            </a:r>
            <a:endParaRPr lang="en-ZA" dirty="0"/>
          </a:p>
        </p:txBody>
      </p:sp>
      <p:sp>
        <p:nvSpPr>
          <p:cNvPr id="14" name="Text Placeholder 5">
            <a:extLst>
              <a:ext uri="{FF2B5EF4-FFF2-40B4-BE49-F238E27FC236}">
                <a16:creationId xmlns:a16="http://schemas.microsoft.com/office/drawing/2014/main" id="{C63BF992-768D-4119-8D4A-65B4E8FF04E5}"/>
              </a:ext>
            </a:extLst>
          </p:cNvPr>
          <p:cNvSpPr>
            <a:spLocks noGrp="1"/>
          </p:cNvSpPr>
          <p:nvPr>
            <p:ph type="body" sz="quarter" idx="33" hasCustomPrompt="1"/>
          </p:nvPr>
        </p:nvSpPr>
        <p:spPr>
          <a:xfrm>
            <a:off x="5035820"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p>
        </p:txBody>
      </p:sp>
      <p:sp>
        <p:nvSpPr>
          <p:cNvPr id="9" name="Text Placeholder 9">
            <a:extLst>
              <a:ext uri="{FF2B5EF4-FFF2-40B4-BE49-F238E27FC236}">
                <a16:creationId xmlns:a16="http://schemas.microsoft.com/office/drawing/2014/main" id="{760B0B05-57EC-42F8-B1E3-6386C1E9C600}"/>
              </a:ext>
            </a:extLst>
          </p:cNvPr>
          <p:cNvSpPr>
            <a:spLocks noGrp="1"/>
          </p:cNvSpPr>
          <p:nvPr>
            <p:ph type="body" sz="quarter" idx="29" hasCustomPrompt="1"/>
          </p:nvPr>
        </p:nvSpPr>
        <p:spPr>
          <a:xfrm>
            <a:off x="7454997" y="2207063"/>
            <a:ext cx="3120238" cy="3120238"/>
          </a:xfrm>
          <a:prstGeom prst="ellipse">
            <a:avLst/>
          </a:prstGeom>
          <a:solidFill>
            <a:schemeClr val="accent3">
              <a:alpha val="10000"/>
            </a:schemeClr>
          </a:solidFill>
          <a:ln>
            <a:solidFill>
              <a:schemeClr val="accent3"/>
            </a:solidFill>
          </a:ln>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ZA" dirty="0"/>
              <a:t>Section Header</a:t>
            </a:r>
          </a:p>
        </p:txBody>
      </p:sp>
      <p:sp>
        <p:nvSpPr>
          <p:cNvPr id="12" name="Text Placeholder 9">
            <a:extLst>
              <a:ext uri="{FF2B5EF4-FFF2-40B4-BE49-F238E27FC236}">
                <a16:creationId xmlns:a16="http://schemas.microsoft.com/office/drawing/2014/main" id="{A68AE188-594C-409F-8B57-C0CFFAFC9AB8}"/>
              </a:ext>
            </a:extLst>
          </p:cNvPr>
          <p:cNvSpPr>
            <a:spLocks noGrp="1"/>
          </p:cNvSpPr>
          <p:nvPr>
            <p:ph type="body" sz="quarter" idx="32" hasCustomPrompt="1"/>
          </p:nvPr>
        </p:nvSpPr>
        <p:spPr>
          <a:xfrm>
            <a:off x="7763617" y="2205688"/>
            <a:ext cx="2597043"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tx1">
                    <a:lumMod val="75000"/>
                    <a:lumOff val="25000"/>
                  </a:schemeClr>
                </a:solidFill>
                <a:latin typeface="+mj-lt"/>
                <a:cs typeface="Arial" panose="020B0604020202020204" pitchFamily="34" charset="0"/>
              </a:defRPr>
            </a:lvl1pPr>
          </a:lstStyle>
          <a:p>
            <a:pPr marL="266700" lvl="0" indent="-266700" algn="ctr"/>
            <a:r>
              <a:rPr lang="en-US" dirty="0"/>
              <a:t>3</a:t>
            </a:r>
            <a:endParaRPr lang="en-ZA" dirty="0"/>
          </a:p>
        </p:txBody>
      </p:sp>
      <p:sp>
        <p:nvSpPr>
          <p:cNvPr id="15" name="Text Placeholder 9">
            <a:extLst>
              <a:ext uri="{FF2B5EF4-FFF2-40B4-BE49-F238E27FC236}">
                <a16:creationId xmlns:a16="http://schemas.microsoft.com/office/drawing/2014/main" id="{ED698B85-CFF0-4F09-8E8A-BCAEC5056233}"/>
              </a:ext>
            </a:extLst>
          </p:cNvPr>
          <p:cNvSpPr>
            <a:spLocks noGrp="1"/>
          </p:cNvSpPr>
          <p:nvPr>
            <p:ph type="body" sz="quarter" idx="34" hasCustomPrompt="1"/>
          </p:nvPr>
        </p:nvSpPr>
        <p:spPr>
          <a:xfrm>
            <a:off x="8025116"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6" name="Slide Number Placeholder 6">
            <a:extLst>
              <a:ext uri="{FF2B5EF4-FFF2-40B4-BE49-F238E27FC236}">
                <a16:creationId xmlns:a16="http://schemas.microsoft.com/office/drawing/2014/main" id="{40258D63-D809-EE49-BCDD-8D6306004AEE}"/>
              </a:ext>
            </a:extLst>
          </p:cNvPr>
          <p:cNvSpPr>
            <a:spLocks noGrp="1"/>
          </p:cNvSpPr>
          <p:nvPr>
            <p:ph type="sldNum" sz="quarter" idx="3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877649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rket Spa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cxnSp>
        <p:nvCxnSpPr>
          <p:cNvPr id="6" name="Straight Connector 5">
            <a:extLst>
              <a:ext uri="{FF2B5EF4-FFF2-40B4-BE49-F238E27FC236}">
                <a16:creationId xmlns:a16="http://schemas.microsoft.com/office/drawing/2014/main" id="{E09B4ACC-E72E-450B-88FA-710ECDE6548D}"/>
              </a:ext>
            </a:extLst>
          </p:cNvPr>
          <p:cNvCxnSpPr/>
          <p:nvPr userDrawn="1"/>
        </p:nvCxnSpPr>
        <p:spPr>
          <a:xfrm>
            <a:off x="5503617" y="1406251"/>
            <a:ext cx="0" cy="4493319"/>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1419610-8183-4044-A08A-8F6940C6AC9B}"/>
              </a:ext>
            </a:extLst>
          </p:cNvPr>
          <p:cNvCxnSpPr>
            <a:cxnSpLocks/>
          </p:cNvCxnSpPr>
          <p:nvPr userDrawn="1"/>
        </p:nvCxnSpPr>
        <p:spPr>
          <a:xfrm flipH="1">
            <a:off x="432000" y="3652910"/>
            <a:ext cx="10143235"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 Placeholder 5">
            <a:extLst>
              <a:ext uri="{FF2B5EF4-FFF2-40B4-BE49-F238E27FC236}">
                <a16:creationId xmlns:a16="http://schemas.microsoft.com/office/drawing/2014/main" id="{C28012CA-9AC6-43EF-965E-2A6886FA2CF8}"/>
              </a:ext>
            </a:extLst>
          </p:cNvPr>
          <p:cNvSpPr>
            <a:spLocks noGrp="1"/>
          </p:cNvSpPr>
          <p:nvPr>
            <p:ph type="body" sz="quarter" idx="14" hasCustomPrompt="1"/>
          </p:nvPr>
        </p:nvSpPr>
        <p:spPr>
          <a:xfrm>
            <a:off x="4513617" y="1069941"/>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0" name="Text Placeholder 5">
            <a:extLst>
              <a:ext uri="{FF2B5EF4-FFF2-40B4-BE49-F238E27FC236}">
                <a16:creationId xmlns:a16="http://schemas.microsoft.com/office/drawing/2014/main" id="{C5861664-5B54-4F47-BF93-4FC02E6A1BC2}"/>
              </a:ext>
            </a:extLst>
          </p:cNvPr>
          <p:cNvSpPr>
            <a:spLocks noGrp="1"/>
          </p:cNvSpPr>
          <p:nvPr>
            <p:ph type="body" sz="quarter" idx="15" hasCustomPrompt="1"/>
          </p:nvPr>
        </p:nvSpPr>
        <p:spPr>
          <a:xfrm>
            <a:off x="4513617" y="5983879"/>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1" name="Text Placeholder 5">
            <a:extLst>
              <a:ext uri="{FF2B5EF4-FFF2-40B4-BE49-F238E27FC236}">
                <a16:creationId xmlns:a16="http://schemas.microsoft.com/office/drawing/2014/main" id="{1C13C39D-FED7-4CC0-A4B2-3813B16FF308}"/>
              </a:ext>
            </a:extLst>
          </p:cNvPr>
          <p:cNvSpPr>
            <a:spLocks noGrp="1"/>
          </p:cNvSpPr>
          <p:nvPr>
            <p:ph type="body" sz="quarter" idx="16" hasCustomPrompt="1"/>
          </p:nvPr>
        </p:nvSpPr>
        <p:spPr>
          <a:xfrm>
            <a:off x="432000" y="3354600"/>
            <a:ext cx="1980000" cy="252000"/>
          </a:xfrm>
        </p:spPr>
        <p:txBody>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2" name="Text Placeholder 5">
            <a:extLst>
              <a:ext uri="{FF2B5EF4-FFF2-40B4-BE49-F238E27FC236}">
                <a16:creationId xmlns:a16="http://schemas.microsoft.com/office/drawing/2014/main" id="{056B4554-0DA9-4087-850E-209049BEFC4B}"/>
              </a:ext>
            </a:extLst>
          </p:cNvPr>
          <p:cNvSpPr>
            <a:spLocks noGrp="1"/>
          </p:cNvSpPr>
          <p:nvPr>
            <p:ph type="body" sz="quarter" idx="17" hasCustomPrompt="1"/>
          </p:nvPr>
        </p:nvSpPr>
        <p:spPr>
          <a:xfrm>
            <a:off x="8595235" y="3354600"/>
            <a:ext cx="1980000" cy="252000"/>
          </a:xfrm>
        </p:spPr>
        <p:txBody>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3" name="Slide Number Placeholder 6">
            <a:extLst>
              <a:ext uri="{FF2B5EF4-FFF2-40B4-BE49-F238E27FC236}">
                <a16:creationId xmlns:a16="http://schemas.microsoft.com/office/drawing/2014/main" id="{AA059022-81BB-3141-9DC1-6E855A13A2D0}"/>
              </a:ext>
            </a:extLst>
          </p:cNvPr>
          <p:cNvSpPr>
            <a:spLocks noGrp="1"/>
          </p:cNvSpPr>
          <p:nvPr>
            <p:ph type="sldNum" sz="quarter" idx="18"/>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430366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 Box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10" name="Content Placeholder 2">
            <a:extLst>
              <a:ext uri="{FF2B5EF4-FFF2-40B4-BE49-F238E27FC236}">
                <a16:creationId xmlns:a16="http://schemas.microsoft.com/office/drawing/2014/main" id="{553B9F09-9E9C-4307-BB4B-33A20282D9A2}"/>
              </a:ext>
            </a:extLst>
          </p:cNvPr>
          <p:cNvSpPr>
            <a:spLocks noGrp="1"/>
          </p:cNvSpPr>
          <p:nvPr>
            <p:ph idx="1" hasCustomPrompt="1"/>
          </p:nvPr>
        </p:nvSpPr>
        <p:spPr>
          <a:xfrm>
            <a:off x="432000" y="1728000"/>
            <a:ext cx="2919633" cy="720000"/>
          </a:xfrm>
          <a:solidFill>
            <a:schemeClr val="tx1">
              <a:lumMod val="75000"/>
              <a:lumOff val="25000"/>
            </a:schemeClr>
          </a:solidFill>
          <a:ln w="28575">
            <a:solidFill>
              <a:schemeClr val="accent1"/>
            </a:solidFill>
          </a:ln>
        </p:spPr>
        <p:txBody>
          <a:bodyPr lIns="108000" tIns="36000" rIns="108000" bIns="36000" anchor="ctr"/>
          <a:lstStyle>
            <a:lvl1pPr marL="0" indent="0" algn="ctr">
              <a:buNone/>
              <a:defRPr>
                <a:solidFill>
                  <a:schemeClr val="bg1"/>
                </a:solidFill>
              </a:defRPr>
            </a:lvl1pPr>
          </a:lstStyle>
          <a:p>
            <a:pPr lvl="0"/>
            <a:r>
              <a:rPr lang="en-US" dirty="0"/>
              <a:t>Section 1 Title</a:t>
            </a:r>
            <a:endParaRPr lang="en-ZA" dirty="0"/>
          </a:p>
        </p:txBody>
      </p:sp>
      <p:sp>
        <p:nvSpPr>
          <p:cNvPr id="6" name="Content Placeholder 2">
            <a:extLst>
              <a:ext uri="{FF2B5EF4-FFF2-40B4-BE49-F238E27FC236}">
                <a16:creationId xmlns:a16="http://schemas.microsoft.com/office/drawing/2014/main" id="{D79DF38F-893A-4CE0-B168-9FAA1D01B8D7}"/>
              </a:ext>
            </a:extLst>
          </p:cNvPr>
          <p:cNvSpPr>
            <a:spLocks noGrp="1"/>
          </p:cNvSpPr>
          <p:nvPr>
            <p:ph idx="14"/>
          </p:nvPr>
        </p:nvSpPr>
        <p:spPr>
          <a:xfrm>
            <a:off x="432000"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4" name="Freeform: Shape 13" title="Arrow">
            <a:extLst>
              <a:ext uri="{FF2B5EF4-FFF2-40B4-BE49-F238E27FC236}">
                <a16:creationId xmlns:a16="http://schemas.microsoft.com/office/drawing/2014/main" id="{02DBE11B-8F8E-48E5-9449-E6E9E355DA0F}"/>
              </a:ext>
            </a:extLst>
          </p:cNvPr>
          <p:cNvSpPr/>
          <p:nvPr userDrawn="1"/>
        </p:nvSpPr>
        <p:spPr>
          <a:xfrm flipH="1">
            <a:off x="3570526"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25400" cap="rnd">
            <a:solidFill>
              <a:srgbClr val="4B4B4B"/>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Content Placeholder 2">
            <a:extLst>
              <a:ext uri="{FF2B5EF4-FFF2-40B4-BE49-F238E27FC236}">
                <a16:creationId xmlns:a16="http://schemas.microsoft.com/office/drawing/2014/main" id="{707C52DD-FDE4-4BF6-B79B-3095E2927247}"/>
              </a:ext>
            </a:extLst>
          </p:cNvPr>
          <p:cNvSpPr>
            <a:spLocks noGrp="1"/>
          </p:cNvSpPr>
          <p:nvPr>
            <p:ph idx="17" hasCustomPrompt="1"/>
          </p:nvPr>
        </p:nvSpPr>
        <p:spPr>
          <a:xfrm>
            <a:off x="4043801" y="1728000"/>
            <a:ext cx="2919633" cy="720000"/>
          </a:xfrm>
          <a:solidFill>
            <a:schemeClr val="tx1">
              <a:lumMod val="75000"/>
              <a:lumOff val="25000"/>
            </a:schemeClr>
          </a:solidFill>
          <a:ln w="28575">
            <a:solidFill>
              <a:schemeClr val="accent2"/>
            </a:solidFill>
          </a:ln>
        </p:spPr>
        <p:txBody>
          <a:bodyPr lIns="108000" tIns="36000" rIns="108000" bIns="36000" anchor="ctr"/>
          <a:lstStyle>
            <a:lvl1pPr marL="0" indent="0" algn="ctr">
              <a:buNone/>
              <a:defRPr>
                <a:solidFill>
                  <a:schemeClr val="bg1"/>
                </a:solidFill>
              </a:defRPr>
            </a:lvl1pPr>
          </a:lstStyle>
          <a:p>
            <a:pPr lvl="0"/>
            <a:r>
              <a:rPr lang="en-US" dirty="0"/>
              <a:t>Section 2 Title</a:t>
            </a:r>
            <a:endParaRPr lang="en-ZA" dirty="0"/>
          </a:p>
        </p:txBody>
      </p:sp>
      <p:sp>
        <p:nvSpPr>
          <p:cNvPr id="8" name="Content Placeholder 2">
            <a:extLst>
              <a:ext uri="{FF2B5EF4-FFF2-40B4-BE49-F238E27FC236}">
                <a16:creationId xmlns:a16="http://schemas.microsoft.com/office/drawing/2014/main" id="{22F46232-3721-4BC5-BEB7-E61D878D79FA}"/>
              </a:ext>
            </a:extLst>
          </p:cNvPr>
          <p:cNvSpPr>
            <a:spLocks noGrp="1"/>
          </p:cNvSpPr>
          <p:nvPr>
            <p:ph idx="15"/>
          </p:nvPr>
        </p:nvSpPr>
        <p:spPr>
          <a:xfrm>
            <a:off x="4043801"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5" name="Freeform: Shape 14" title="Arrow">
            <a:extLst>
              <a:ext uri="{FF2B5EF4-FFF2-40B4-BE49-F238E27FC236}">
                <a16:creationId xmlns:a16="http://schemas.microsoft.com/office/drawing/2014/main" id="{6EF06703-92AF-44B7-8CE1-044DD2093118}"/>
              </a:ext>
            </a:extLst>
          </p:cNvPr>
          <p:cNvSpPr/>
          <p:nvPr userDrawn="1"/>
        </p:nvSpPr>
        <p:spPr>
          <a:xfrm flipH="1">
            <a:off x="7182327"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25400" cap="rnd">
            <a:solidFill>
              <a:srgbClr val="4B4B4B"/>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Content Placeholder 2">
            <a:extLst>
              <a:ext uri="{FF2B5EF4-FFF2-40B4-BE49-F238E27FC236}">
                <a16:creationId xmlns:a16="http://schemas.microsoft.com/office/drawing/2014/main" id="{DA264641-CE4E-4168-9129-68B9B179A2A8}"/>
              </a:ext>
            </a:extLst>
          </p:cNvPr>
          <p:cNvSpPr>
            <a:spLocks noGrp="1"/>
          </p:cNvSpPr>
          <p:nvPr>
            <p:ph idx="18" hasCustomPrompt="1"/>
          </p:nvPr>
        </p:nvSpPr>
        <p:spPr>
          <a:xfrm>
            <a:off x="7655602" y="1728000"/>
            <a:ext cx="2919633" cy="720000"/>
          </a:xfrm>
          <a:solidFill>
            <a:schemeClr val="tx1">
              <a:lumMod val="75000"/>
              <a:lumOff val="25000"/>
            </a:schemeClr>
          </a:solidFill>
          <a:ln w="28575">
            <a:solidFill>
              <a:schemeClr val="accent3"/>
            </a:solidFill>
          </a:ln>
        </p:spPr>
        <p:txBody>
          <a:bodyPr lIns="108000" tIns="36000" rIns="108000" bIns="36000" anchor="ctr"/>
          <a:lstStyle>
            <a:lvl1pPr marL="0" indent="0" algn="ctr">
              <a:buNone/>
              <a:defRPr>
                <a:solidFill>
                  <a:schemeClr val="bg1"/>
                </a:solidFill>
              </a:defRPr>
            </a:lvl1pPr>
          </a:lstStyle>
          <a:p>
            <a:pPr lvl="0"/>
            <a:r>
              <a:rPr lang="en-US" dirty="0"/>
              <a:t>Section 3 Title</a:t>
            </a:r>
            <a:endParaRPr lang="en-ZA" dirty="0"/>
          </a:p>
        </p:txBody>
      </p:sp>
      <p:sp>
        <p:nvSpPr>
          <p:cNvPr id="9" name="Content Placeholder 2">
            <a:extLst>
              <a:ext uri="{FF2B5EF4-FFF2-40B4-BE49-F238E27FC236}">
                <a16:creationId xmlns:a16="http://schemas.microsoft.com/office/drawing/2014/main" id="{23CB58AD-849B-4714-8D57-C5C56343A24C}"/>
              </a:ext>
            </a:extLst>
          </p:cNvPr>
          <p:cNvSpPr>
            <a:spLocks noGrp="1"/>
          </p:cNvSpPr>
          <p:nvPr>
            <p:ph idx="16"/>
          </p:nvPr>
        </p:nvSpPr>
        <p:spPr>
          <a:xfrm>
            <a:off x="7655602"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3" name="Slide Number Placeholder 6">
            <a:extLst>
              <a:ext uri="{FF2B5EF4-FFF2-40B4-BE49-F238E27FC236}">
                <a16:creationId xmlns:a16="http://schemas.microsoft.com/office/drawing/2014/main" id="{B1CB22CF-1587-E74F-B211-A50F83802581}"/>
              </a:ext>
            </a:extLst>
          </p:cNvPr>
          <p:cNvSpPr>
            <a:spLocks noGrp="1"/>
          </p:cNvSpPr>
          <p:nvPr>
            <p:ph type="sldNum" sz="quarter" idx="19"/>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70484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cxnSp>
        <p:nvCxnSpPr>
          <p:cNvPr id="13" name="Straight Arrow Connector 12">
            <a:extLst>
              <a:ext uri="{FF2B5EF4-FFF2-40B4-BE49-F238E27FC236}">
                <a16:creationId xmlns:a16="http://schemas.microsoft.com/office/drawing/2014/main" id="{B16E60CE-69EE-40F4-8E4C-791A1F450E6E}"/>
              </a:ext>
            </a:extLst>
          </p:cNvPr>
          <p:cNvCxnSpPr>
            <a:cxnSpLocks/>
          </p:cNvCxnSpPr>
          <p:nvPr userDrawn="1"/>
        </p:nvCxnSpPr>
        <p:spPr>
          <a:xfrm>
            <a:off x="431800" y="3866682"/>
            <a:ext cx="10290173"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 Placeholder 10">
            <a:extLst>
              <a:ext uri="{FF2B5EF4-FFF2-40B4-BE49-F238E27FC236}">
                <a16:creationId xmlns:a16="http://schemas.microsoft.com/office/drawing/2014/main" id="{506130DE-93C9-481E-A69F-9CF6AA9948FF}"/>
              </a:ext>
            </a:extLst>
          </p:cNvPr>
          <p:cNvSpPr>
            <a:spLocks noGrp="1"/>
          </p:cNvSpPr>
          <p:nvPr>
            <p:ph type="body" sz="quarter" idx="33" hasCustomPrompt="1"/>
          </p:nvPr>
        </p:nvSpPr>
        <p:spPr>
          <a:xfrm>
            <a:off x="2791884"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15" name="Text Placeholder 10">
            <a:extLst>
              <a:ext uri="{FF2B5EF4-FFF2-40B4-BE49-F238E27FC236}">
                <a16:creationId xmlns:a16="http://schemas.microsoft.com/office/drawing/2014/main" id="{31BCBEDF-E4C4-4EA5-B5EE-39C430D1471F}"/>
              </a:ext>
            </a:extLst>
          </p:cNvPr>
          <p:cNvSpPr>
            <a:spLocks noGrp="1"/>
          </p:cNvSpPr>
          <p:nvPr>
            <p:ph type="body" sz="quarter" idx="34" hasCustomPrompt="1"/>
          </p:nvPr>
        </p:nvSpPr>
        <p:spPr>
          <a:xfrm>
            <a:off x="4317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6" name="Text Placeholder 10">
            <a:extLst>
              <a:ext uri="{FF2B5EF4-FFF2-40B4-BE49-F238E27FC236}">
                <a16:creationId xmlns:a16="http://schemas.microsoft.com/office/drawing/2014/main" id="{BFE6B470-2415-4509-A40D-EBFFBC9F3847}"/>
              </a:ext>
            </a:extLst>
          </p:cNvPr>
          <p:cNvSpPr>
            <a:spLocks noGrp="1"/>
          </p:cNvSpPr>
          <p:nvPr>
            <p:ph type="body" sz="quarter" idx="35" hasCustomPrompt="1"/>
          </p:nvPr>
        </p:nvSpPr>
        <p:spPr>
          <a:xfrm>
            <a:off x="90381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7" name="Text Placeholder 10">
            <a:extLst>
              <a:ext uri="{FF2B5EF4-FFF2-40B4-BE49-F238E27FC236}">
                <a16:creationId xmlns:a16="http://schemas.microsoft.com/office/drawing/2014/main" id="{A0705EEE-728D-4722-B49E-4C9C62644EC3}"/>
              </a:ext>
            </a:extLst>
          </p:cNvPr>
          <p:cNvSpPr>
            <a:spLocks noGrp="1"/>
          </p:cNvSpPr>
          <p:nvPr>
            <p:ph type="body" sz="quarter" idx="36" hasCustomPrompt="1"/>
          </p:nvPr>
        </p:nvSpPr>
        <p:spPr>
          <a:xfrm>
            <a:off x="137583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8" name="Text Placeholder 10">
            <a:extLst>
              <a:ext uri="{FF2B5EF4-FFF2-40B4-BE49-F238E27FC236}">
                <a16:creationId xmlns:a16="http://schemas.microsoft.com/office/drawing/2014/main" id="{0781D02C-C5B9-410A-B620-AAA24A1B2AC7}"/>
              </a:ext>
            </a:extLst>
          </p:cNvPr>
          <p:cNvSpPr>
            <a:spLocks noGrp="1"/>
          </p:cNvSpPr>
          <p:nvPr>
            <p:ph type="body" sz="quarter" idx="37" hasCustomPrompt="1"/>
          </p:nvPr>
        </p:nvSpPr>
        <p:spPr>
          <a:xfrm>
            <a:off x="184785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9" name="Text Placeholder 10">
            <a:extLst>
              <a:ext uri="{FF2B5EF4-FFF2-40B4-BE49-F238E27FC236}">
                <a16:creationId xmlns:a16="http://schemas.microsoft.com/office/drawing/2014/main" id="{C203B9F4-A221-4AF4-8440-C9B1BB3F602A}"/>
              </a:ext>
            </a:extLst>
          </p:cNvPr>
          <p:cNvSpPr>
            <a:spLocks noGrp="1"/>
          </p:cNvSpPr>
          <p:nvPr>
            <p:ph type="body" sz="quarter" idx="38" hasCustomPrompt="1"/>
          </p:nvPr>
        </p:nvSpPr>
        <p:spPr>
          <a:xfrm>
            <a:off x="8456084"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20" name="Text Placeholder 10">
            <a:extLst>
              <a:ext uri="{FF2B5EF4-FFF2-40B4-BE49-F238E27FC236}">
                <a16:creationId xmlns:a16="http://schemas.microsoft.com/office/drawing/2014/main" id="{5CA11888-C540-49FD-BC96-7DF43B9144FE}"/>
              </a:ext>
            </a:extLst>
          </p:cNvPr>
          <p:cNvSpPr>
            <a:spLocks noGrp="1"/>
          </p:cNvSpPr>
          <p:nvPr>
            <p:ph type="body" sz="quarter" idx="39" hasCustomPrompt="1"/>
          </p:nvPr>
        </p:nvSpPr>
        <p:spPr>
          <a:xfrm>
            <a:off x="231986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1" name="Text Placeholder 10">
            <a:extLst>
              <a:ext uri="{FF2B5EF4-FFF2-40B4-BE49-F238E27FC236}">
                <a16:creationId xmlns:a16="http://schemas.microsoft.com/office/drawing/2014/main" id="{B90B995A-D6D8-4085-8C72-FDAF0B400A01}"/>
              </a:ext>
            </a:extLst>
          </p:cNvPr>
          <p:cNvSpPr>
            <a:spLocks noGrp="1"/>
          </p:cNvSpPr>
          <p:nvPr>
            <p:ph type="body" sz="quarter" idx="40" hasCustomPrompt="1"/>
          </p:nvPr>
        </p:nvSpPr>
        <p:spPr>
          <a:xfrm>
            <a:off x="279188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2" name="Text Placeholder 10">
            <a:extLst>
              <a:ext uri="{FF2B5EF4-FFF2-40B4-BE49-F238E27FC236}">
                <a16:creationId xmlns:a16="http://schemas.microsoft.com/office/drawing/2014/main" id="{765307A9-791B-47A4-A9C6-E607A9921675}"/>
              </a:ext>
            </a:extLst>
          </p:cNvPr>
          <p:cNvSpPr>
            <a:spLocks noGrp="1"/>
          </p:cNvSpPr>
          <p:nvPr>
            <p:ph type="body" sz="quarter" idx="41" hasCustomPrompt="1"/>
          </p:nvPr>
        </p:nvSpPr>
        <p:spPr>
          <a:xfrm>
            <a:off x="326390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3" name="Text Placeholder 10">
            <a:extLst>
              <a:ext uri="{FF2B5EF4-FFF2-40B4-BE49-F238E27FC236}">
                <a16:creationId xmlns:a16="http://schemas.microsoft.com/office/drawing/2014/main" id="{C75703B4-3B5A-4163-8DB7-E9009BF81C5C}"/>
              </a:ext>
            </a:extLst>
          </p:cNvPr>
          <p:cNvSpPr>
            <a:spLocks noGrp="1"/>
          </p:cNvSpPr>
          <p:nvPr>
            <p:ph type="body" sz="quarter" idx="42" hasCustomPrompt="1"/>
          </p:nvPr>
        </p:nvSpPr>
        <p:spPr>
          <a:xfrm>
            <a:off x="467995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4" name="Text Placeholder 10">
            <a:extLst>
              <a:ext uri="{FF2B5EF4-FFF2-40B4-BE49-F238E27FC236}">
                <a16:creationId xmlns:a16="http://schemas.microsoft.com/office/drawing/2014/main" id="{FF332F6F-6B3C-45E2-9EF6-8FB202384A68}"/>
              </a:ext>
            </a:extLst>
          </p:cNvPr>
          <p:cNvSpPr>
            <a:spLocks noGrp="1"/>
          </p:cNvSpPr>
          <p:nvPr>
            <p:ph type="body" sz="quarter" idx="43" hasCustomPrompt="1"/>
          </p:nvPr>
        </p:nvSpPr>
        <p:spPr>
          <a:xfrm>
            <a:off x="373591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5" name="Text Placeholder 10">
            <a:extLst>
              <a:ext uri="{FF2B5EF4-FFF2-40B4-BE49-F238E27FC236}">
                <a16:creationId xmlns:a16="http://schemas.microsoft.com/office/drawing/2014/main" id="{66BFBD2C-240C-4899-9562-75499D8C46E4}"/>
              </a:ext>
            </a:extLst>
          </p:cNvPr>
          <p:cNvSpPr>
            <a:spLocks noGrp="1"/>
          </p:cNvSpPr>
          <p:nvPr>
            <p:ph type="body" sz="quarter" idx="44" hasCustomPrompt="1"/>
          </p:nvPr>
        </p:nvSpPr>
        <p:spPr>
          <a:xfrm>
            <a:off x="4207935"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6" name="Text Placeholder 10">
            <a:extLst>
              <a:ext uri="{FF2B5EF4-FFF2-40B4-BE49-F238E27FC236}">
                <a16:creationId xmlns:a16="http://schemas.microsoft.com/office/drawing/2014/main" id="{777ECC7E-1DD1-475C-BA92-16BEA144C233}"/>
              </a:ext>
            </a:extLst>
          </p:cNvPr>
          <p:cNvSpPr>
            <a:spLocks noGrp="1"/>
          </p:cNvSpPr>
          <p:nvPr>
            <p:ph type="body" sz="quarter" idx="45" hasCustomPrompt="1"/>
          </p:nvPr>
        </p:nvSpPr>
        <p:spPr>
          <a:xfrm>
            <a:off x="515196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7" name="Text Placeholder 10">
            <a:extLst>
              <a:ext uri="{FF2B5EF4-FFF2-40B4-BE49-F238E27FC236}">
                <a16:creationId xmlns:a16="http://schemas.microsoft.com/office/drawing/2014/main" id="{9FD2184F-25B2-4976-9C55-9D79732D00D0}"/>
              </a:ext>
            </a:extLst>
          </p:cNvPr>
          <p:cNvSpPr>
            <a:spLocks noGrp="1"/>
          </p:cNvSpPr>
          <p:nvPr>
            <p:ph type="body" sz="quarter" idx="46" hasCustomPrompt="1"/>
          </p:nvPr>
        </p:nvSpPr>
        <p:spPr>
          <a:xfrm>
            <a:off x="562398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8" name="Text Placeholder 10">
            <a:extLst>
              <a:ext uri="{FF2B5EF4-FFF2-40B4-BE49-F238E27FC236}">
                <a16:creationId xmlns:a16="http://schemas.microsoft.com/office/drawing/2014/main" id="{2D433B78-8F48-492C-B8BA-C519A010F573}"/>
              </a:ext>
            </a:extLst>
          </p:cNvPr>
          <p:cNvSpPr>
            <a:spLocks noGrp="1"/>
          </p:cNvSpPr>
          <p:nvPr>
            <p:ph type="body" sz="quarter" idx="47" hasCustomPrompt="1"/>
          </p:nvPr>
        </p:nvSpPr>
        <p:spPr>
          <a:xfrm>
            <a:off x="60959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9" name="Text Placeholder 10">
            <a:extLst>
              <a:ext uri="{FF2B5EF4-FFF2-40B4-BE49-F238E27FC236}">
                <a16:creationId xmlns:a16="http://schemas.microsoft.com/office/drawing/2014/main" id="{65D53937-4C12-41A9-96A9-D197CE5CBC1B}"/>
              </a:ext>
            </a:extLst>
          </p:cNvPr>
          <p:cNvSpPr>
            <a:spLocks noGrp="1"/>
          </p:cNvSpPr>
          <p:nvPr>
            <p:ph type="body" sz="quarter" idx="48" hasCustomPrompt="1"/>
          </p:nvPr>
        </p:nvSpPr>
        <p:spPr>
          <a:xfrm>
            <a:off x="656801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0" name="Text Placeholder 10">
            <a:extLst>
              <a:ext uri="{FF2B5EF4-FFF2-40B4-BE49-F238E27FC236}">
                <a16:creationId xmlns:a16="http://schemas.microsoft.com/office/drawing/2014/main" id="{22259E25-16AB-42DF-83CC-F05BA57CFC25}"/>
              </a:ext>
            </a:extLst>
          </p:cNvPr>
          <p:cNvSpPr>
            <a:spLocks noGrp="1"/>
          </p:cNvSpPr>
          <p:nvPr>
            <p:ph type="body" sz="quarter" idx="49" hasCustomPrompt="1"/>
          </p:nvPr>
        </p:nvSpPr>
        <p:spPr>
          <a:xfrm>
            <a:off x="704002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1" name="Text Placeholder 10">
            <a:extLst>
              <a:ext uri="{FF2B5EF4-FFF2-40B4-BE49-F238E27FC236}">
                <a16:creationId xmlns:a16="http://schemas.microsoft.com/office/drawing/2014/main" id="{A5C84813-8A39-4A01-A745-700E1E5DF39E}"/>
              </a:ext>
            </a:extLst>
          </p:cNvPr>
          <p:cNvSpPr>
            <a:spLocks noGrp="1"/>
          </p:cNvSpPr>
          <p:nvPr>
            <p:ph type="body" sz="quarter" idx="50" hasCustomPrompt="1"/>
          </p:nvPr>
        </p:nvSpPr>
        <p:spPr>
          <a:xfrm>
            <a:off x="751204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2" name="Text Placeholder 10">
            <a:extLst>
              <a:ext uri="{FF2B5EF4-FFF2-40B4-BE49-F238E27FC236}">
                <a16:creationId xmlns:a16="http://schemas.microsoft.com/office/drawing/2014/main" id="{35B6B197-CBC9-474D-999F-6BF8B85ABC4B}"/>
              </a:ext>
            </a:extLst>
          </p:cNvPr>
          <p:cNvSpPr>
            <a:spLocks noGrp="1"/>
          </p:cNvSpPr>
          <p:nvPr>
            <p:ph type="body" sz="quarter" idx="51" hasCustomPrompt="1"/>
          </p:nvPr>
        </p:nvSpPr>
        <p:spPr>
          <a:xfrm>
            <a:off x="798406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3" name="Text Placeholder 10">
            <a:extLst>
              <a:ext uri="{FF2B5EF4-FFF2-40B4-BE49-F238E27FC236}">
                <a16:creationId xmlns:a16="http://schemas.microsoft.com/office/drawing/2014/main" id="{700D11F4-2B09-4504-9CF2-4E3A19B2F5F4}"/>
              </a:ext>
            </a:extLst>
          </p:cNvPr>
          <p:cNvSpPr>
            <a:spLocks noGrp="1"/>
          </p:cNvSpPr>
          <p:nvPr>
            <p:ph type="body" sz="quarter" idx="52" hasCustomPrompt="1"/>
          </p:nvPr>
        </p:nvSpPr>
        <p:spPr>
          <a:xfrm>
            <a:off x="845608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4" name="Text Placeholder 10">
            <a:extLst>
              <a:ext uri="{FF2B5EF4-FFF2-40B4-BE49-F238E27FC236}">
                <a16:creationId xmlns:a16="http://schemas.microsoft.com/office/drawing/2014/main" id="{DF28DDAA-9BDA-43BE-B173-D188212594C6}"/>
              </a:ext>
            </a:extLst>
          </p:cNvPr>
          <p:cNvSpPr>
            <a:spLocks noGrp="1"/>
          </p:cNvSpPr>
          <p:nvPr>
            <p:ph type="body" sz="quarter" idx="53" hasCustomPrompt="1"/>
          </p:nvPr>
        </p:nvSpPr>
        <p:spPr>
          <a:xfrm>
            <a:off x="892809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5" name="Text Placeholder 10">
            <a:extLst>
              <a:ext uri="{FF2B5EF4-FFF2-40B4-BE49-F238E27FC236}">
                <a16:creationId xmlns:a16="http://schemas.microsoft.com/office/drawing/2014/main" id="{A55FFBF8-4789-44A0-A9B2-841061C725FD}"/>
              </a:ext>
            </a:extLst>
          </p:cNvPr>
          <p:cNvSpPr>
            <a:spLocks noGrp="1"/>
          </p:cNvSpPr>
          <p:nvPr>
            <p:ph type="body" sz="quarter" idx="54" hasCustomPrompt="1"/>
          </p:nvPr>
        </p:nvSpPr>
        <p:spPr>
          <a:xfrm>
            <a:off x="1034414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6" name="Text Placeholder 10">
            <a:extLst>
              <a:ext uri="{FF2B5EF4-FFF2-40B4-BE49-F238E27FC236}">
                <a16:creationId xmlns:a16="http://schemas.microsoft.com/office/drawing/2014/main" id="{C33D9234-67AF-4493-9CED-B39D80A70A53}"/>
              </a:ext>
            </a:extLst>
          </p:cNvPr>
          <p:cNvSpPr>
            <a:spLocks noGrp="1"/>
          </p:cNvSpPr>
          <p:nvPr>
            <p:ph type="body" sz="quarter" idx="55" hasCustomPrompt="1"/>
          </p:nvPr>
        </p:nvSpPr>
        <p:spPr>
          <a:xfrm>
            <a:off x="940011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7" name="Text Placeholder 10">
            <a:extLst>
              <a:ext uri="{FF2B5EF4-FFF2-40B4-BE49-F238E27FC236}">
                <a16:creationId xmlns:a16="http://schemas.microsoft.com/office/drawing/2014/main" id="{98549725-B11A-4C4E-8DBF-F00E575D61D8}"/>
              </a:ext>
            </a:extLst>
          </p:cNvPr>
          <p:cNvSpPr>
            <a:spLocks noGrp="1"/>
          </p:cNvSpPr>
          <p:nvPr>
            <p:ph type="body" sz="quarter" idx="56" hasCustomPrompt="1"/>
          </p:nvPr>
        </p:nvSpPr>
        <p:spPr>
          <a:xfrm>
            <a:off x="987213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0" name="Text Placeholder 3">
            <a:extLst>
              <a:ext uri="{FF2B5EF4-FFF2-40B4-BE49-F238E27FC236}">
                <a16:creationId xmlns:a16="http://schemas.microsoft.com/office/drawing/2014/main" id="{204E7B1E-C17D-4443-B650-E72AD9AA463F}"/>
              </a:ext>
            </a:extLst>
          </p:cNvPr>
          <p:cNvSpPr>
            <a:spLocks noGrp="1"/>
          </p:cNvSpPr>
          <p:nvPr>
            <p:ph type="body" sz="quarter" idx="59" hasCustomPrompt="1"/>
          </p:nvPr>
        </p:nvSpPr>
        <p:spPr>
          <a:xfrm>
            <a:off x="4606680" y="2190750"/>
            <a:ext cx="1793875" cy="561975"/>
          </a:xfrm>
          <a:solidFill>
            <a:schemeClr val="bg1"/>
          </a:solidFill>
          <a:ln w="3175">
            <a:solidFill>
              <a:schemeClr val="accent1"/>
            </a:solidFill>
          </a:ln>
        </p:spPr>
        <p:txBody>
          <a:bodyPr tIns="36000" anchor="t"/>
          <a:lstStyle>
            <a:lvl1pPr marL="0" indent="0" algn="ctr">
              <a:buNone/>
              <a:defRPr sz="1600"/>
            </a:lvl1pPr>
          </a:lstStyle>
          <a:p>
            <a:pPr lvl="0"/>
            <a:r>
              <a:rPr lang="en-US" dirty="0"/>
              <a:t>Item Title</a:t>
            </a:r>
            <a:endParaRPr lang="en-ZA" dirty="0"/>
          </a:p>
        </p:txBody>
      </p:sp>
      <p:sp>
        <p:nvSpPr>
          <p:cNvPr id="41" name="Text Placeholder 36">
            <a:extLst>
              <a:ext uri="{FF2B5EF4-FFF2-40B4-BE49-F238E27FC236}">
                <a16:creationId xmlns:a16="http://schemas.microsoft.com/office/drawing/2014/main" id="{87DD778A-952C-41DC-A5F9-8023A7099828}"/>
              </a:ext>
            </a:extLst>
          </p:cNvPr>
          <p:cNvSpPr>
            <a:spLocks noGrp="1"/>
          </p:cNvSpPr>
          <p:nvPr>
            <p:ph type="body" sz="quarter" idx="60" hasCustomPrompt="1"/>
          </p:nvPr>
        </p:nvSpPr>
        <p:spPr>
          <a:xfrm>
            <a:off x="4658409" y="2505005"/>
            <a:ext cx="1690417" cy="224670"/>
          </a:xfrm>
        </p:spPr>
        <p:txBody>
          <a:bodyPr/>
          <a:lstStyle>
            <a:lvl1pPr marL="0" indent="0" algn="ctr">
              <a:buNone/>
              <a:defRPr sz="1200">
                <a:solidFill>
                  <a:schemeClr val="tx1">
                    <a:lumMod val="50000"/>
                    <a:lumOff val="50000"/>
                  </a:schemeClr>
                </a:solidFill>
              </a:defRPr>
            </a:lvl1pPr>
          </a:lstStyle>
          <a:p>
            <a:pPr lvl="0"/>
            <a:r>
              <a:rPr lang="en-US" dirty="0"/>
              <a:t>Month, Year</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38" name="Slide Number Placeholder 6">
            <a:extLst>
              <a:ext uri="{FF2B5EF4-FFF2-40B4-BE49-F238E27FC236}">
                <a16:creationId xmlns:a16="http://schemas.microsoft.com/office/drawing/2014/main" id="{C4B93A79-C848-FB4C-BF10-00BE7B66F061}"/>
              </a:ext>
            </a:extLst>
          </p:cNvPr>
          <p:cNvSpPr>
            <a:spLocks noGrp="1"/>
          </p:cNvSpPr>
          <p:nvPr>
            <p:ph type="sldNum" sz="quarter" idx="61"/>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09005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am 3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8" name="Picture Placeholder 4">
            <a:extLst>
              <a:ext uri="{FF2B5EF4-FFF2-40B4-BE49-F238E27FC236}">
                <a16:creationId xmlns:a16="http://schemas.microsoft.com/office/drawing/2014/main" id="{EC13E70C-589A-40D0-83ED-C913136ACD7E}"/>
              </a:ext>
            </a:extLst>
          </p:cNvPr>
          <p:cNvSpPr>
            <a:spLocks noGrp="1"/>
          </p:cNvSpPr>
          <p:nvPr>
            <p:ph type="pic" sz="quarter" idx="14" hasCustomPrompt="1"/>
          </p:nvPr>
        </p:nvSpPr>
        <p:spPr>
          <a:xfrm>
            <a:off x="431800" y="1952049"/>
            <a:ext cx="1476951" cy="1476951"/>
          </a:xfrm>
          <a:solidFill>
            <a:schemeClr val="bg1">
              <a:lumMod val="95000"/>
              <a:alpha val="70000"/>
            </a:schemeClr>
          </a:solidFill>
          <a:ln w="12700" cap="flat">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39" name="Text Placeholder 8">
            <a:extLst>
              <a:ext uri="{FF2B5EF4-FFF2-40B4-BE49-F238E27FC236}">
                <a16:creationId xmlns:a16="http://schemas.microsoft.com/office/drawing/2014/main" id="{A975B89D-7E01-4CB2-ABC7-5CFAB076441A}"/>
              </a:ext>
            </a:extLst>
          </p:cNvPr>
          <p:cNvSpPr>
            <a:spLocks noGrp="1"/>
          </p:cNvSpPr>
          <p:nvPr>
            <p:ph type="body" sz="quarter" idx="15" hasCustomPrompt="1"/>
          </p:nvPr>
        </p:nvSpPr>
        <p:spPr>
          <a:xfrm>
            <a:off x="431800"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42" name="Text Placeholder 10">
            <a:extLst>
              <a:ext uri="{FF2B5EF4-FFF2-40B4-BE49-F238E27FC236}">
                <a16:creationId xmlns:a16="http://schemas.microsoft.com/office/drawing/2014/main" id="{A4230AA3-993A-4092-A471-053453DEF31B}"/>
              </a:ext>
            </a:extLst>
          </p:cNvPr>
          <p:cNvSpPr>
            <a:spLocks noGrp="1"/>
          </p:cNvSpPr>
          <p:nvPr>
            <p:ph type="body" sz="quarter" idx="16" hasCustomPrompt="1"/>
          </p:nvPr>
        </p:nvSpPr>
        <p:spPr>
          <a:xfrm>
            <a:off x="431800"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43" name="Text Placeholder 8">
            <a:extLst>
              <a:ext uri="{FF2B5EF4-FFF2-40B4-BE49-F238E27FC236}">
                <a16:creationId xmlns:a16="http://schemas.microsoft.com/office/drawing/2014/main" id="{91052B18-094B-44AE-B97A-C724CAB4A96B}"/>
              </a:ext>
            </a:extLst>
          </p:cNvPr>
          <p:cNvSpPr>
            <a:spLocks noGrp="1"/>
          </p:cNvSpPr>
          <p:nvPr>
            <p:ph type="body" sz="quarter" idx="33" hasCustomPrompt="1"/>
          </p:nvPr>
        </p:nvSpPr>
        <p:spPr>
          <a:xfrm>
            <a:off x="431800"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44" name="Picture Placeholder 4">
            <a:extLst>
              <a:ext uri="{FF2B5EF4-FFF2-40B4-BE49-F238E27FC236}">
                <a16:creationId xmlns:a16="http://schemas.microsoft.com/office/drawing/2014/main" id="{45BB7166-E008-49D6-8450-A5312FEF5DA3}"/>
              </a:ext>
            </a:extLst>
          </p:cNvPr>
          <p:cNvSpPr>
            <a:spLocks noGrp="1"/>
          </p:cNvSpPr>
          <p:nvPr>
            <p:ph type="pic" sz="quarter" idx="34" hasCustomPrompt="1"/>
          </p:nvPr>
        </p:nvSpPr>
        <p:spPr>
          <a:xfrm>
            <a:off x="4088297" y="1952049"/>
            <a:ext cx="1476951" cy="1476951"/>
          </a:xfrm>
          <a:solidFill>
            <a:schemeClr val="bg1">
              <a:lumMod val="95000"/>
              <a:alpha val="70000"/>
            </a:schemeClr>
          </a:solidFill>
          <a:ln w="12700" cap="flat">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45" name="Text Placeholder 8">
            <a:extLst>
              <a:ext uri="{FF2B5EF4-FFF2-40B4-BE49-F238E27FC236}">
                <a16:creationId xmlns:a16="http://schemas.microsoft.com/office/drawing/2014/main" id="{0AE9D0EE-057F-4334-8F2F-646129CE3052}"/>
              </a:ext>
            </a:extLst>
          </p:cNvPr>
          <p:cNvSpPr>
            <a:spLocks noGrp="1"/>
          </p:cNvSpPr>
          <p:nvPr>
            <p:ph type="body" sz="quarter" idx="35" hasCustomPrompt="1"/>
          </p:nvPr>
        </p:nvSpPr>
        <p:spPr>
          <a:xfrm>
            <a:off x="4088297"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46" name="Text Placeholder 10">
            <a:extLst>
              <a:ext uri="{FF2B5EF4-FFF2-40B4-BE49-F238E27FC236}">
                <a16:creationId xmlns:a16="http://schemas.microsoft.com/office/drawing/2014/main" id="{63EC5DB9-C6BA-4136-BE69-07558AC30E96}"/>
              </a:ext>
            </a:extLst>
          </p:cNvPr>
          <p:cNvSpPr>
            <a:spLocks noGrp="1"/>
          </p:cNvSpPr>
          <p:nvPr>
            <p:ph type="body" sz="quarter" idx="36" hasCustomPrompt="1"/>
          </p:nvPr>
        </p:nvSpPr>
        <p:spPr>
          <a:xfrm>
            <a:off x="4088297"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47" name="Text Placeholder 8">
            <a:extLst>
              <a:ext uri="{FF2B5EF4-FFF2-40B4-BE49-F238E27FC236}">
                <a16:creationId xmlns:a16="http://schemas.microsoft.com/office/drawing/2014/main" id="{99CC3712-4773-4EA8-B93D-6D6062E08631}"/>
              </a:ext>
            </a:extLst>
          </p:cNvPr>
          <p:cNvSpPr>
            <a:spLocks noGrp="1"/>
          </p:cNvSpPr>
          <p:nvPr>
            <p:ph type="body" sz="quarter" idx="37" hasCustomPrompt="1"/>
          </p:nvPr>
        </p:nvSpPr>
        <p:spPr>
          <a:xfrm>
            <a:off x="4088297"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48" name="Picture Placeholder 4">
            <a:extLst>
              <a:ext uri="{FF2B5EF4-FFF2-40B4-BE49-F238E27FC236}">
                <a16:creationId xmlns:a16="http://schemas.microsoft.com/office/drawing/2014/main" id="{B8CCF0D9-2E35-46E1-9212-1B3509896D23}"/>
              </a:ext>
            </a:extLst>
          </p:cNvPr>
          <p:cNvSpPr>
            <a:spLocks noGrp="1"/>
          </p:cNvSpPr>
          <p:nvPr>
            <p:ph type="pic" sz="quarter" idx="38" hasCustomPrompt="1"/>
          </p:nvPr>
        </p:nvSpPr>
        <p:spPr>
          <a:xfrm>
            <a:off x="7744794" y="1952049"/>
            <a:ext cx="1476951" cy="1476951"/>
          </a:xfrm>
          <a:solidFill>
            <a:schemeClr val="bg1">
              <a:lumMod val="95000"/>
              <a:alpha val="70000"/>
            </a:schemeClr>
          </a:solidFill>
          <a:ln w="12700" cap="flat">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49" name="Text Placeholder 8">
            <a:extLst>
              <a:ext uri="{FF2B5EF4-FFF2-40B4-BE49-F238E27FC236}">
                <a16:creationId xmlns:a16="http://schemas.microsoft.com/office/drawing/2014/main" id="{D919871E-8721-4C49-8AB2-C0D348DAFA5B}"/>
              </a:ext>
            </a:extLst>
          </p:cNvPr>
          <p:cNvSpPr>
            <a:spLocks noGrp="1"/>
          </p:cNvSpPr>
          <p:nvPr>
            <p:ph type="body" sz="quarter" idx="39" hasCustomPrompt="1"/>
          </p:nvPr>
        </p:nvSpPr>
        <p:spPr>
          <a:xfrm>
            <a:off x="7744794"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50" name="Text Placeholder 10">
            <a:extLst>
              <a:ext uri="{FF2B5EF4-FFF2-40B4-BE49-F238E27FC236}">
                <a16:creationId xmlns:a16="http://schemas.microsoft.com/office/drawing/2014/main" id="{7D780DEF-5C9E-4113-965F-1F5355E35E52}"/>
              </a:ext>
            </a:extLst>
          </p:cNvPr>
          <p:cNvSpPr>
            <a:spLocks noGrp="1"/>
          </p:cNvSpPr>
          <p:nvPr>
            <p:ph type="body" sz="quarter" idx="40" hasCustomPrompt="1"/>
          </p:nvPr>
        </p:nvSpPr>
        <p:spPr>
          <a:xfrm>
            <a:off x="7744794"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51" name="Text Placeholder 8">
            <a:extLst>
              <a:ext uri="{FF2B5EF4-FFF2-40B4-BE49-F238E27FC236}">
                <a16:creationId xmlns:a16="http://schemas.microsoft.com/office/drawing/2014/main" id="{3BC28981-C986-493A-8659-FAE5C4402348}"/>
              </a:ext>
            </a:extLst>
          </p:cNvPr>
          <p:cNvSpPr>
            <a:spLocks noGrp="1"/>
          </p:cNvSpPr>
          <p:nvPr>
            <p:ph type="body" sz="quarter" idx="41" hasCustomPrompt="1"/>
          </p:nvPr>
        </p:nvSpPr>
        <p:spPr>
          <a:xfrm>
            <a:off x="7744794"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18" name="Slide Number Placeholder 6">
            <a:extLst>
              <a:ext uri="{FF2B5EF4-FFF2-40B4-BE49-F238E27FC236}">
                <a16:creationId xmlns:a16="http://schemas.microsoft.com/office/drawing/2014/main" id="{AE8F62FC-AFDE-3E45-856E-4C504FC42FEC}"/>
              </a:ext>
            </a:extLst>
          </p:cNvPr>
          <p:cNvSpPr>
            <a:spLocks noGrp="1"/>
          </p:cNvSpPr>
          <p:nvPr>
            <p:ph type="sldNum" sz="quarter" idx="42"/>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212643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am 6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28" name="Picture Placeholder 15">
            <a:extLst>
              <a:ext uri="{FF2B5EF4-FFF2-40B4-BE49-F238E27FC236}">
                <a16:creationId xmlns:a16="http://schemas.microsoft.com/office/drawing/2014/main" id="{12424001-B070-42CA-89F1-75B99FC8EDEF}"/>
              </a:ext>
            </a:extLst>
          </p:cNvPr>
          <p:cNvSpPr>
            <a:spLocks noGrp="1"/>
          </p:cNvSpPr>
          <p:nvPr>
            <p:ph type="pic" sz="quarter" idx="41"/>
          </p:nvPr>
        </p:nvSpPr>
        <p:spPr>
          <a:xfrm>
            <a:off x="492656" y="2256300"/>
            <a:ext cx="1217130" cy="1217130"/>
          </a:xfrm>
          <a:noFill/>
          <a:ln w="12700"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18" name="Text Placeholder 8">
            <a:extLst>
              <a:ext uri="{FF2B5EF4-FFF2-40B4-BE49-F238E27FC236}">
                <a16:creationId xmlns:a16="http://schemas.microsoft.com/office/drawing/2014/main" id="{CCB83A93-C7AE-47A8-B9E0-8263B17F95ED}"/>
              </a:ext>
            </a:extLst>
          </p:cNvPr>
          <p:cNvSpPr>
            <a:spLocks noGrp="1"/>
          </p:cNvSpPr>
          <p:nvPr>
            <p:ph type="body" sz="quarter" idx="17" hasCustomPrompt="1"/>
          </p:nvPr>
        </p:nvSpPr>
        <p:spPr>
          <a:xfrm>
            <a:off x="1867409"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19" name="Text Placeholder 10">
            <a:extLst>
              <a:ext uri="{FF2B5EF4-FFF2-40B4-BE49-F238E27FC236}">
                <a16:creationId xmlns:a16="http://schemas.microsoft.com/office/drawing/2014/main" id="{39B06680-6760-4677-A285-43552615E9EA}"/>
              </a:ext>
            </a:extLst>
          </p:cNvPr>
          <p:cNvSpPr>
            <a:spLocks noGrp="1"/>
          </p:cNvSpPr>
          <p:nvPr>
            <p:ph type="body" sz="quarter" idx="18" hasCustomPrompt="1"/>
          </p:nvPr>
        </p:nvSpPr>
        <p:spPr>
          <a:xfrm>
            <a:off x="1883223"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29" name="Picture Placeholder 15">
            <a:extLst>
              <a:ext uri="{FF2B5EF4-FFF2-40B4-BE49-F238E27FC236}">
                <a16:creationId xmlns:a16="http://schemas.microsoft.com/office/drawing/2014/main" id="{06D803D4-7F73-49F7-9CC0-E376C2AB01D5}"/>
              </a:ext>
            </a:extLst>
          </p:cNvPr>
          <p:cNvSpPr>
            <a:spLocks noGrp="1"/>
          </p:cNvSpPr>
          <p:nvPr>
            <p:ph type="pic" sz="quarter" idx="42"/>
          </p:nvPr>
        </p:nvSpPr>
        <p:spPr>
          <a:xfrm>
            <a:off x="4060200" y="2256300"/>
            <a:ext cx="1217130" cy="1217130"/>
          </a:xfrm>
          <a:noFill/>
          <a:ln w="12700" cap="sq">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36" name="Text Placeholder 8">
            <a:extLst>
              <a:ext uri="{FF2B5EF4-FFF2-40B4-BE49-F238E27FC236}">
                <a16:creationId xmlns:a16="http://schemas.microsoft.com/office/drawing/2014/main" id="{699E3971-F6B4-4373-8EB1-BC6983DD8270}"/>
              </a:ext>
            </a:extLst>
          </p:cNvPr>
          <p:cNvSpPr>
            <a:spLocks noGrp="1"/>
          </p:cNvSpPr>
          <p:nvPr>
            <p:ph type="body" sz="quarter" idx="49" hasCustomPrompt="1"/>
          </p:nvPr>
        </p:nvSpPr>
        <p:spPr>
          <a:xfrm>
            <a:off x="5434954"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37" name="Text Placeholder 10">
            <a:extLst>
              <a:ext uri="{FF2B5EF4-FFF2-40B4-BE49-F238E27FC236}">
                <a16:creationId xmlns:a16="http://schemas.microsoft.com/office/drawing/2014/main" id="{3DF8F758-B96D-49B8-83B7-07FA39EFE0AB}"/>
              </a:ext>
            </a:extLst>
          </p:cNvPr>
          <p:cNvSpPr>
            <a:spLocks noGrp="1"/>
          </p:cNvSpPr>
          <p:nvPr>
            <p:ph type="body" sz="quarter" idx="50" hasCustomPrompt="1"/>
          </p:nvPr>
        </p:nvSpPr>
        <p:spPr>
          <a:xfrm>
            <a:off x="5442861"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30" name="Picture Placeholder 15">
            <a:extLst>
              <a:ext uri="{FF2B5EF4-FFF2-40B4-BE49-F238E27FC236}">
                <a16:creationId xmlns:a16="http://schemas.microsoft.com/office/drawing/2014/main" id="{55A4F561-30F1-443F-9FFB-05E1EC71524E}"/>
              </a:ext>
            </a:extLst>
          </p:cNvPr>
          <p:cNvSpPr>
            <a:spLocks noGrp="1"/>
          </p:cNvSpPr>
          <p:nvPr>
            <p:ph type="pic" sz="quarter" idx="43"/>
          </p:nvPr>
        </p:nvSpPr>
        <p:spPr>
          <a:xfrm>
            <a:off x="7627744" y="2256300"/>
            <a:ext cx="1217130" cy="1217130"/>
          </a:xfrm>
          <a:noFill/>
          <a:ln w="12700" cap="sq">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40" name="Text Placeholder 8">
            <a:extLst>
              <a:ext uri="{FF2B5EF4-FFF2-40B4-BE49-F238E27FC236}">
                <a16:creationId xmlns:a16="http://schemas.microsoft.com/office/drawing/2014/main" id="{DE4E9879-1917-4C45-A8A2-C6A2856F5F24}"/>
              </a:ext>
            </a:extLst>
          </p:cNvPr>
          <p:cNvSpPr>
            <a:spLocks noGrp="1"/>
          </p:cNvSpPr>
          <p:nvPr>
            <p:ph type="body" sz="quarter" idx="51" hasCustomPrompt="1"/>
          </p:nvPr>
        </p:nvSpPr>
        <p:spPr>
          <a:xfrm>
            <a:off x="9002499"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41" name="Text Placeholder 10">
            <a:extLst>
              <a:ext uri="{FF2B5EF4-FFF2-40B4-BE49-F238E27FC236}">
                <a16:creationId xmlns:a16="http://schemas.microsoft.com/office/drawing/2014/main" id="{80B361D9-9110-42D7-8F62-08046E843CF1}"/>
              </a:ext>
            </a:extLst>
          </p:cNvPr>
          <p:cNvSpPr>
            <a:spLocks noGrp="1"/>
          </p:cNvSpPr>
          <p:nvPr>
            <p:ph type="body" sz="quarter" idx="52" hasCustomPrompt="1"/>
          </p:nvPr>
        </p:nvSpPr>
        <p:spPr>
          <a:xfrm>
            <a:off x="9002499"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4" name="Picture Placeholder 15">
            <a:extLst>
              <a:ext uri="{FF2B5EF4-FFF2-40B4-BE49-F238E27FC236}">
                <a16:creationId xmlns:a16="http://schemas.microsoft.com/office/drawing/2014/main" id="{E9836B2F-D2CC-4A47-A3FE-016E92B80252}"/>
              </a:ext>
            </a:extLst>
          </p:cNvPr>
          <p:cNvSpPr>
            <a:spLocks noGrp="1"/>
          </p:cNvSpPr>
          <p:nvPr>
            <p:ph type="pic" sz="quarter" idx="55"/>
          </p:nvPr>
        </p:nvSpPr>
        <p:spPr>
          <a:xfrm>
            <a:off x="492656" y="4023015"/>
            <a:ext cx="1217130" cy="1217130"/>
          </a:xfrm>
          <a:noFill/>
          <a:ln w="12700" cap="sq">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2" name="Text Placeholder 8">
            <a:extLst>
              <a:ext uri="{FF2B5EF4-FFF2-40B4-BE49-F238E27FC236}">
                <a16:creationId xmlns:a16="http://schemas.microsoft.com/office/drawing/2014/main" id="{DF76BDBD-A22E-4EFB-A3D1-749F2F3F7894}"/>
              </a:ext>
            </a:extLst>
          </p:cNvPr>
          <p:cNvSpPr>
            <a:spLocks noGrp="1"/>
          </p:cNvSpPr>
          <p:nvPr>
            <p:ph type="body" sz="quarter" idx="53" hasCustomPrompt="1"/>
          </p:nvPr>
        </p:nvSpPr>
        <p:spPr>
          <a:xfrm>
            <a:off x="1867409"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53" name="Text Placeholder 10">
            <a:extLst>
              <a:ext uri="{FF2B5EF4-FFF2-40B4-BE49-F238E27FC236}">
                <a16:creationId xmlns:a16="http://schemas.microsoft.com/office/drawing/2014/main" id="{24F46B22-F83C-498E-920C-FE194F8F2E56}"/>
              </a:ext>
            </a:extLst>
          </p:cNvPr>
          <p:cNvSpPr>
            <a:spLocks noGrp="1"/>
          </p:cNvSpPr>
          <p:nvPr>
            <p:ph type="body" sz="quarter" idx="54" hasCustomPrompt="1"/>
          </p:nvPr>
        </p:nvSpPr>
        <p:spPr>
          <a:xfrm>
            <a:off x="1883223"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5" name="Picture Placeholder 15">
            <a:extLst>
              <a:ext uri="{FF2B5EF4-FFF2-40B4-BE49-F238E27FC236}">
                <a16:creationId xmlns:a16="http://schemas.microsoft.com/office/drawing/2014/main" id="{02EC6DDF-472F-47FF-AB50-84DEB99BB340}"/>
              </a:ext>
            </a:extLst>
          </p:cNvPr>
          <p:cNvSpPr>
            <a:spLocks noGrp="1"/>
          </p:cNvSpPr>
          <p:nvPr>
            <p:ph type="pic" sz="quarter" idx="56"/>
          </p:nvPr>
        </p:nvSpPr>
        <p:spPr>
          <a:xfrm>
            <a:off x="4060200" y="4023015"/>
            <a:ext cx="1217130" cy="1217130"/>
          </a:xfrm>
          <a:noFill/>
          <a:ln w="12700" cap="sq">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7" name="Text Placeholder 8">
            <a:extLst>
              <a:ext uri="{FF2B5EF4-FFF2-40B4-BE49-F238E27FC236}">
                <a16:creationId xmlns:a16="http://schemas.microsoft.com/office/drawing/2014/main" id="{AF5761D3-6448-4A50-A12B-FA61DEC69082}"/>
              </a:ext>
            </a:extLst>
          </p:cNvPr>
          <p:cNvSpPr>
            <a:spLocks noGrp="1"/>
          </p:cNvSpPr>
          <p:nvPr>
            <p:ph type="body" sz="quarter" idx="58" hasCustomPrompt="1"/>
          </p:nvPr>
        </p:nvSpPr>
        <p:spPr>
          <a:xfrm>
            <a:off x="5434954"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58" name="Text Placeholder 10">
            <a:extLst>
              <a:ext uri="{FF2B5EF4-FFF2-40B4-BE49-F238E27FC236}">
                <a16:creationId xmlns:a16="http://schemas.microsoft.com/office/drawing/2014/main" id="{9614D939-F32E-421B-AA15-1AAE280558C2}"/>
              </a:ext>
            </a:extLst>
          </p:cNvPr>
          <p:cNvSpPr>
            <a:spLocks noGrp="1"/>
          </p:cNvSpPr>
          <p:nvPr>
            <p:ph type="body" sz="quarter" idx="59" hasCustomPrompt="1"/>
          </p:nvPr>
        </p:nvSpPr>
        <p:spPr>
          <a:xfrm>
            <a:off x="5442861"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6" name="Picture Placeholder 15">
            <a:extLst>
              <a:ext uri="{FF2B5EF4-FFF2-40B4-BE49-F238E27FC236}">
                <a16:creationId xmlns:a16="http://schemas.microsoft.com/office/drawing/2014/main" id="{B6BBF386-2A9D-4CE1-BEA4-F34ECCB54C5B}"/>
              </a:ext>
            </a:extLst>
          </p:cNvPr>
          <p:cNvSpPr>
            <a:spLocks noGrp="1"/>
          </p:cNvSpPr>
          <p:nvPr>
            <p:ph type="pic" sz="quarter" idx="57"/>
          </p:nvPr>
        </p:nvSpPr>
        <p:spPr>
          <a:xfrm>
            <a:off x="7627744" y="4023015"/>
            <a:ext cx="1217130" cy="1217130"/>
          </a:xfrm>
          <a:noFill/>
          <a:ln w="12700" cap="sq">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9" name="Text Placeholder 8">
            <a:extLst>
              <a:ext uri="{FF2B5EF4-FFF2-40B4-BE49-F238E27FC236}">
                <a16:creationId xmlns:a16="http://schemas.microsoft.com/office/drawing/2014/main" id="{B91087F7-10AB-48EF-BA8D-F8FA69431013}"/>
              </a:ext>
            </a:extLst>
          </p:cNvPr>
          <p:cNvSpPr>
            <a:spLocks noGrp="1"/>
          </p:cNvSpPr>
          <p:nvPr>
            <p:ph type="body" sz="quarter" idx="60" hasCustomPrompt="1"/>
          </p:nvPr>
        </p:nvSpPr>
        <p:spPr>
          <a:xfrm>
            <a:off x="9002499"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60" name="Text Placeholder 10">
            <a:extLst>
              <a:ext uri="{FF2B5EF4-FFF2-40B4-BE49-F238E27FC236}">
                <a16:creationId xmlns:a16="http://schemas.microsoft.com/office/drawing/2014/main" id="{66D5770C-6F0D-4847-9DCB-025E17E91441}"/>
              </a:ext>
            </a:extLst>
          </p:cNvPr>
          <p:cNvSpPr>
            <a:spLocks noGrp="1"/>
          </p:cNvSpPr>
          <p:nvPr>
            <p:ph type="body" sz="quarter" idx="61" hasCustomPrompt="1"/>
          </p:nvPr>
        </p:nvSpPr>
        <p:spPr>
          <a:xfrm>
            <a:off x="9002499"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24" name="Slide Number Placeholder 6">
            <a:extLst>
              <a:ext uri="{FF2B5EF4-FFF2-40B4-BE49-F238E27FC236}">
                <a16:creationId xmlns:a16="http://schemas.microsoft.com/office/drawing/2014/main" id="{694CD2E2-CA8B-354D-8563-5AC361B78B27}"/>
              </a:ext>
            </a:extLst>
          </p:cNvPr>
          <p:cNvSpPr>
            <a:spLocks noGrp="1"/>
          </p:cNvSpPr>
          <p:nvPr>
            <p:ph type="sldNum" sz="quarter" idx="62"/>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212893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ZA" dirty="0"/>
              <a:t>Add a footer</a:t>
            </a:r>
          </a:p>
        </p:txBody>
      </p:sp>
      <p:sp>
        <p:nvSpPr>
          <p:cNvPr id="5" name="Slide Number Placeholder 4">
            <a:extLst>
              <a:ext uri="{FF2B5EF4-FFF2-40B4-BE49-F238E27FC236}">
                <a16:creationId xmlns:a16="http://schemas.microsoft.com/office/drawing/2014/main" id="{D93E3A8D-44B7-4CCB-AEEA-A0EF560F1504}"/>
              </a:ext>
            </a:extLst>
          </p:cNvPr>
          <p:cNvSpPr>
            <a:spLocks noGrp="1"/>
          </p:cNvSpPr>
          <p:nvPr>
            <p:ph type="sldNum" sz="quarter" idx="13"/>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734501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ZA" dirty="0"/>
              <a:t>Add a footer</a:t>
            </a:r>
          </a:p>
        </p:txBody>
      </p:sp>
      <p:sp>
        <p:nvSpPr>
          <p:cNvPr id="5" name="Title 4">
            <a:extLst>
              <a:ext uri="{FF2B5EF4-FFF2-40B4-BE49-F238E27FC236}">
                <a16:creationId xmlns:a16="http://schemas.microsoft.com/office/drawing/2014/main" id="{05CD2AAA-246C-4A45-BE24-C1A9DB1D3C6B}"/>
              </a:ext>
            </a:extLst>
          </p:cNvPr>
          <p:cNvSpPr>
            <a:spLocks noGrp="1"/>
          </p:cNvSpPr>
          <p:nvPr>
            <p:ph type="title"/>
          </p:nvPr>
        </p:nvSpPr>
        <p:spPr>
          <a:xfrm>
            <a:off x="432000" y="432000"/>
            <a:ext cx="10143235" cy="432000"/>
          </a:xfrm>
        </p:spPr>
        <p:txBody>
          <a:bodyPr/>
          <a:lstStyle/>
          <a:p>
            <a:r>
              <a:rPr lang="en-US"/>
              <a:t>Click to edit Master title style</a:t>
            </a:r>
            <a:endParaRPr lang="en-ZA" dirty="0"/>
          </a:p>
        </p:txBody>
      </p:sp>
      <p:sp>
        <p:nvSpPr>
          <p:cNvPr id="7" name="Slide Number Placeholder 6">
            <a:extLst>
              <a:ext uri="{FF2B5EF4-FFF2-40B4-BE49-F238E27FC236}">
                <a16:creationId xmlns:a16="http://schemas.microsoft.com/office/drawing/2014/main" id="{005A0092-7256-3C4E-857B-D93B1A8D2CC7}"/>
              </a:ext>
            </a:extLst>
          </p:cNvPr>
          <p:cNvSpPr>
            <a:spLocks noGrp="1"/>
          </p:cNvSpPr>
          <p:nvPr>
            <p:ph type="sldNum" sz="quarter" idx="1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8" name="Content Placeholder 2">
            <a:extLst>
              <a:ext uri="{FF2B5EF4-FFF2-40B4-BE49-F238E27FC236}">
                <a16:creationId xmlns:a16="http://schemas.microsoft.com/office/drawing/2014/main" id="{109829B2-67B8-42AF-A8F6-0483C504E33A}"/>
              </a:ext>
            </a:extLst>
          </p:cNvPr>
          <p:cNvSpPr>
            <a:spLocks noGrp="1"/>
          </p:cNvSpPr>
          <p:nvPr>
            <p:ph sz="half" idx="1"/>
          </p:nvPr>
        </p:nvSpPr>
        <p:spPr>
          <a:xfrm>
            <a:off x="432000" y="1197204"/>
            <a:ext cx="4865864" cy="49797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a:extLst>
              <a:ext uri="{FF2B5EF4-FFF2-40B4-BE49-F238E27FC236}">
                <a16:creationId xmlns:a16="http://schemas.microsoft.com/office/drawing/2014/main" id="{D0953015-A379-403E-8191-D885E217C757}"/>
              </a:ext>
            </a:extLst>
          </p:cNvPr>
          <p:cNvSpPr>
            <a:spLocks noGrp="1"/>
          </p:cNvSpPr>
          <p:nvPr>
            <p:ph sz="half" idx="2"/>
          </p:nvPr>
        </p:nvSpPr>
        <p:spPr>
          <a:xfrm>
            <a:off x="5709372" y="1197204"/>
            <a:ext cx="4865864" cy="49797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91552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324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3883617" y="1152000"/>
            <a:ext cx="3240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p:nvPr>
        </p:nvSpPr>
        <p:spPr>
          <a:xfrm>
            <a:off x="7335235" y="1152000"/>
            <a:ext cx="3240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en-ZA" dirty="0"/>
              <a:t>Add a footer</a:t>
            </a:r>
          </a:p>
        </p:txBody>
      </p:sp>
      <p:sp>
        <p:nvSpPr>
          <p:cNvPr id="6" name="Title 5">
            <a:extLst>
              <a:ext uri="{FF2B5EF4-FFF2-40B4-BE49-F238E27FC236}">
                <a16:creationId xmlns:a16="http://schemas.microsoft.com/office/drawing/2014/main" id="{BC3A1E70-888C-457D-AFFC-B6844C5A7A9B}"/>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9" name="Slide Number Placeholder 6">
            <a:extLst>
              <a:ext uri="{FF2B5EF4-FFF2-40B4-BE49-F238E27FC236}">
                <a16:creationId xmlns:a16="http://schemas.microsoft.com/office/drawing/2014/main" id="{DB8ADDC7-03DF-504A-BCB2-CD59459CCF54}"/>
              </a:ext>
            </a:extLst>
          </p:cNvPr>
          <p:cNvSpPr>
            <a:spLocks noGrp="1"/>
          </p:cNvSpPr>
          <p:nvPr>
            <p:ph type="sldNum" sz="quarter" idx="1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654388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Image 2">
    <p:bg>
      <p:bgPr>
        <a:solidFill>
          <a:schemeClr val="accent4"/>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EC9DDC4F-A427-4A89-A8C8-29E5B3636915}"/>
              </a:ext>
            </a:extLst>
          </p:cNvPr>
          <p:cNvGrpSpPr/>
          <p:nvPr userDrawn="1"/>
        </p:nvGrpSpPr>
        <p:grpSpPr>
          <a:xfrm>
            <a:off x="5277678" y="0"/>
            <a:ext cx="5676382" cy="6858000"/>
            <a:chOff x="0" y="0"/>
            <a:chExt cx="12192000" cy="6858000"/>
          </a:xfrm>
          <a:solidFill>
            <a:schemeClr val="accent1"/>
          </a:solidFill>
        </p:grpSpPr>
        <p:sp>
          <p:nvSpPr>
            <p:cNvPr id="16" name="Rectangle 15">
              <a:extLst>
                <a:ext uri="{FF2B5EF4-FFF2-40B4-BE49-F238E27FC236}">
                  <a16:creationId xmlns:a16="http://schemas.microsoft.com/office/drawing/2014/main" id="{2116DDCD-23BC-4768-B673-35E1C415BFCE}"/>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Rectangle 17">
              <a:extLst>
                <a:ext uri="{FF2B5EF4-FFF2-40B4-BE49-F238E27FC236}">
                  <a16:creationId xmlns:a16="http://schemas.microsoft.com/office/drawing/2014/main" id="{290EB2DE-F6E9-449A-BC72-D4F6DBBB6343}"/>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id="{8183FF27-EC9A-4B3B-8FC8-8C0B22BAF41E}"/>
              </a:ext>
            </a:extLst>
          </p:cNvPr>
          <p:cNvSpPr>
            <a:spLocks noGrp="1"/>
          </p:cNvSpPr>
          <p:nvPr>
            <p:ph type="ftr" sz="quarter" idx="11"/>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66BEA673-E77B-454E-A2E7-937820AAEFF4}"/>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24519703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1908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490809" y="1152525"/>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p:nvPr>
        </p:nvSpPr>
        <p:spPr>
          <a:xfrm>
            <a:off x="4549618" y="1152525"/>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p:nvPr>
        </p:nvSpPr>
        <p:spPr>
          <a:xfrm>
            <a:off x="6608427" y="1148060"/>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p:nvPr>
        </p:nvSpPr>
        <p:spPr>
          <a:xfrm>
            <a:off x="8667235" y="1152525"/>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en-ZA" dirty="0"/>
              <a:t>Add a footer</a:t>
            </a:r>
          </a:p>
        </p:txBody>
      </p:sp>
      <p:sp>
        <p:nvSpPr>
          <p:cNvPr id="6" name="Title 5">
            <a:extLst>
              <a:ext uri="{FF2B5EF4-FFF2-40B4-BE49-F238E27FC236}">
                <a16:creationId xmlns:a16="http://schemas.microsoft.com/office/drawing/2014/main" id="{0219BBF2-DEB7-4E8E-8C83-D3D10FA6E37E}"/>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10" name="Slide Number Placeholder 6">
            <a:extLst>
              <a:ext uri="{FF2B5EF4-FFF2-40B4-BE49-F238E27FC236}">
                <a16:creationId xmlns:a16="http://schemas.microsoft.com/office/drawing/2014/main" id="{08BEF633-490C-6441-95CA-B2301D2D96DC}"/>
              </a:ext>
            </a:extLst>
          </p:cNvPr>
          <p:cNvSpPr>
            <a:spLocks noGrp="1"/>
          </p:cNvSpPr>
          <p:nvPr>
            <p:ph type="sldNum" sz="quarter" idx="17"/>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748372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322B50D-6A7D-41C6-BA57-613BC231DF36}"/>
              </a:ext>
            </a:extLst>
          </p:cNvPr>
          <p:cNvSpPr>
            <a:spLocks noGrp="1"/>
          </p:cNvSpPr>
          <p:nvPr>
            <p:ph type="body" idx="1"/>
          </p:nvPr>
        </p:nvSpPr>
        <p:spPr>
          <a:xfrm>
            <a:off x="432000" y="1152000"/>
            <a:ext cx="4860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432000" y="1584000"/>
            <a:ext cx="4860000" cy="4608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ZA" dirty="0"/>
              <a:t>Add a footer</a:t>
            </a:r>
          </a:p>
        </p:txBody>
      </p:sp>
      <p:sp>
        <p:nvSpPr>
          <p:cNvPr id="6" name="Title 5">
            <a:extLst>
              <a:ext uri="{FF2B5EF4-FFF2-40B4-BE49-F238E27FC236}">
                <a16:creationId xmlns:a16="http://schemas.microsoft.com/office/drawing/2014/main" id="{3673AE6F-1F65-4C50-B8BB-3CE8E3C02F5E}"/>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9" name="Slide Number Placeholder 6">
            <a:extLst>
              <a:ext uri="{FF2B5EF4-FFF2-40B4-BE49-F238E27FC236}">
                <a16:creationId xmlns:a16="http://schemas.microsoft.com/office/drawing/2014/main" id="{EFE5FCFC-5862-8346-B282-9ACAE5AA2B95}"/>
              </a:ext>
            </a:extLst>
          </p:cNvPr>
          <p:cNvSpPr>
            <a:spLocks noGrp="1"/>
          </p:cNvSpPr>
          <p:nvPr>
            <p:ph type="sldNum" sz="quarter" idx="1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10" name="Content Placeholder 5">
            <a:extLst>
              <a:ext uri="{FF2B5EF4-FFF2-40B4-BE49-F238E27FC236}">
                <a16:creationId xmlns:a16="http://schemas.microsoft.com/office/drawing/2014/main" id="{484CD98A-64EE-42B1-9A8B-F495FEF2E9FE}"/>
              </a:ext>
            </a:extLst>
          </p:cNvPr>
          <p:cNvSpPr>
            <a:spLocks noGrp="1"/>
          </p:cNvSpPr>
          <p:nvPr>
            <p:ph sz="quarter" idx="4"/>
          </p:nvPr>
        </p:nvSpPr>
        <p:spPr>
          <a:xfrm>
            <a:off x="5715235" y="1581663"/>
            <a:ext cx="4786225" cy="460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a:extLst>
              <a:ext uri="{FF2B5EF4-FFF2-40B4-BE49-F238E27FC236}">
                <a16:creationId xmlns:a16="http://schemas.microsoft.com/office/drawing/2014/main" id="{99F7B39C-4DE9-4650-869E-0410A8E29AAA}"/>
              </a:ext>
            </a:extLst>
          </p:cNvPr>
          <p:cNvSpPr>
            <a:spLocks noGrp="1"/>
          </p:cNvSpPr>
          <p:nvPr>
            <p:ph type="body" sz="quarter" idx="3"/>
          </p:nvPr>
        </p:nvSpPr>
        <p:spPr>
          <a:xfrm>
            <a:off x="5715235" y="1151999"/>
            <a:ext cx="4860000" cy="359999"/>
          </a:xfrm>
        </p:spPr>
        <p:txBody>
          <a:bodyPr vert="horz" lIns="0" tIns="0" rIns="0" bIns="0" rtlCol="0" anchor="t">
            <a:noAutofit/>
          </a:bodyPr>
          <a:lstStyle>
            <a:lvl1pPr marL="0" indent="0">
              <a:buNone/>
              <a:defRPr lang="en-US" sz="2400" b="1"/>
            </a:lvl1pPr>
          </a:lstStyle>
          <a:p>
            <a:pPr marL="266700" lvl="0" indent="-266700"/>
            <a:r>
              <a:rPr lang="en-US"/>
              <a:t>Edit Master text styles</a:t>
            </a:r>
          </a:p>
        </p:txBody>
      </p:sp>
    </p:spTree>
    <p:extLst>
      <p:ext uri="{BB962C8B-B14F-4D97-AF65-F5344CB8AC3E}">
        <p14:creationId xmlns:p14="http://schemas.microsoft.com/office/powerpoint/2010/main" val="2139098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ZA"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5" name="Title 1">
            <a:extLst>
              <a:ext uri="{FF2B5EF4-FFF2-40B4-BE49-F238E27FC236}">
                <a16:creationId xmlns:a16="http://schemas.microsoft.com/office/drawing/2014/main" id="{5FFE2F7D-AF1E-41D2-8D7B-FE0BB1B57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6" name="Text Placeholder 3">
            <a:extLst>
              <a:ext uri="{FF2B5EF4-FFF2-40B4-BE49-F238E27FC236}">
                <a16:creationId xmlns:a16="http://schemas.microsoft.com/office/drawing/2014/main" id="{E7336E73-8189-49DD-8813-80CD92FB5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Content Placeholder 2">
            <a:extLst>
              <a:ext uri="{FF2B5EF4-FFF2-40B4-BE49-F238E27FC236}">
                <a16:creationId xmlns:a16="http://schemas.microsoft.com/office/drawing/2014/main" id="{6F8D5478-FA4F-48AE-8588-59081070B7D7}"/>
              </a:ext>
            </a:extLst>
          </p:cNvPr>
          <p:cNvSpPr>
            <a:spLocks noGrp="1"/>
          </p:cNvSpPr>
          <p:nvPr>
            <p:ph idx="1"/>
          </p:nvPr>
        </p:nvSpPr>
        <p:spPr>
          <a:xfrm>
            <a:off x="5183188" y="457201"/>
            <a:ext cx="5082602" cy="5403850"/>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17804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ZA"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5" name="Title 1">
            <a:extLst>
              <a:ext uri="{FF2B5EF4-FFF2-40B4-BE49-F238E27FC236}">
                <a16:creationId xmlns:a16="http://schemas.microsoft.com/office/drawing/2014/main" id="{5FFE2F7D-AF1E-41D2-8D7B-FE0BB1B57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6" name="Text Placeholder 3">
            <a:extLst>
              <a:ext uri="{FF2B5EF4-FFF2-40B4-BE49-F238E27FC236}">
                <a16:creationId xmlns:a16="http://schemas.microsoft.com/office/drawing/2014/main" id="{E7336E73-8189-49DD-8813-80CD92FB5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Picture Placeholder 2">
            <a:extLst>
              <a:ext uri="{FF2B5EF4-FFF2-40B4-BE49-F238E27FC236}">
                <a16:creationId xmlns:a16="http://schemas.microsoft.com/office/drawing/2014/main" id="{050FC2D7-C428-4985-A707-D3D2DA6165E1}"/>
              </a:ext>
            </a:extLst>
          </p:cNvPr>
          <p:cNvSpPr>
            <a:spLocks noGrp="1"/>
          </p:cNvSpPr>
          <p:nvPr>
            <p:ph type="pic" idx="1"/>
          </p:nvPr>
        </p:nvSpPr>
        <p:spPr>
          <a:xfrm>
            <a:off x="5183188" y="457201"/>
            <a:ext cx="5063748"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5039245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6" name="Slide Number Placeholder 6">
            <a:extLst>
              <a:ext uri="{FF2B5EF4-FFF2-40B4-BE49-F238E27FC236}">
                <a16:creationId xmlns:a16="http://schemas.microsoft.com/office/drawing/2014/main" id="{28DDE606-CFBE-5C4D-91D3-266C9C6E730C}"/>
              </a:ext>
            </a:extLst>
          </p:cNvPr>
          <p:cNvSpPr>
            <a:spLocks noGrp="1"/>
          </p:cNvSpPr>
          <p:nvPr>
            <p:ph type="sldNum" sz="quarter" idx="1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5058552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ZA"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1397670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8AC2952E-380C-48F5-9C93-B1EB0713EF3E}"/>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4" name="Group 3">
            <a:extLst>
              <a:ext uri="{FF2B5EF4-FFF2-40B4-BE49-F238E27FC236}">
                <a16:creationId xmlns:a16="http://schemas.microsoft.com/office/drawing/2014/main" id="{A4A26770-290B-4E8A-B12A-36F7DDB7F2B1}"/>
              </a:ext>
            </a:extLst>
          </p:cNvPr>
          <p:cNvGrpSpPr/>
          <p:nvPr userDrawn="1"/>
        </p:nvGrpSpPr>
        <p:grpSpPr>
          <a:xfrm>
            <a:off x="0" y="0"/>
            <a:ext cx="5277678" cy="6858000"/>
            <a:chOff x="0" y="0"/>
            <a:chExt cx="10954058" cy="6858000"/>
          </a:xfrm>
        </p:grpSpPr>
        <p:sp>
          <p:nvSpPr>
            <p:cNvPr id="13" name="Rectangle 12">
              <a:extLst>
                <a:ext uri="{FF2B5EF4-FFF2-40B4-BE49-F238E27FC236}">
                  <a16:creationId xmlns:a16="http://schemas.microsoft.com/office/drawing/2014/main" id="{C783424E-B9B3-4D58-988A-26DEDF734F4E}"/>
                </a:ext>
              </a:extLst>
            </p:cNvPr>
            <p:cNvSpPr/>
            <p:nvPr userDrawn="1"/>
          </p:nvSpPr>
          <p:spPr>
            <a:xfrm>
              <a:off x="0" y="0"/>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Rectangle 14">
              <a:extLst>
                <a:ext uri="{FF2B5EF4-FFF2-40B4-BE49-F238E27FC236}">
                  <a16:creationId xmlns:a16="http://schemas.microsoft.com/office/drawing/2014/main" id="{7332BBED-D126-4DCA-9557-B488A96E405F}"/>
                </a:ext>
              </a:extLst>
            </p:cNvPr>
            <p:cNvSpPr/>
            <p:nvPr userDrawn="1"/>
          </p:nvSpPr>
          <p:spPr>
            <a:xfrm>
              <a:off x="0" y="6721475"/>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2894682"/>
            <a:ext cx="5085650" cy="1870007"/>
          </a:xfrm>
        </p:spPr>
        <p:txBody>
          <a:bodyPr anchor="b"/>
          <a:lstStyle>
            <a:lvl1pPr algn="r">
              <a:defRPr sz="6600">
                <a:solidFill>
                  <a:schemeClr val="bg1"/>
                </a:solidFill>
              </a:defRPr>
            </a:lvl1pPr>
          </a:lstStyle>
          <a:p>
            <a:r>
              <a:rPr lang="en-US" dirty="0"/>
              <a:t>Thank You</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hasCustomPrompt="1"/>
          </p:nvPr>
        </p:nvSpPr>
        <p:spPr>
          <a:xfrm>
            <a:off x="5573044" y="5025053"/>
            <a:ext cx="4681330" cy="271807"/>
          </a:xfrm>
        </p:spPr>
        <p:txBody>
          <a:bodyPr/>
          <a:lstStyle>
            <a:lvl1pPr marL="0" indent="0" algn="r">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Full Name</a:t>
            </a:r>
          </a:p>
        </p:txBody>
      </p:sp>
      <p:sp>
        <p:nvSpPr>
          <p:cNvPr id="19" name="Text Placeholder 4">
            <a:extLst>
              <a:ext uri="{FF2B5EF4-FFF2-40B4-BE49-F238E27FC236}">
                <a16:creationId xmlns:a16="http://schemas.microsoft.com/office/drawing/2014/main" id="{77D147AD-3B0C-4B21-AE3D-178E0B7E360D}"/>
              </a:ext>
            </a:extLst>
          </p:cNvPr>
          <p:cNvSpPr>
            <a:spLocks noGrp="1"/>
          </p:cNvSpPr>
          <p:nvPr>
            <p:ph type="body" sz="quarter" idx="15" hasCustomPrompt="1"/>
          </p:nvPr>
        </p:nvSpPr>
        <p:spPr>
          <a:xfrm>
            <a:off x="5573044" y="5431223"/>
            <a:ext cx="4681330" cy="252000"/>
          </a:xfrm>
        </p:spPr>
        <p:txBody>
          <a:bodyPr/>
          <a:lstStyle>
            <a:lvl1pPr marL="0" indent="0" algn="r">
              <a:buNone/>
              <a:defRPr sz="1600">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Phone</a:t>
            </a:r>
            <a:endParaRPr lang="en-ZA" dirty="0"/>
          </a:p>
        </p:txBody>
      </p:sp>
      <p:sp>
        <p:nvSpPr>
          <p:cNvPr id="20" name="Text Placeholder 10">
            <a:extLst>
              <a:ext uri="{FF2B5EF4-FFF2-40B4-BE49-F238E27FC236}">
                <a16:creationId xmlns:a16="http://schemas.microsoft.com/office/drawing/2014/main" id="{6EB09218-D127-4641-A366-94360A951A0D}"/>
              </a:ext>
            </a:extLst>
          </p:cNvPr>
          <p:cNvSpPr>
            <a:spLocks noGrp="1"/>
          </p:cNvSpPr>
          <p:nvPr>
            <p:ph type="body" sz="quarter" idx="16" hasCustomPrompt="1"/>
          </p:nvPr>
        </p:nvSpPr>
        <p:spPr>
          <a:xfrm>
            <a:off x="5573044" y="5817586"/>
            <a:ext cx="4681330" cy="252000"/>
          </a:xfrm>
        </p:spPr>
        <p:txBody>
          <a:bodyPr/>
          <a:lstStyle>
            <a:lvl1pPr marL="0" indent="0" algn="r">
              <a:buNone/>
              <a:defRPr sz="1600">
                <a:solidFill>
                  <a:schemeClr val="bg1"/>
                </a:solidFill>
              </a:defRPr>
            </a:lvl1pPr>
          </a:lstStyle>
          <a:p>
            <a:pPr lvl="0"/>
            <a:r>
              <a:rPr lang="en-US" dirty="0"/>
              <a:t>Email</a:t>
            </a:r>
            <a:endParaRPr lang="en-ZA" dirty="0"/>
          </a:p>
        </p:txBody>
      </p:sp>
      <p:sp>
        <p:nvSpPr>
          <p:cNvPr id="21" name="Text Placeholder 15">
            <a:extLst>
              <a:ext uri="{FF2B5EF4-FFF2-40B4-BE49-F238E27FC236}">
                <a16:creationId xmlns:a16="http://schemas.microsoft.com/office/drawing/2014/main" id="{B9C42B1D-23D7-46D7-A8E3-6667AC7EFB66}"/>
              </a:ext>
            </a:extLst>
          </p:cNvPr>
          <p:cNvSpPr>
            <a:spLocks noGrp="1"/>
          </p:cNvSpPr>
          <p:nvPr>
            <p:ph type="body" sz="quarter" idx="17" hasCustomPrompt="1"/>
          </p:nvPr>
        </p:nvSpPr>
        <p:spPr>
          <a:xfrm>
            <a:off x="5573044" y="6203950"/>
            <a:ext cx="4683095" cy="252413"/>
          </a:xfrm>
        </p:spPr>
        <p:txBody>
          <a:bodyPr/>
          <a:lstStyle>
            <a:lvl1pPr marL="0" indent="0" algn="r">
              <a:buNone/>
              <a:defRPr sz="1600">
                <a:solidFill>
                  <a:schemeClr val="bg1"/>
                </a:solidFill>
              </a:defRPr>
            </a:lvl1pPr>
          </a:lstStyle>
          <a:p>
            <a:pPr lvl="0"/>
            <a:r>
              <a:rPr lang="en-US" dirty="0"/>
              <a:t>Website</a:t>
            </a:r>
            <a:endParaRPr lang="en-ZA" dirty="0"/>
          </a:p>
        </p:txBody>
      </p:sp>
    </p:spTree>
    <p:extLst>
      <p:ext uri="{BB962C8B-B14F-4D97-AF65-F5344CB8AC3E}">
        <p14:creationId xmlns:p14="http://schemas.microsoft.com/office/powerpoint/2010/main" val="29303866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88D655-4406-4239-85EC-50C2308745AA}"/>
              </a:ext>
            </a:extLst>
          </p:cNvPr>
          <p:cNvSpPr/>
          <p:nvPr userDrawn="1"/>
        </p:nvSpPr>
        <p:spPr>
          <a:xfrm>
            <a:off x="145004" y="135743"/>
            <a:ext cx="11909425" cy="6584950"/>
          </a:xfrm>
          <a:prstGeom prst="rect">
            <a:avLst/>
          </a:prstGeom>
          <a:solidFill>
            <a:schemeClr val="accent4">
              <a:lumMod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EC9DDC4F-A427-4A89-A8C8-29E5B3636915}"/>
              </a:ext>
            </a:extLst>
          </p:cNvPr>
          <p:cNvGrpSpPr/>
          <p:nvPr userDrawn="1"/>
        </p:nvGrpSpPr>
        <p:grpSpPr>
          <a:xfrm>
            <a:off x="5277678" y="0"/>
            <a:ext cx="5676382" cy="6858000"/>
            <a:chOff x="0" y="0"/>
            <a:chExt cx="12192000" cy="6858000"/>
          </a:xfrm>
          <a:solidFill>
            <a:schemeClr val="accent1"/>
          </a:solidFill>
        </p:grpSpPr>
        <p:sp>
          <p:nvSpPr>
            <p:cNvPr id="16" name="Rectangle 15">
              <a:extLst>
                <a:ext uri="{FF2B5EF4-FFF2-40B4-BE49-F238E27FC236}">
                  <a16:creationId xmlns:a16="http://schemas.microsoft.com/office/drawing/2014/main" id="{2116DDCD-23BC-4768-B673-35E1C415BFCE}"/>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Rectangle 17">
              <a:extLst>
                <a:ext uri="{FF2B5EF4-FFF2-40B4-BE49-F238E27FC236}">
                  <a16:creationId xmlns:a16="http://schemas.microsoft.com/office/drawing/2014/main" id="{290EB2DE-F6E9-449A-BC72-D4F6DBBB6343}"/>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17571908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4"/>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01478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with Image">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860636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Intro Copy">
    <p:bg>
      <p:bgPr>
        <a:solidFill>
          <a:schemeClr val="bg1">
            <a:lumMod val="95000"/>
          </a:schemeClr>
        </a:solidFill>
        <a:effectLst/>
      </p:bgPr>
    </p:bg>
    <p:spTree>
      <p:nvGrpSpPr>
        <p:cNvPr id="1" name=""/>
        <p:cNvGrpSpPr/>
        <p:nvPr/>
      </p:nvGrpSpPr>
      <p:grpSpPr>
        <a:xfrm>
          <a:off x="0" y="0"/>
          <a:ext cx="0" cy="0"/>
          <a:chOff x="0" y="0"/>
          <a:chExt cx="0" cy="0"/>
        </a:xfrm>
      </p:grpSpPr>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5277678" y="136525"/>
            <a:ext cx="5676382"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12" name="Content Placeholder 2">
            <a:extLst>
              <a:ext uri="{FF2B5EF4-FFF2-40B4-BE49-F238E27FC236}">
                <a16:creationId xmlns:a16="http://schemas.microsoft.com/office/drawing/2014/main" id="{70C5F94B-D0C9-41CA-8885-CBEA4C917545}"/>
              </a:ext>
            </a:extLst>
          </p:cNvPr>
          <p:cNvSpPr>
            <a:spLocks noGrp="1"/>
          </p:cNvSpPr>
          <p:nvPr>
            <p:ph idx="13"/>
          </p:nvPr>
        </p:nvSpPr>
        <p:spPr>
          <a:xfrm>
            <a:off x="432001" y="3674372"/>
            <a:ext cx="4444800" cy="272884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grpSp>
        <p:nvGrpSpPr>
          <p:cNvPr id="8" name="Group 7">
            <a:extLst>
              <a:ext uri="{FF2B5EF4-FFF2-40B4-BE49-F238E27FC236}">
                <a16:creationId xmlns:a16="http://schemas.microsoft.com/office/drawing/2014/main" id="{83D56AE9-6D9F-474C-A5AA-1064B66023B2}"/>
              </a:ext>
            </a:extLst>
          </p:cNvPr>
          <p:cNvGrpSpPr/>
          <p:nvPr userDrawn="1"/>
        </p:nvGrpSpPr>
        <p:grpSpPr>
          <a:xfrm>
            <a:off x="5277678" y="0"/>
            <a:ext cx="5676381" cy="6858000"/>
            <a:chOff x="0" y="0"/>
            <a:chExt cx="12192000" cy="6858000"/>
          </a:xfrm>
          <a:solidFill>
            <a:schemeClr val="accent1"/>
          </a:solidFill>
        </p:grpSpPr>
        <p:sp>
          <p:nvSpPr>
            <p:cNvPr id="9" name="Rectangle 8">
              <a:extLst>
                <a:ext uri="{FF2B5EF4-FFF2-40B4-BE49-F238E27FC236}">
                  <a16:creationId xmlns:a16="http://schemas.microsoft.com/office/drawing/2014/main" id="{25FC2C23-C626-4C00-83A4-E40C9C7E8F5A}"/>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Rectangle 12">
              <a:extLst>
                <a:ext uri="{FF2B5EF4-FFF2-40B4-BE49-F238E27FC236}">
                  <a16:creationId xmlns:a16="http://schemas.microsoft.com/office/drawing/2014/main" id="{06E2D5A7-6879-488F-81C7-1B8BA84D430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3"/>
            <a:ext cx="5085650"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4608000"/>
            <a:ext cx="5085650"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351855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4" name="Rectangle 3">
            <a:extLst>
              <a:ext uri="{FF2B5EF4-FFF2-40B4-BE49-F238E27FC236}">
                <a16:creationId xmlns:a16="http://schemas.microsoft.com/office/drawing/2014/main" id="{9CA47B37-80B0-5A4F-BDC3-DE42D5B2D34F}"/>
              </a:ext>
            </a:extLst>
          </p:cNvPr>
          <p:cNvSpPr/>
          <p:nvPr userDrawn="1"/>
        </p:nvSpPr>
        <p:spPr>
          <a:xfrm>
            <a:off x="634213"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icture Placeholder 15">
            <a:extLst>
              <a:ext uri="{FF2B5EF4-FFF2-40B4-BE49-F238E27FC236}">
                <a16:creationId xmlns:a16="http://schemas.microsoft.com/office/drawing/2014/main" id="{9BEFB849-10AA-4702-9225-F101A3158C66}"/>
              </a:ext>
            </a:extLst>
          </p:cNvPr>
          <p:cNvSpPr>
            <a:spLocks noGrp="1"/>
          </p:cNvSpPr>
          <p:nvPr>
            <p:ph type="pic" sz="quarter" idx="41" hasCustomPrompt="1"/>
          </p:nvPr>
        </p:nvSpPr>
        <p:spPr>
          <a:xfrm>
            <a:off x="9313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6" name="Text Placeholder 8">
            <a:extLst>
              <a:ext uri="{FF2B5EF4-FFF2-40B4-BE49-F238E27FC236}">
                <a16:creationId xmlns:a16="http://schemas.microsoft.com/office/drawing/2014/main" id="{F1427EE8-A6A1-4664-99FB-B4F84FEE6037}"/>
              </a:ext>
            </a:extLst>
          </p:cNvPr>
          <p:cNvSpPr>
            <a:spLocks noGrp="1"/>
          </p:cNvSpPr>
          <p:nvPr>
            <p:ph type="body" sz="quarter" idx="17" hasCustomPrompt="1"/>
          </p:nvPr>
        </p:nvSpPr>
        <p:spPr>
          <a:xfrm>
            <a:off x="4318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8" name="Text Placeholder 10">
            <a:extLst>
              <a:ext uri="{FF2B5EF4-FFF2-40B4-BE49-F238E27FC236}">
                <a16:creationId xmlns:a16="http://schemas.microsoft.com/office/drawing/2014/main" id="{A9EE837D-7E70-4B33-89AA-1B0A10FAEEFD}"/>
              </a:ext>
            </a:extLst>
          </p:cNvPr>
          <p:cNvSpPr>
            <a:spLocks noGrp="1"/>
          </p:cNvSpPr>
          <p:nvPr>
            <p:ph type="body" sz="quarter" idx="18" hasCustomPrompt="1"/>
          </p:nvPr>
        </p:nvSpPr>
        <p:spPr>
          <a:xfrm>
            <a:off x="4318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3" name="Rectangle 22">
            <a:extLst>
              <a:ext uri="{FF2B5EF4-FFF2-40B4-BE49-F238E27FC236}">
                <a16:creationId xmlns:a16="http://schemas.microsoft.com/office/drawing/2014/main" id="{1A6AC2DF-47CD-A743-A120-FBE75B801CF3}"/>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Picture Placeholder 15">
            <a:extLst>
              <a:ext uri="{FF2B5EF4-FFF2-40B4-BE49-F238E27FC236}">
                <a16:creationId xmlns:a16="http://schemas.microsoft.com/office/drawing/2014/main" id="{950FDCA0-F98B-4045-84D2-96B0C07C3261}"/>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9" name="Text Placeholder 8">
            <a:extLst>
              <a:ext uri="{FF2B5EF4-FFF2-40B4-BE49-F238E27FC236}">
                <a16:creationId xmlns:a16="http://schemas.microsoft.com/office/drawing/2014/main" id="{FAC72777-DABE-4857-9555-EC68421F02A3}"/>
              </a:ext>
            </a:extLst>
          </p:cNvPr>
          <p:cNvSpPr>
            <a:spLocks noGrp="1"/>
          </p:cNvSpPr>
          <p:nvPr>
            <p:ph type="body" sz="quarter" idx="33" hasCustomPrompt="1"/>
          </p:nvPr>
        </p:nvSpPr>
        <p:spPr>
          <a:xfrm>
            <a:off x="25626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0" name="Text Placeholder 10">
            <a:extLst>
              <a:ext uri="{FF2B5EF4-FFF2-40B4-BE49-F238E27FC236}">
                <a16:creationId xmlns:a16="http://schemas.microsoft.com/office/drawing/2014/main" id="{F5D4A1CD-8452-4E28-8B2B-1A89277B89BF}"/>
              </a:ext>
            </a:extLst>
          </p:cNvPr>
          <p:cNvSpPr>
            <a:spLocks noGrp="1"/>
          </p:cNvSpPr>
          <p:nvPr>
            <p:ph type="body" sz="quarter" idx="34" hasCustomPrompt="1"/>
          </p:nvPr>
        </p:nvSpPr>
        <p:spPr>
          <a:xfrm>
            <a:off x="25626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4" name="Rectangle 23">
            <a:extLst>
              <a:ext uri="{FF2B5EF4-FFF2-40B4-BE49-F238E27FC236}">
                <a16:creationId xmlns:a16="http://schemas.microsoft.com/office/drawing/2014/main" id="{17E0F6BC-FBF2-3048-B833-61609739028C}"/>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icture Placeholder 15">
            <a:extLst>
              <a:ext uri="{FF2B5EF4-FFF2-40B4-BE49-F238E27FC236}">
                <a16:creationId xmlns:a16="http://schemas.microsoft.com/office/drawing/2014/main" id="{6C44DD27-06F8-5E4B-A3C6-697621E92BE8}"/>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1" name="Text Placeholder 8">
            <a:extLst>
              <a:ext uri="{FF2B5EF4-FFF2-40B4-BE49-F238E27FC236}">
                <a16:creationId xmlns:a16="http://schemas.microsoft.com/office/drawing/2014/main" id="{86592013-2150-45F9-9877-1E4E3C1AFC32}"/>
              </a:ext>
            </a:extLst>
          </p:cNvPr>
          <p:cNvSpPr>
            <a:spLocks noGrp="1"/>
          </p:cNvSpPr>
          <p:nvPr>
            <p:ph type="body" sz="quarter" idx="35" hasCustomPrompt="1"/>
          </p:nvPr>
        </p:nvSpPr>
        <p:spPr>
          <a:xfrm>
            <a:off x="46935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2" name="Text Placeholder 10">
            <a:extLst>
              <a:ext uri="{FF2B5EF4-FFF2-40B4-BE49-F238E27FC236}">
                <a16:creationId xmlns:a16="http://schemas.microsoft.com/office/drawing/2014/main" id="{3A7F7E8E-86F4-45B9-8D2D-E2C1A4FF3612}"/>
              </a:ext>
            </a:extLst>
          </p:cNvPr>
          <p:cNvSpPr>
            <a:spLocks noGrp="1"/>
          </p:cNvSpPr>
          <p:nvPr>
            <p:ph type="body" sz="quarter" idx="36" hasCustomPrompt="1"/>
          </p:nvPr>
        </p:nvSpPr>
        <p:spPr>
          <a:xfrm>
            <a:off x="46935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5" name="Rectangle 24">
            <a:extLst>
              <a:ext uri="{FF2B5EF4-FFF2-40B4-BE49-F238E27FC236}">
                <a16:creationId xmlns:a16="http://schemas.microsoft.com/office/drawing/2014/main" id="{D0B0310F-833E-864C-9FB7-B2B2A6714808}"/>
              </a:ext>
            </a:extLst>
          </p:cNvPr>
          <p:cNvSpPr/>
          <p:nvPr userDrawn="1"/>
        </p:nvSpPr>
        <p:spPr>
          <a:xfrm>
            <a:off x="7026790"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icture Placeholder 15">
            <a:extLst>
              <a:ext uri="{FF2B5EF4-FFF2-40B4-BE49-F238E27FC236}">
                <a16:creationId xmlns:a16="http://schemas.microsoft.com/office/drawing/2014/main" id="{B5386843-2347-C744-B933-1DD36A7C8E7D}"/>
              </a:ext>
            </a:extLst>
          </p:cNvPr>
          <p:cNvSpPr>
            <a:spLocks noGrp="1"/>
          </p:cNvSpPr>
          <p:nvPr>
            <p:ph type="pic" sz="quarter" idx="49" hasCustomPrompt="1"/>
          </p:nvPr>
        </p:nvSpPr>
        <p:spPr>
          <a:xfrm>
            <a:off x="73239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3" name="Text Placeholder 8">
            <a:extLst>
              <a:ext uri="{FF2B5EF4-FFF2-40B4-BE49-F238E27FC236}">
                <a16:creationId xmlns:a16="http://schemas.microsoft.com/office/drawing/2014/main" id="{B788C19C-2FDB-4A6C-969F-32022D374E97}"/>
              </a:ext>
            </a:extLst>
          </p:cNvPr>
          <p:cNvSpPr>
            <a:spLocks noGrp="1"/>
          </p:cNvSpPr>
          <p:nvPr>
            <p:ph type="body" sz="quarter" idx="37" hasCustomPrompt="1"/>
          </p:nvPr>
        </p:nvSpPr>
        <p:spPr>
          <a:xfrm>
            <a:off x="6824377"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4" name="Text Placeholder 10">
            <a:extLst>
              <a:ext uri="{FF2B5EF4-FFF2-40B4-BE49-F238E27FC236}">
                <a16:creationId xmlns:a16="http://schemas.microsoft.com/office/drawing/2014/main" id="{CCD08E75-AE8E-4E97-AD27-167DA938152E}"/>
              </a:ext>
            </a:extLst>
          </p:cNvPr>
          <p:cNvSpPr>
            <a:spLocks noGrp="1"/>
          </p:cNvSpPr>
          <p:nvPr>
            <p:ph type="body" sz="quarter" idx="38" hasCustomPrompt="1"/>
          </p:nvPr>
        </p:nvSpPr>
        <p:spPr>
          <a:xfrm>
            <a:off x="6824377"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6" name="Rectangle 25">
            <a:extLst>
              <a:ext uri="{FF2B5EF4-FFF2-40B4-BE49-F238E27FC236}">
                <a16:creationId xmlns:a16="http://schemas.microsoft.com/office/drawing/2014/main" id="{F906D597-BA39-4C4D-833F-CC0EE989B51C}"/>
              </a:ext>
            </a:extLst>
          </p:cNvPr>
          <p:cNvSpPr/>
          <p:nvPr userDrawn="1"/>
        </p:nvSpPr>
        <p:spPr>
          <a:xfrm>
            <a:off x="9157648"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Picture Placeholder 15">
            <a:extLst>
              <a:ext uri="{FF2B5EF4-FFF2-40B4-BE49-F238E27FC236}">
                <a16:creationId xmlns:a16="http://schemas.microsoft.com/office/drawing/2014/main" id="{A768E49A-CED3-8F42-97CF-C7E360393704}"/>
              </a:ext>
            </a:extLst>
          </p:cNvPr>
          <p:cNvSpPr>
            <a:spLocks noGrp="1"/>
          </p:cNvSpPr>
          <p:nvPr>
            <p:ph type="pic" sz="quarter" idx="50" hasCustomPrompt="1"/>
          </p:nvPr>
        </p:nvSpPr>
        <p:spPr>
          <a:xfrm>
            <a:off x="9454828"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5" name="Text Placeholder 8">
            <a:extLst>
              <a:ext uri="{FF2B5EF4-FFF2-40B4-BE49-F238E27FC236}">
                <a16:creationId xmlns:a16="http://schemas.microsoft.com/office/drawing/2014/main" id="{3A12930B-8731-45E4-B3E3-DC1419155EC3}"/>
              </a:ext>
            </a:extLst>
          </p:cNvPr>
          <p:cNvSpPr>
            <a:spLocks noGrp="1"/>
          </p:cNvSpPr>
          <p:nvPr>
            <p:ph type="body" sz="quarter" idx="39" hasCustomPrompt="1"/>
          </p:nvPr>
        </p:nvSpPr>
        <p:spPr>
          <a:xfrm>
            <a:off x="8955235"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6" name="Text Placeholder 10">
            <a:extLst>
              <a:ext uri="{FF2B5EF4-FFF2-40B4-BE49-F238E27FC236}">
                <a16:creationId xmlns:a16="http://schemas.microsoft.com/office/drawing/2014/main" id="{5E102C08-A9A7-47C6-82C1-58FFBD85289D}"/>
              </a:ext>
            </a:extLst>
          </p:cNvPr>
          <p:cNvSpPr>
            <a:spLocks noGrp="1"/>
          </p:cNvSpPr>
          <p:nvPr>
            <p:ph type="body" sz="quarter" idx="40" hasCustomPrompt="1"/>
          </p:nvPr>
        </p:nvSpPr>
        <p:spPr>
          <a:xfrm>
            <a:off x="8955235"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22" name="Slide Number Placeholder 6">
            <a:extLst>
              <a:ext uri="{FF2B5EF4-FFF2-40B4-BE49-F238E27FC236}">
                <a16:creationId xmlns:a16="http://schemas.microsoft.com/office/drawing/2014/main" id="{40C2B055-E680-DE47-949A-41B3A5A9204A}"/>
              </a:ext>
            </a:extLst>
          </p:cNvPr>
          <p:cNvSpPr>
            <a:spLocks noGrp="1"/>
          </p:cNvSpPr>
          <p:nvPr>
            <p:ph type="sldNum" sz="quarter" idx="46"/>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42175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Bullets 3X">
    <p:bg>
      <p:bgPr>
        <a:solidFill>
          <a:schemeClr val="bg1">
            <a:lumMod val="95000"/>
          </a:schemeClr>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E3B0AD5-3645-8443-891F-C0E1D9763D7A}"/>
              </a:ext>
            </a:extLst>
          </p:cNvPr>
          <p:cNvSpPr/>
          <p:nvPr userDrawn="1"/>
        </p:nvSpPr>
        <p:spPr>
          <a:xfrm>
            <a:off x="634213"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icture Placeholder 15">
            <a:extLst>
              <a:ext uri="{FF2B5EF4-FFF2-40B4-BE49-F238E27FC236}">
                <a16:creationId xmlns:a16="http://schemas.microsoft.com/office/drawing/2014/main" id="{58E0D31A-DD56-EF4B-A0DC-8130892CA19D}"/>
              </a:ext>
            </a:extLst>
          </p:cNvPr>
          <p:cNvSpPr>
            <a:spLocks noGrp="1"/>
          </p:cNvSpPr>
          <p:nvPr>
            <p:ph type="pic" sz="quarter" idx="45" hasCustomPrompt="1"/>
          </p:nvPr>
        </p:nvSpPr>
        <p:spPr>
          <a:xfrm>
            <a:off x="9313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6" name="Text Placeholder 8">
            <a:extLst>
              <a:ext uri="{FF2B5EF4-FFF2-40B4-BE49-F238E27FC236}">
                <a16:creationId xmlns:a16="http://schemas.microsoft.com/office/drawing/2014/main" id="{DB2281E6-0C7F-4B74-AABC-FC737C5B9605}"/>
              </a:ext>
            </a:extLst>
          </p:cNvPr>
          <p:cNvSpPr>
            <a:spLocks noGrp="1"/>
          </p:cNvSpPr>
          <p:nvPr>
            <p:ph type="body" sz="quarter" idx="17" hasCustomPrompt="1"/>
          </p:nvPr>
        </p:nvSpPr>
        <p:spPr>
          <a:xfrm>
            <a:off x="4318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7" name="Text Placeholder 10">
            <a:extLst>
              <a:ext uri="{FF2B5EF4-FFF2-40B4-BE49-F238E27FC236}">
                <a16:creationId xmlns:a16="http://schemas.microsoft.com/office/drawing/2014/main" id="{0A536C56-F4CA-43D8-98A9-E597F5B81368}"/>
              </a:ext>
            </a:extLst>
          </p:cNvPr>
          <p:cNvSpPr>
            <a:spLocks noGrp="1"/>
          </p:cNvSpPr>
          <p:nvPr>
            <p:ph type="body" sz="quarter" idx="18" hasCustomPrompt="1"/>
          </p:nvPr>
        </p:nvSpPr>
        <p:spPr>
          <a:xfrm>
            <a:off x="4318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2" name="Rectangle 31">
            <a:extLst>
              <a:ext uri="{FF2B5EF4-FFF2-40B4-BE49-F238E27FC236}">
                <a16:creationId xmlns:a16="http://schemas.microsoft.com/office/drawing/2014/main" id="{BE9B724A-B58C-CD4D-8980-C0DFE08B79B5}"/>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Picture Placeholder 15">
            <a:extLst>
              <a:ext uri="{FF2B5EF4-FFF2-40B4-BE49-F238E27FC236}">
                <a16:creationId xmlns:a16="http://schemas.microsoft.com/office/drawing/2014/main" id="{49A7B2CE-81BA-D944-BE88-232214C60554}"/>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8" name="Text Placeholder 8">
            <a:extLst>
              <a:ext uri="{FF2B5EF4-FFF2-40B4-BE49-F238E27FC236}">
                <a16:creationId xmlns:a16="http://schemas.microsoft.com/office/drawing/2014/main" id="{CC4D12C2-93C1-4E0C-B8E5-7ABB260F3F80}"/>
              </a:ext>
            </a:extLst>
          </p:cNvPr>
          <p:cNvSpPr>
            <a:spLocks noGrp="1"/>
          </p:cNvSpPr>
          <p:nvPr>
            <p:ph type="body" sz="quarter" idx="33" hasCustomPrompt="1"/>
          </p:nvPr>
        </p:nvSpPr>
        <p:spPr>
          <a:xfrm>
            <a:off x="25626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9" name="Text Placeholder 10">
            <a:extLst>
              <a:ext uri="{FF2B5EF4-FFF2-40B4-BE49-F238E27FC236}">
                <a16:creationId xmlns:a16="http://schemas.microsoft.com/office/drawing/2014/main" id="{11327781-DAAF-4F83-B459-FCB50CCFE896}"/>
              </a:ext>
            </a:extLst>
          </p:cNvPr>
          <p:cNvSpPr>
            <a:spLocks noGrp="1"/>
          </p:cNvSpPr>
          <p:nvPr>
            <p:ph type="body" sz="quarter" idx="34" hasCustomPrompt="1"/>
          </p:nvPr>
        </p:nvSpPr>
        <p:spPr>
          <a:xfrm>
            <a:off x="25626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3" name="Rectangle 32">
            <a:extLst>
              <a:ext uri="{FF2B5EF4-FFF2-40B4-BE49-F238E27FC236}">
                <a16:creationId xmlns:a16="http://schemas.microsoft.com/office/drawing/2014/main" id="{28894D68-6E31-8646-BFD7-2C0D8C4CD961}"/>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Picture Placeholder 15">
            <a:extLst>
              <a:ext uri="{FF2B5EF4-FFF2-40B4-BE49-F238E27FC236}">
                <a16:creationId xmlns:a16="http://schemas.microsoft.com/office/drawing/2014/main" id="{7228B3AA-7CEF-C740-B9D8-656B168288C0}"/>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0" name="Text Placeholder 8">
            <a:extLst>
              <a:ext uri="{FF2B5EF4-FFF2-40B4-BE49-F238E27FC236}">
                <a16:creationId xmlns:a16="http://schemas.microsoft.com/office/drawing/2014/main" id="{1BE88C8C-9E13-4109-9608-6DC4B7B0DF14}"/>
              </a:ext>
            </a:extLst>
          </p:cNvPr>
          <p:cNvSpPr>
            <a:spLocks noGrp="1"/>
          </p:cNvSpPr>
          <p:nvPr>
            <p:ph type="body" sz="quarter" idx="35" hasCustomPrompt="1"/>
          </p:nvPr>
        </p:nvSpPr>
        <p:spPr>
          <a:xfrm>
            <a:off x="46935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21" name="Text Placeholder 10">
            <a:extLst>
              <a:ext uri="{FF2B5EF4-FFF2-40B4-BE49-F238E27FC236}">
                <a16:creationId xmlns:a16="http://schemas.microsoft.com/office/drawing/2014/main" id="{903C64D8-B655-49E0-A776-8C6594DF12C9}"/>
              </a:ext>
            </a:extLst>
          </p:cNvPr>
          <p:cNvSpPr>
            <a:spLocks noGrp="1"/>
          </p:cNvSpPr>
          <p:nvPr>
            <p:ph type="body" sz="quarter" idx="36" hasCustomPrompt="1"/>
          </p:nvPr>
        </p:nvSpPr>
        <p:spPr>
          <a:xfrm>
            <a:off x="46935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7151842" y="2919257"/>
            <a:ext cx="3292475"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25" name="Group 24">
            <a:extLst>
              <a:ext uri="{FF2B5EF4-FFF2-40B4-BE49-F238E27FC236}">
                <a16:creationId xmlns:a16="http://schemas.microsoft.com/office/drawing/2014/main" id="{F886979D-82A3-4A80-B7D8-1411156740B3}"/>
              </a:ext>
            </a:extLst>
          </p:cNvPr>
          <p:cNvGrpSpPr/>
          <p:nvPr userDrawn="1"/>
        </p:nvGrpSpPr>
        <p:grpSpPr>
          <a:xfrm>
            <a:off x="6641050" y="0"/>
            <a:ext cx="4313009" cy="6858000"/>
            <a:chOff x="0" y="0"/>
            <a:chExt cx="12192000" cy="6858000"/>
          </a:xfrm>
          <a:solidFill>
            <a:schemeClr val="accent1"/>
          </a:solidFill>
        </p:grpSpPr>
        <p:sp>
          <p:nvSpPr>
            <p:cNvPr id="26" name="Rectangle 25">
              <a:extLst>
                <a:ext uri="{FF2B5EF4-FFF2-40B4-BE49-F238E27FC236}">
                  <a16:creationId xmlns:a16="http://schemas.microsoft.com/office/drawing/2014/main" id="{25A4C3AA-BB58-4285-A38D-608FB501AC1D}"/>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Rectangle 26">
              <a:extLst>
                <a:ext uri="{FF2B5EF4-FFF2-40B4-BE49-F238E27FC236}">
                  <a16:creationId xmlns:a16="http://schemas.microsoft.com/office/drawing/2014/main" id="{BBB9E9C3-2013-4B62-89A6-8A4B0F2A884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8" name="Rectangle 27">
            <a:extLst>
              <a:ext uri="{FF2B5EF4-FFF2-40B4-BE49-F238E27FC236}">
                <a16:creationId xmlns:a16="http://schemas.microsoft.com/office/drawing/2014/main" id="{E4564187-7B7F-4203-BE0E-B2085E4F1869}"/>
              </a:ext>
            </a:extLst>
          </p:cNvPr>
          <p:cNvSpPr/>
          <p:nvPr userDrawn="1"/>
        </p:nvSpPr>
        <p:spPr>
          <a:xfrm rot="5400000">
            <a:off x="7151842" y="-373218"/>
            <a:ext cx="3292475" cy="4311960"/>
          </a:xfrm>
          <a:prstGeom prst="rect">
            <a:avLst/>
          </a:prstGeom>
          <a:solidFill>
            <a:schemeClr val="accent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69" y="3674372"/>
            <a:ext cx="3863221"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866469" y="4608000"/>
            <a:ext cx="3863221"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32349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Bullets 4X">
    <p:bg>
      <p:bgPr>
        <a:solidFill>
          <a:schemeClr val="bg1">
            <a:lumMod val="95000"/>
          </a:schemeClr>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F5735D3-1D9F-7543-95B4-59FA78EE1633}"/>
              </a:ext>
            </a:extLst>
          </p:cNvPr>
          <p:cNvSpPr/>
          <p:nvPr userDrawn="1"/>
        </p:nvSpPr>
        <p:spPr>
          <a:xfrm>
            <a:off x="1729232" y="773488"/>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icture Placeholder 15">
            <a:extLst>
              <a:ext uri="{FF2B5EF4-FFF2-40B4-BE49-F238E27FC236}">
                <a16:creationId xmlns:a16="http://schemas.microsoft.com/office/drawing/2014/main" id="{DC68C0D1-0629-E546-99ED-3DA6B7EE0EE8}"/>
              </a:ext>
            </a:extLst>
          </p:cNvPr>
          <p:cNvSpPr>
            <a:spLocks noGrp="1"/>
          </p:cNvSpPr>
          <p:nvPr>
            <p:ph type="pic" sz="quarter" idx="51" hasCustomPrompt="1"/>
          </p:nvPr>
        </p:nvSpPr>
        <p:spPr>
          <a:xfrm>
            <a:off x="2026412"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6" name="Text Placeholder 8">
            <a:extLst>
              <a:ext uri="{FF2B5EF4-FFF2-40B4-BE49-F238E27FC236}">
                <a16:creationId xmlns:a16="http://schemas.microsoft.com/office/drawing/2014/main" id="{DB2281E6-0C7F-4B74-AABC-FC737C5B9605}"/>
              </a:ext>
            </a:extLst>
          </p:cNvPr>
          <p:cNvSpPr>
            <a:spLocks noGrp="1"/>
          </p:cNvSpPr>
          <p:nvPr>
            <p:ph type="body" sz="quarter" idx="17" hasCustomPrompt="1"/>
          </p:nvPr>
        </p:nvSpPr>
        <p:spPr>
          <a:xfrm>
            <a:off x="1526819" y="2310044"/>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7" name="Text Placeholder 10">
            <a:extLst>
              <a:ext uri="{FF2B5EF4-FFF2-40B4-BE49-F238E27FC236}">
                <a16:creationId xmlns:a16="http://schemas.microsoft.com/office/drawing/2014/main" id="{0A536C56-F4CA-43D8-98A9-E597F5B81368}"/>
              </a:ext>
            </a:extLst>
          </p:cNvPr>
          <p:cNvSpPr>
            <a:spLocks noGrp="1"/>
          </p:cNvSpPr>
          <p:nvPr>
            <p:ph type="body" sz="quarter" idx="18" hasCustomPrompt="1"/>
          </p:nvPr>
        </p:nvSpPr>
        <p:spPr>
          <a:xfrm>
            <a:off x="1526819" y="2702598"/>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2" name="Rectangle 31">
            <a:extLst>
              <a:ext uri="{FF2B5EF4-FFF2-40B4-BE49-F238E27FC236}">
                <a16:creationId xmlns:a16="http://schemas.microsoft.com/office/drawing/2014/main" id="{4AD89EB4-58FE-9C45-AF3E-821DBB1186EC}"/>
              </a:ext>
            </a:extLst>
          </p:cNvPr>
          <p:cNvSpPr/>
          <p:nvPr userDrawn="1"/>
        </p:nvSpPr>
        <p:spPr>
          <a:xfrm>
            <a:off x="3860091" y="773488"/>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icture Placeholder 15">
            <a:extLst>
              <a:ext uri="{FF2B5EF4-FFF2-40B4-BE49-F238E27FC236}">
                <a16:creationId xmlns:a16="http://schemas.microsoft.com/office/drawing/2014/main" id="{905D3761-5A7C-8546-BADF-20524AE7D5DB}"/>
              </a:ext>
            </a:extLst>
          </p:cNvPr>
          <p:cNvSpPr>
            <a:spLocks noGrp="1"/>
          </p:cNvSpPr>
          <p:nvPr>
            <p:ph type="pic" sz="quarter" idx="52" hasCustomPrompt="1"/>
          </p:nvPr>
        </p:nvSpPr>
        <p:spPr>
          <a:xfrm>
            <a:off x="4157271"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8" name="Text Placeholder 8">
            <a:extLst>
              <a:ext uri="{FF2B5EF4-FFF2-40B4-BE49-F238E27FC236}">
                <a16:creationId xmlns:a16="http://schemas.microsoft.com/office/drawing/2014/main" id="{CC4D12C2-93C1-4E0C-B8E5-7ABB260F3F80}"/>
              </a:ext>
            </a:extLst>
          </p:cNvPr>
          <p:cNvSpPr>
            <a:spLocks noGrp="1"/>
          </p:cNvSpPr>
          <p:nvPr>
            <p:ph type="body" sz="quarter" idx="33" hasCustomPrompt="1"/>
          </p:nvPr>
        </p:nvSpPr>
        <p:spPr>
          <a:xfrm>
            <a:off x="3657678" y="2310044"/>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2</a:t>
            </a:r>
            <a:endParaRPr lang="en-ZA" dirty="0"/>
          </a:p>
        </p:txBody>
      </p:sp>
      <p:sp>
        <p:nvSpPr>
          <p:cNvPr id="19" name="Text Placeholder 10">
            <a:extLst>
              <a:ext uri="{FF2B5EF4-FFF2-40B4-BE49-F238E27FC236}">
                <a16:creationId xmlns:a16="http://schemas.microsoft.com/office/drawing/2014/main" id="{11327781-DAAF-4F83-B459-FCB50CCFE896}"/>
              </a:ext>
            </a:extLst>
          </p:cNvPr>
          <p:cNvSpPr>
            <a:spLocks noGrp="1"/>
          </p:cNvSpPr>
          <p:nvPr>
            <p:ph type="body" sz="quarter" idx="34" hasCustomPrompt="1"/>
          </p:nvPr>
        </p:nvSpPr>
        <p:spPr>
          <a:xfrm>
            <a:off x="3657678" y="2702598"/>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5" name="Rectangle 34">
            <a:extLst>
              <a:ext uri="{FF2B5EF4-FFF2-40B4-BE49-F238E27FC236}">
                <a16:creationId xmlns:a16="http://schemas.microsoft.com/office/drawing/2014/main" id="{832E783B-B6C5-C74B-8CB2-1421AF723973}"/>
              </a:ext>
            </a:extLst>
          </p:cNvPr>
          <p:cNvSpPr/>
          <p:nvPr userDrawn="1"/>
        </p:nvSpPr>
        <p:spPr>
          <a:xfrm>
            <a:off x="1728254" y="3771131"/>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Picture Placeholder 15">
            <a:extLst>
              <a:ext uri="{FF2B5EF4-FFF2-40B4-BE49-F238E27FC236}">
                <a16:creationId xmlns:a16="http://schemas.microsoft.com/office/drawing/2014/main" id="{8B15AB9B-691E-DD4D-9136-3E88324FBF9C}"/>
              </a:ext>
            </a:extLst>
          </p:cNvPr>
          <p:cNvSpPr>
            <a:spLocks noGrp="1"/>
          </p:cNvSpPr>
          <p:nvPr>
            <p:ph type="pic" sz="quarter" idx="53" hasCustomPrompt="1"/>
          </p:nvPr>
        </p:nvSpPr>
        <p:spPr>
          <a:xfrm>
            <a:off x="2025434"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5" name="Text Placeholder 8">
            <a:extLst>
              <a:ext uri="{FF2B5EF4-FFF2-40B4-BE49-F238E27FC236}">
                <a16:creationId xmlns:a16="http://schemas.microsoft.com/office/drawing/2014/main" id="{61982B6C-C1EE-465B-8438-A6066081C644}"/>
              </a:ext>
            </a:extLst>
          </p:cNvPr>
          <p:cNvSpPr>
            <a:spLocks noGrp="1"/>
          </p:cNvSpPr>
          <p:nvPr>
            <p:ph type="body" sz="quarter" idx="45" hasCustomPrompt="1"/>
          </p:nvPr>
        </p:nvSpPr>
        <p:spPr>
          <a:xfrm>
            <a:off x="1526819" y="5329272"/>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3</a:t>
            </a:r>
            <a:endParaRPr lang="en-ZA" dirty="0"/>
          </a:p>
        </p:txBody>
      </p:sp>
      <p:sp>
        <p:nvSpPr>
          <p:cNvPr id="26" name="Text Placeholder 10">
            <a:extLst>
              <a:ext uri="{FF2B5EF4-FFF2-40B4-BE49-F238E27FC236}">
                <a16:creationId xmlns:a16="http://schemas.microsoft.com/office/drawing/2014/main" id="{0FE75CF1-5F4E-4BF8-8C99-C76C621F5012}"/>
              </a:ext>
            </a:extLst>
          </p:cNvPr>
          <p:cNvSpPr>
            <a:spLocks noGrp="1"/>
          </p:cNvSpPr>
          <p:nvPr>
            <p:ph type="body" sz="quarter" idx="46" hasCustomPrompt="1"/>
          </p:nvPr>
        </p:nvSpPr>
        <p:spPr>
          <a:xfrm>
            <a:off x="1526819" y="5721826"/>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6" name="Rectangle 35">
            <a:extLst>
              <a:ext uri="{FF2B5EF4-FFF2-40B4-BE49-F238E27FC236}">
                <a16:creationId xmlns:a16="http://schemas.microsoft.com/office/drawing/2014/main" id="{4E4FB0C7-5FAE-064C-B022-6C6F1429F789}"/>
              </a:ext>
            </a:extLst>
          </p:cNvPr>
          <p:cNvSpPr/>
          <p:nvPr userDrawn="1"/>
        </p:nvSpPr>
        <p:spPr>
          <a:xfrm>
            <a:off x="3859113" y="3771131"/>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icture Placeholder 15">
            <a:extLst>
              <a:ext uri="{FF2B5EF4-FFF2-40B4-BE49-F238E27FC236}">
                <a16:creationId xmlns:a16="http://schemas.microsoft.com/office/drawing/2014/main" id="{3B3DF983-963A-B942-97F9-7781C383B6B3}"/>
              </a:ext>
            </a:extLst>
          </p:cNvPr>
          <p:cNvSpPr>
            <a:spLocks noGrp="1"/>
          </p:cNvSpPr>
          <p:nvPr>
            <p:ph type="pic" sz="quarter" idx="54" hasCustomPrompt="1"/>
          </p:nvPr>
        </p:nvSpPr>
        <p:spPr>
          <a:xfrm>
            <a:off x="4156293"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7" name="Text Placeholder 8">
            <a:extLst>
              <a:ext uri="{FF2B5EF4-FFF2-40B4-BE49-F238E27FC236}">
                <a16:creationId xmlns:a16="http://schemas.microsoft.com/office/drawing/2014/main" id="{C1BDC87D-8B88-4BFD-8A1A-C600A5899DF3}"/>
              </a:ext>
            </a:extLst>
          </p:cNvPr>
          <p:cNvSpPr>
            <a:spLocks noGrp="1"/>
          </p:cNvSpPr>
          <p:nvPr>
            <p:ph type="body" sz="quarter" idx="47" hasCustomPrompt="1"/>
          </p:nvPr>
        </p:nvSpPr>
        <p:spPr>
          <a:xfrm>
            <a:off x="3657678" y="5329272"/>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4</a:t>
            </a:r>
            <a:endParaRPr lang="en-ZA" dirty="0"/>
          </a:p>
        </p:txBody>
      </p:sp>
      <p:sp>
        <p:nvSpPr>
          <p:cNvPr id="28" name="Text Placeholder 10">
            <a:extLst>
              <a:ext uri="{FF2B5EF4-FFF2-40B4-BE49-F238E27FC236}">
                <a16:creationId xmlns:a16="http://schemas.microsoft.com/office/drawing/2014/main" id="{563D2EC4-BEF1-4AC6-872F-27FEBA2EBDE3}"/>
              </a:ext>
            </a:extLst>
          </p:cNvPr>
          <p:cNvSpPr>
            <a:spLocks noGrp="1"/>
          </p:cNvSpPr>
          <p:nvPr>
            <p:ph type="body" sz="quarter" idx="48" hasCustomPrompt="1"/>
          </p:nvPr>
        </p:nvSpPr>
        <p:spPr>
          <a:xfrm>
            <a:off x="3657678" y="5721826"/>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5505605" y="1273020"/>
            <a:ext cx="6584950"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20" name="Group 19">
            <a:extLst>
              <a:ext uri="{FF2B5EF4-FFF2-40B4-BE49-F238E27FC236}">
                <a16:creationId xmlns:a16="http://schemas.microsoft.com/office/drawing/2014/main" id="{58BDD832-2CD9-45D2-AC4D-DD00EFA5A223}"/>
              </a:ext>
            </a:extLst>
          </p:cNvPr>
          <p:cNvGrpSpPr/>
          <p:nvPr userDrawn="1"/>
        </p:nvGrpSpPr>
        <p:grpSpPr>
          <a:xfrm>
            <a:off x="6641050" y="0"/>
            <a:ext cx="4313009" cy="6858000"/>
            <a:chOff x="0" y="0"/>
            <a:chExt cx="12192000" cy="6858000"/>
          </a:xfrm>
          <a:solidFill>
            <a:schemeClr val="accent1"/>
          </a:solidFill>
        </p:grpSpPr>
        <p:sp>
          <p:nvSpPr>
            <p:cNvPr id="21" name="Rectangle 20">
              <a:extLst>
                <a:ext uri="{FF2B5EF4-FFF2-40B4-BE49-F238E27FC236}">
                  <a16:creationId xmlns:a16="http://schemas.microsoft.com/office/drawing/2014/main" id="{AB47021E-0309-4638-9D02-AE2A45E2C5D1}"/>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Rectangle 23">
              <a:extLst>
                <a:ext uri="{FF2B5EF4-FFF2-40B4-BE49-F238E27FC236}">
                  <a16:creationId xmlns:a16="http://schemas.microsoft.com/office/drawing/2014/main" id="{2B8E8D6F-D64D-4B85-AA51-BDA9EF959E3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70" y="3674372"/>
            <a:ext cx="3863221"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866470" y="4608000"/>
            <a:ext cx="3863221"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262382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gital Product">
    <p:bg>
      <p:bgPr>
        <a:solidFill>
          <a:schemeClr val="bg1">
            <a:lumMod val="95000"/>
          </a:schemeClr>
        </a:solidFill>
        <a:effectLst/>
      </p:bgPr>
    </p:bg>
    <p:spTree>
      <p:nvGrpSpPr>
        <p:cNvPr id="1" name=""/>
        <p:cNvGrpSpPr/>
        <p:nvPr/>
      </p:nvGrpSpPr>
      <p:grpSpPr>
        <a:xfrm>
          <a:off x="0" y="0"/>
          <a:ext cx="0" cy="0"/>
          <a:chOff x="0" y="0"/>
          <a:chExt cx="0" cy="0"/>
        </a:xfrm>
      </p:grpSpPr>
      <p:sp>
        <p:nvSpPr>
          <p:cNvPr id="32" name="Picture Placeholder 10">
            <a:extLst>
              <a:ext uri="{FF2B5EF4-FFF2-40B4-BE49-F238E27FC236}">
                <a16:creationId xmlns:a16="http://schemas.microsoft.com/office/drawing/2014/main" id="{C556A4B9-7599-4B11-B687-2C429C7968EA}"/>
              </a:ext>
            </a:extLst>
          </p:cNvPr>
          <p:cNvSpPr>
            <a:spLocks noGrp="1"/>
          </p:cNvSpPr>
          <p:nvPr>
            <p:ph type="pic" sz="quarter" idx="13" hasCustomPrompt="1"/>
          </p:nvPr>
        </p:nvSpPr>
        <p:spPr>
          <a:xfrm>
            <a:off x="-1" y="947452"/>
            <a:ext cx="5703889" cy="4320000"/>
          </a:xfrm>
          <a:solidFill>
            <a:schemeClr val="bg1">
              <a:lumMod val="85000"/>
            </a:schemeClr>
          </a:solid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your Screen Design here</a:t>
            </a:r>
          </a:p>
        </p:txBody>
      </p:sp>
      <p:pic>
        <p:nvPicPr>
          <p:cNvPr id="31" name="Picture 30">
            <a:extLst>
              <a:ext uri="{FF2B5EF4-FFF2-40B4-BE49-F238E27FC236}">
                <a16:creationId xmlns:a16="http://schemas.microsoft.com/office/drawing/2014/main" id="{78C72E08-7056-40F8-B0FE-C8DD826BF55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flipH="1">
            <a:off x="-1" y="457201"/>
            <a:ext cx="10705833" cy="6195852"/>
          </a:xfrm>
          <a:prstGeom prst="rect">
            <a:avLst/>
          </a:prstGeom>
        </p:spPr>
      </p:pic>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5505605" y="1273020"/>
            <a:ext cx="6584950"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12" name="Group 11">
            <a:extLst>
              <a:ext uri="{FF2B5EF4-FFF2-40B4-BE49-F238E27FC236}">
                <a16:creationId xmlns:a16="http://schemas.microsoft.com/office/drawing/2014/main" id="{4FA88889-2E09-4B26-90FB-497460180E61}"/>
              </a:ext>
            </a:extLst>
          </p:cNvPr>
          <p:cNvGrpSpPr/>
          <p:nvPr userDrawn="1"/>
        </p:nvGrpSpPr>
        <p:grpSpPr>
          <a:xfrm>
            <a:off x="6641050" y="0"/>
            <a:ext cx="4313009" cy="6858000"/>
            <a:chOff x="0" y="0"/>
            <a:chExt cx="12192000" cy="6858000"/>
          </a:xfrm>
          <a:solidFill>
            <a:schemeClr val="accent1"/>
          </a:solidFill>
        </p:grpSpPr>
        <p:sp>
          <p:nvSpPr>
            <p:cNvPr id="13" name="Rectangle 12">
              <a:extLst>
                <a:ext uri="{FF2B5EF4-FFF2-40B4-BE49-F238E27FC236}">
                  <a16:creationId xmlns:a16="http://schemas.microsoft.com/office/drawing/2014/main" id="{EB70E5C8-5074-4D5F-9EBD-E5E49462D138}"/>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57144162-C52D-4D13-B080-38B1B0F6CBC6}"/>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70" y="1767593"/>
            <a:ext cx="3863221" cy="2595353"/>
          </a:xfrm>
        </p:spPr>
        <p:txBody>
          <a:bodyPr anchor="b"/>
          <a:lstStyle>
            <a:lvl1pPr algn="l">
              <a:defRPr sz="4500">
                <a:solidFill>
                  <a:schemeClr val="bg1"/>
                </a:solidFill>
              </a:defRPr>
            </a:lvl1pPr>
          </a:lstStyle>
          <a:p>
            <a:r>
              <a:rPr lang="en-US" dirty="0"/>
              <a:t>Emphasized Text</a:t>
            </a:r>
            <a:endParaRPr lang="en-ZA" dirty="0"/>
          </a:p>
        </p:txBody>
      </p:sp>
      <p:sp>
        <p:nvSpPr>
          <p:cNvPr id="24" name="Content Placeholder 2">
            <a:extLst>
              <a:ext uri="{FF2B5EF4-FFF2-40B4-BE49-F238E27FC236}">
                <a16:creationId xmlns:a16="http://schemas.microsoft.com/office/drawing/2014/main" id="{5C5C3D10-5CD7-421D-B7BB-581518EF00DD}"/>
              </a:ext>
            </a:extLst>
          </p:cNvPr>
          <p:cNvSpPr>
            <a:spLocks noGrp="1"/>
          </p:cNvSpPr>
          <p:nvPr>
            <p:ph idx="1"/>
          </p:nvPr>
        </p:nvSpPr>
        <p:spPr>
          <a:xfrm>
            <a:off x="6866470" y="4608000"/>
            <a:ext cx="3863221" cy="18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77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Sec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17" name="Rectangle 16">
            <a:extLst>
              <a:ext uri="{FF2B5EF4-FFF2-40B4-BE49-F238E27FC236}">
                <a16:creationId xmlns:a16="http://schemas.microsoft.com/office/drawing/2014/main" id="{4790D010-2852-DE49-BD36-340D6725D1D5}"/>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icture Placeholder 15">
            <a:extLst>
              <a:ext uri="{FF2B5EF4-FFF2-40B4-BE49-F238E27FC236}">
                <a16:creationId xmlns:a16="http://schemas.microsoft.com/office/drawing/2014/main" id="{24F79A85-3789-254D-AF3D-5265B6140421}"/>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6" name="Text Placeholder 8">
            <a:extLst>
              <a:ext uri="{FF2B5EF4-FFF2-40B4-BE49-F238E27FC236}">
                <a16:creationId xmlns:a16="http://schemas.microsoft.com/office/drawing/2014/main" id="{9FBB7671-0660-45EB-8712-824ACCFDD4C4}"/>
              </a:ext>
            </a:extLst>
          </p:cNvPr>
          <p:cNvSpPr>
            <a:spLocks noGrp="1"/>
          </p:cNvSpPr>
          <p:nvPr>
            <p:ph type="body" sz="quarter" idx="17" hasCustomPrompt="1"/>
          </p:nvPr>
        </p:nvSpPr>
        <p:spPr>
          <a:xfrm>
            <a:off x="25654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8" name="Text Placeholder 10">
            <a:extLst>
              <a:ext uri="{FF2B5EF4-FFF2-40B4-BE49-F238E27FC236}">
                <a16:creationId xmlns:a16="http://schemas.microsoft.com/office/drawing/2014/main" id="{1014D08D-BF9C-44A1-8635-70B551FEFA4C}"/>
              </a:ext>
            </a:extLst>
          </p:cNvPr>
          <p:cNvSpPr>
            <a:spLocks noGrp="1"/>
          </p:cNvSpPr>
          <p:nvPr>
            <p:ph type="body" sz="quarter" idx="18" hasCustomPrompt="1"/>
          </p:nvPr>
        </p:nvSpPr>
        <p:spPr>
          <a:xfrm>
            <a:off x="25654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8" name="Rectangle 17">
            <a:extLst>
              <a:ext uri="{FF2B5EF4-FFF2-40B4-BE49-F238E27FC236}">
                <a16:creationId xmlns:a16="http://schemas.microsoft.com/office/drawing/2014/main" id="{C5D02C68-EB7D-E044-99A9-658364A3B2F0}"/>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icture Placeholder 15">
            <a:extLst>
              <a:ext uri="{FF2B5EF4-FFF2-40B4-BE49-F238E27FC236}">
                <a16:creationId xmlns:a16="http://schemas.microsoft.com/office/drawing/2014/main" id="{3826F102-F281-614F-8445-F1FD4CA62E4A}"/>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9" name="Text Placeholder 8">
            <a:extLst>
              <a:ext uri="{FF2B5EF4-FFF2-40B4-BE49-F238E27FC236}">
                <a16:creationId xmlns:a16="http://schemas.microsoft.com/office/drawing/2014/main" id="{4339CB16-5C66-4617-AF19-7700AD97524A}"/>
              </a:ext>
            </a:extLst>
          </p:cNvPr>
          <p:cNvSpPr>
            <a:spLocks noGrp="1"/>
          </p:cNvSpPr>
          <p:nvPr>
            <p:ph type="body" sz="quarter" idx="33" hasCustomPrompt="1"/>
          </p:nvPr>
        </p:nvSpPr>
        <p:spPr>
          <a:xfrm>
            <a:off x="46962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0" name="Text Placeholder 10">
            <a:extLst>
              <a:ext uri="{FF2B5EF4-FFF2-40B4-BE49-F238E27FC236}">
                <a16:creationId xmlns:a16="http://schemas.microsoft.com/office/drawing/2014/main" id="{8DFFD868-459F-47BA-BA47-B6CC7A09E8E9}"/>
              </a:ext>
            </a:extLst>
          </p:cNvPr>
          <p:cNvSpPr>
            <a:spLocks noGrp="1"/>
          </p:cNvSpPr>
          <p:nvPr>
            <p:ph type="body" sz="quarter" idx="34" hasCustomPrompt="1"/>
          </p:nvPr>
        </p:nvSpPr>
        <p:spPr>
          <a:xfrm>
            <a:off x="46962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9" name="Rectangle 18">
            <a:extLst>
              <a:ext uri="{FF2B5EF4-FFF2-40B4-BE49-F238E27FC236}">
                <a16:creationId xmlns:a16="http://schemas.microsoft.com/office/drawing/2014/main" id="{45962E1D-1D13-2B48-9F3B-CE31039DD236}"/>
              </a:ext>
            </a:extLst>
          </p:cNvPr>
          <p:cNvSpPr/>
          <p:nvPr userDrawn="1"/>
        </p:nvSpPr>
        <p:spPr>
          <a:xfrm>
            <a:off x="7026790"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Picture Placeholder 15">
            <a:extLst>
              <a:ext uri="{FF2B5EF4-FFF2-40B4-BE49-F238E27FC236}">
                <a16:creationId xmlns:a16="http://schemas.microsoft.com/office/drawing/2014/main" id="{CD06C66D-CFA0-9B4B-8F90-2B01B8C524BE}"/>
              </a:ext>
            </a:extLst>
          </p:cNvPr>
          <p:cNvSpPr>
            <a:spLocks noGrp="1"/>
          </p:cNvSpPr>
          <p:nvPr>
            <p:ph type="pic" sz="quarter" idx="49" hasCustomPrompt="1"/>
          </p:nvPr>
        </p:nvSpPr>
        <p:spPr>
          <a:xfrm>
            <a:off x="73239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1" name="Text Placeholder 8">
            <a:extLst>
              <a:ext uri="{FF2B5EF4-FFF2-40B4-BE49-F238E27FC236}">
                <a16:creationId xmlns:a16="http://schemas.microsoft.com/office/drawing/2014/main" id="{2C2CF09F-AE9E-47DD-899E-02CEAEFE3CC1}"/>
              </a:ext>
            </a:extLst>
          </p:cNvPr>
          <p:cNvSpPr>
            <a:spLocks noGrp="1"/>
          </p:cNvSpPr>
          <p:nvPr>
            <p:ph type="body" sz="quarter" idx="35" hasCustomPrompt="1"/>
          </p:nvPr>
        </p:nvSpPr>
        <p:spPr>
          <a:xfrm>
            <a:off x="68271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2" name="Text Placeholder 10">
            <a:extLst>
              <a:ext uri="{FF2B5EF4-FFF2-40B4-BE49-F238E27FC236}">
                <a16:creationId xmlns:a16="http://schemas.microsoft.com/office/drawing/2014/main" id="{7AA959D8-F91C-4891-A16D-51CF31166B71}"/>
              </a:ext>
            </a:extLst>
          </p:cNvPr>
          <p:cNvSpPr>
            <a:spLocks noGrp="1"/>
          </p:cNvSpPr>
          <p:nvPr>
            <p:ph type="body" sz="quarter" idx="36" hasCustomPrompt="1"/>
          </p:nvPr>
        </p:nvSpPr>
        <p:spPr>
          <a:xfrm>
            <a:off x="68271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6" name="Slide Number Placeholder 6">
            <a:extLst>
              <a:ext uri="{FF2B5EF4-FFF2-40B4-BE49-F238E27FC236}">
                <a16:creationId xmlns:a16="http://schemas.microsoft.com/office/drawing/2014/main" id="{10C57817-9ECE-F147-BBDB-760FAF41C8E8}"/>
              </a:ext>
            </a:extLst>
          </p:cNvPr>
          <p:cNvSpPr>
            <a:spLocks noGrp="1"/>
          </p:cNvSpPr>
          <p:nvPr>
            <p:ph type="sldNum" sz="quarter" idx="4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31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6BF466B-33BA-42AC-AFB2-51FC72C2FA45}"/>
              </a:ext>
            </a:extLst>
          </p:cNvPr>
          <p:cNvSpPr/>
          <p:nvPr userDrawn="1"/>
        </p:nvSpPr>
        <p:spPr>
          <a:xfrm>
            <a:off x="0" y="0"/>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Rectangle 7">
            <a:extLst>
              <a:ext uri="{FF2B5EF4-FFF2-40B4-BE49-F238E27FC236}">
                <a16:creationId xmlns:a16="http://schemas.microsoft.com/office/drawing/2014/main" id="{C4A5CDF3-277F-457A-90F6-C20C9F0EF716}"/>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id="{01509F7B-15BA-44E2-85A9-A5A242FAF0E0}"/>
              </a:ext>
            </a:extLst>
          </p:cNvPr>
          <p:cNvSpPr/>
          <p:nvPr userDrawn="1"/>
        </p:nvSpPr>
        <p:spPr>
          <a:xfrm rot="5400000">
            <a:off x="8144030" y="2810031"/>
            <a:ext cx="6858000" cy="1237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id="{2D8A2F97-6D60-46FC-A9F8-936208153882}"/>
              </a:ext>
            </a:extLst>
          </p:cNvPr>
          <p:cNvSpPr/>
          <p:nvPr userDrawn="1"/>
        </p:nvSpPr>
        <p:spPr>
          <a:xfrm>
            <a:off x="0" y="6721475"/>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0143235" cy="432000"/>
          </a:xfrm>
          <a:prstGeom prst="rect">
            <a:avLst/>
          </a:prstGeom>
        </p:spPr>
        <p:txBody>
          <a:bodyPr vert="horz" lIns="0" tIns="0" rIns="0" bIns="0" rtlCol="0" anchor="ctr">
            <a:noAutofit/>
          </a:bodyPr>
          <a:lstStyle/>
          <a:p>
            <a:r>
              <a:rPr lang="en-US"/>
              <a:t>Click to edit Master title style</a:t>
            </a:r>
            <a:endParaRPr lang="en-ZA" dirty="0"/>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152000"/>
            <a:ext cx="10143235" cy="503925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260974" y="6365893"/>
            <a:ext cx="4114800" cy="226714"/>
          </a:xfrm>
          <a:prstGeom prst="rect">
            <a:avLst/>
          </a:prstGeom>
        </p:spPr>
        <p:txBody>
          <a:bodyPr vert="horz" lIns="0" tIns="0" rIns="0" bIns="0" rtlCol="0" anchor="ctr"/>
          <a:lstStyle>
            <a:lvl1pPr algn="l">
              <a:defRPr sz="1200">
                <a:solidFill>
                  <a:schemeClr val="tx1">
                    <a:lumMod val="75000"/>
                    <a:lumOff val="25000"/>
                  </a:schemeClr>
                </a:solidFill>
              </a:defRPr>
            </a:lvl1pPr>
          </a:lstStyle>
          <a:p>
            <a:r>
              <a:rPr lang="en-ZA"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091633" y="6456363"/>
            <a:ext cx="962795" cy="264330"/>
          </a:xfrm>
          <a:prstGeom prst="rect">
            <a:avLst/>
          </a:prstGeom>
          <a:ln w="3175">
            <a:solidFill>
              <a:schemeClr val="bg1">
                <a:lumMod val="95000"/>
              </a:schemeClr>
            </a:solidFill>
          </a:ln>
        </p:spPr>
        <p:txBody>
          <a:bodyPr vert="horz" lIns="0" tIns="0" rIns="0" bIns="0" rtlCol="0" anchor="ctr"/>
          <a:lstStyle>
            <a:lvl1pPr algn="ctr">
              <a:defRPr sz="1400">
                <a:solidFill>
                  <a:schemeClr val="tx1">
                    <a:lumMod val="75000"/>
                    <a:lumOff val="25000"/>
                  </a:schemeClr>
                </a:solidFill>
              </a:defRPr>
            </a:lvl1pPr>
          </a:lstStyle>
          <a:p>
            <a:r>
              <a:rPr lang="en-ZA" dirty="0"/>
              <a:t>page </a:t>
            </a:r>
            <a:fld id="{19B51A1E-902D-48AF-9020-955120F399B6}" type="slidenum">
              <a:rPr lang="en-ZA" b="1" i="1" smtClean="0"/>
              <a:pPr/>
              <a:t>‹#›</a:t>
            </a:fld>
            <a:endParaRPr lang="en-ZA" b="1" i="1" dirty="0"/>
          </a:p>
        </p:txBody>
      </p:sp>
      <p:sp>
        <p:nvSpPr>
          <p:cNvPr id="11" name="TextBox 10">
            <a:extLst>
              <a:ext uri="{FF2B5EF4-FFF2-40B4-BE49-F238E27FC236}">
                <a16:creationId xmlns:a16="http://schemas.microsoft.com/office/drawing/2014/main" id="{FF5B127E-AB96-49E0-8307-05174D7A6231}"/>
              </a:ext>
            </a:extLst>
          </p:cNvPr>
          <p:cNvSpPr txBox="1"/>
          <p:nvPr userDrawn="1"/>
        </p:nvSpPr>
        <p:spPr>
          <a:xfrm>
            <a:off x="11034141" y="5994000"/>
            <a:ext cx="1077777" cy="359073"/>
          </a:xfrm>
          <a:prstGeom prst="rect">
            <a:avLst/>
          </a:prstGeom>
          <a:noFill/>
        </p:spPr>
        <p:txBody>
          <a:bodyPr wrap="square" lIns="0" tIns="0" rIns="0" bIns="0" rtlCol="0">
            <a:spAutoFit/>
          </a:bodyPr>
          <a:lstStyle/>
          <a:p>
            <a:pPr algn="ctr">
              <a:lnSpc>
                <a:spcPts val="1400"/>
              </a:lnSpc>
            </a:pPr>
            <a:r>
              <a:rPr lang="en-ZA" sz="2400" b="1" spc="-150" baseline="0" dirty="0">
                <a:solidFill>
                  <a:schemeClr val="accent1"/>
                </a:solidFill>
              </a:rPr>
              <a:t>Contoso</a:t>
            </a:r>
            <a:br>
              <a:rPr lang="en-ZA" sz="2400" b="1" spc="-150" baseline="0" dirty="0">
                <a:solidFill>
                  <a:schemeClr val="tx1">
                    <a:lumMod val="50000"/>
                    <a:lumOff val="50000"/>
                  </a:schemeClr>
                </a:solidFill>
              </a:rPr>
            </a:br>
            <a:r>
              <a:rPr lang="en-ZA" sz="1000" b="0" spc="0" baseline="0" dirty="0">
                <a:solidFill>
                  <a:schemeClr val="tx1">
                    <a:lumMod val="50000"/>
                    <a:lumOff val="50000"/>
                  </a:schemeClr>
                </a:solidFill>
              </a:rPr>
              <a:t>Pharmaceuticals</a:t>
            </a:r>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50" r:id="rId17"/>
    <p:sldLayoutId id="2147483652" r:id="rId18"/>
    <p:sldLayoutId id="2147483656" r:id="rId19"/>
    <p:sldLayoutId id="2147483657" r:id="rId20"/>
    <p:sldLayoutId id="2147483653" r:id="rId21"/>
    <p:sldLayoutId id="2147483677" r:id="rId22"/>
    <p:sldLayoutId id="2147483678" r:id="rId23"/>
    <p:sldLayoutId id="2147483654" r:id="rId24"/>
    <p:sldLayoutId id="2147483655" r:id="rId25"/>
    <p:sldLayoutId id="2147483660" r:id="rId26"/>
    <p:sldLayoutId id="2147483675" r:id="rId27"/>
    <p:sldLayoutId id="2147483676" r:id="rId28"/>
  </p:sldLayoutIdLst>
  <p:hf hdr="0" ftr="0" dt="0"/>
  <p:txStyles>
    <p:titleStyle>
      <a:lvl1pPr algn="l" defTabSz="914400" rtl="0" eaLnBrk="1" latinLnBrk="0" hangingPunct="1">
        <a:lnSpc>
          <a:spcPct val="90000"/>
        </a:lnSpc>
        <a:spcBef>
          <a:spcPct val="0"/>
        </a:spcBef>
        <a:buNone/>
        <a:defRPr sz="3200"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Stethescope and arms showing a medical professional taking a patient's blood pressure.  Picture includes blood pressure machine and clipboard.">
            <a:extLst>
              <a:ext uri="{FF2B5EF4-FFF2-40B4-BE49-F238E27FC236}">
                <a16:creationId xmlns:a16="http://schemas.microsoft.com/office/drawing/2014/main" id="{4414D423-B276-4148-A337-5693724BB04E}"/>
              </a:ext>
            </a:extLst>
          </p:cNvPr>
          <p:cNvPicPr>
            <a:picLocks noGrp="1" noChangeAspect="1"/>
          </p:cNvPicPr>
          <p:nvPr>
            <p:ph type="pic" sz="quarter" idx="4294967295"/>
          </p:nvPr>
        </p:nvPicPr>
        <p:blipFill rotWithShape="1">
          <a:blip r:embed="rId2" cstate="screen">
            <a:extLst>
              <a:ext uri="{28A0092B-C50C-407E-A947-70E740481C1C}">
                <a14:useLocalDpi xmlns:a14="http://schemas.microsoft.com/office/drawing/2010/main"/>
              </a:ext>
            </a:extLst>
          </a:blip>
          <a:srcRect/>
          <a:stretch/>
        </p:blipFill>
        <p:spPr>
          <a:xfrm>
            <a:off x="136525" y="136525"/>
            <a:ext cx="11909425" cy="6584950"/>
          </a:xfrm>
        </p:spPr>
      </p:pic>
      <p:sp>
        <p:nvSpPr>
          <p:cNvPr id="26" name="Rectangle 25" title="Overlay Graphic">
            <a:extLst>
              <a:ext uri="{FF2B5EF4-FFF2-40B4-BE49-F238E27FC236}">
                <a16:creationId xmlns:a16="http://schemas.microsoft.com/office/drawing/2014/main" id="{817B6E89-6474-4AB4-90D5-2C2FB4120F12}"/>
              </a:ext>
            </a:extLst>
          </p:cNvPr>
          <p:cNvSpPr/>
          <p:nvPr/>
        </p:nvSpPr>
        <p:spPr bwMode="ltGray">
          <a:xfrm>
            <a:off x="5282020" y="136800"/>
            <a:ext cx="5676382" cy="6584675"/>
          </a:xfrm>
          <a:prstGeom prst="rect">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E52BFEB6-F40E-4219-9AA6-8A27C2E8899B}"/>
              </a:ext>
            </a:extLst>
          </p:cNvPr>
          <p:cNvSpPr>
            <a:spLocks noGrp="1"/>
          </p:cNvSpPr>
          <p:nvPr>
            <p:ph type="ctrTitle"/>
          </p:nvPr>
        </p:nvSpPr>
        <p:spPr bwMode="black">
          <a:xfrm>
            <a:off x="5768002" y="1366177"/>
            <a:ext cx="5085650" cy="1870007"/>
          </a:xfrm>
        </p:spPr>
        <p:txBody>
          <a:bodyPr/>
          <a:lstStyle/>
          <a:p>
            <a:r>
              <a:rPr lang="en-ZA" dirty="0"/>
              <a:t>Fighting with Hind’s Feet</a:t>
            </a:r>
          </a:p>
        </p:txBody>
      </p:sp>
      <p:sp>
        <p:nvSpPr>
          <p:cNvPr id="3" name="Subtitle 2">
            <a:extLst>
              <a:ext uri="{FF2B5EF4-FFF2-40B4-BE49-F238E27FC236}">
                <a16:creationId xmlns:a16="http://schemas.microsoft.com/office/drawing/2014/main" id="{74DB1EEC-D590-4C80-ABB7-362BBE1F5A1B}"/>
              </a:ext>
            </a:extLst>
          </p:cNvPr>
          <p:cNvSpPr>
            <a:spLocks noGrp="1"/>
          </p:cNvSpPr>
          <p:nvPr>
            <p:ph type="subTitle" idx="1"/>
          </p:nvPr>
        </p:nvSpPr>
        <p:spPr bwMode="black">
          <a:xfrm>
            <a:off x="5768002" y="3429000"/>
            <a:ext cx="5085650" cy="691666"/>
          </a:xfrm>
        </p:spPr>
        <p:txBody>
          <a:bodyPr/>
          <a:lstStyle/>
          <a:p>
            <a:r>
              <a:rPr lang="en-ZA" dirty="0"/>
              <a:t>The Operation Series</a:t>
            </a:r>
          </a:p>
        </p:txBody>
      </p:sp>
      <p:pic>
        <p:nvPicPr>
          <p:cNvPr id="10" name="Picture 9">
            <a:extLst>
              <a:ext uri="{FF2B5EF4-FFF2-40B4-BE49-F238E27FC236}">
                <a16:creationId xmlns:a16="http://schemas.microsoft.com/office/drawing/2014/main" id="{D389A28A-DA45-4ECE-8F4A-38CA20C16906}"/>
              </a:ext>
            </a:extLst>
          </p:cNvPr>
          <p:cNvPicPr>
            <a:picLocks noChangeAspect="1"/>
          </p:cNvPicPr>
          <p:nvPr/>
        </p:nvPicPr>
        <p:blipFill>
          <a:blip r:embed="rId3"/>
          <a:stretch>
            <a:fillRect/>
          </a:stretch>
        </p:blipFill>
        <p:spPr>
          <a:xfrm>
            <a:off x="10958402" y="212325"/>
            <a:ext cx="1083816" cy="1083816"/>
          </a:xfrm>
          <a:prstGeom prst="rect">
            <a:avLst/>
          </a:prstGeom>
        </p:spPr>
      </p:pic>
    </p:spTree>
    <p:extLst>
      <p:ext uri="{BB962C8B-B14F-4D97-AF65-F5344CB8AC3E}">
        <p14:creationId xmlns:p14="http://schemas.microsoft.com/office/powerpoint/2010/main" val="1485234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descr="Arial image of computer laptop keyboard and clipboard with form on it.  Also contains hands folded.">
            <a:extLst>
              <a:ext uri="{FF2B5EF4-FFF2-40B4-BE49-F238E27FC236}">
                <a16:creationId xmlns:a16="http://schemas.microsoft.com/office/drawing/2014/main" id="{3E7237D6-2D71-4A63-9CB5-8ADCB63FC726}"/>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a:ext>
            </a:extLst>
          </a:blip>
          <a:srcRect/>
          <a:stretch/>
        </p:blipFill>
        <p:spPr>
          <a:xfrm>
            <a:off x="5277678" y="136525"/>
            <a:ext cx="5676382" cy="6584950"/>
          </a:xfrm>
        </p:spPr>
      </p:pic>
      <p:sp>
        <p:nvSpPr>
          <p:cNvPr id="9" name="Rectangle 8" title="Overlay Graphic">
            <a:extLst>
              <a:ext uri="{FF2B5EF4-FFF2-40B4-BE49-F238E27FC236}">
                <a16:creationId xmlns:a16="http://schemas.microsoft.com/office/drawing/2014/main" id="{670550D9-B72F-46D0-B3A1-179DADF002AC}"/>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 name="Slide Number Placeholder 4">
            <a:extLst>
              <a:ext uri="{FF2B5EF4-FFF2-40B4-BE49-F238E27FC236}">
                <a16:creationId xmlns:a16="http://schemas.microsoft.com/office/drawing/2014/main" id="{185B41C8-4B55-458F-878B-550AD24B15E9}"/>
              </a:ext>
            </a:extLst>
          </p:cNvPr>
          <p:cNvSpPr>
            <a:spLocks noGrp="1"/>
          </p:cNvSpPr>
          <p:nvPr>
            <p:ph type="sldNum" sz="quarter" idx="12"/>
          </p:nvPr>
        </p:nvSpPr>
        <p:spPr/>
        <p:txBody>
          <a:bodyPr/>
          <a:lstStyle/>
          <a:p>
            <a:r>
              <a:rPr lang="en-ZA" dirty="0"/>
              <a:t>page </a:t>
            </a:r>
            <a:fld id="{19B51A1E-902D-48AF-9020-955120F399B6}" type="slidenum">
              <a:rPr lang="en-ZA" smtClean="0"/>
              <a:pPr/>
              <a:t>2</a:t>
            </a:fld>
            <a:endParaRPr lang="en-ZA" dirty="0"/>
          </a:p>
        </p:txBody>
      </p:sp>
      <p:sp>
        <p:nvSpPr>
          <p:cNvPr id="6" name="Content Placeholder 5">
            <a:extLst>
              <a:ext uri="{FF2B5EF4-FFF2-40B4-BE49-F238E27FC236}">
                <a16:creationId xmlns:a16="http://schemas.microsoft.com/office/drawing/2014/main" id="{03161DAB-3A3E-48FC-9143-482C63BB1C02}"/>
              </a:ext>
            </a:extLst>
          </p:cNvPr>
          <p:cNvSpPr>
            <a:spLocks noGrp="1"/>
          </p:cNvSpPr>
          <p:nvPr>
            <p:ph idx="13"/>
          </p:nvPr>
        </p:nvSpPr>
        <p:spPr>
          <a:xfrm>
            <a:off x="425317" y="915828"/>
            <a:ext cx="4444800" cy="4739248"/>
          </a:xfrm>
        </p:spPr>
        <p:txBody>
          <a:bodyPr/>
          <a:lstStyle/>
          <a:p>
            <a:r>
              <a:rPr lang="en-ZA" dirty="0"/>
              <a:t>The deer’s feet are extremely swift, elusive.</a:t>
            </a:r>
          </a:p>
          <a:p>
            <a:r>
              <a:rPr lang="en-ZA" dirty="0"/>
              <a:t>Having hind’s feet acknowledges that God is able to fight our battles (Ps. 18:2; Ex. 14:14)</a:t>
            </a:r>
          </a:p>
          <a:p>
            <a:r>
              <a:rPr lang="en-ZA" dirty="0"/>
              <a:t>The hind is able to place their back feet exactly where the front feet were (consistency). </a:t>
            </a:r>
          </a:p>
          <a:p>
            <a:r>
              <a:rPr lang="en-ZA" dirty="0"/>
              <a:t>Able to handle difficult terrain. (Rom. 8:36)-37)</a:t>
            </a:r>
          </a:p>
          <a:p>
            <a:r>
              <a:rPr lang="en-ZA" dirty="0"/>
              <a:t>The word guides our feet in darkness (Ps. 119:105)</a:t>
            </a:r>
          </a:p>
          <a:p>
            <a:r>
              <a:rPr lang="en-ZA" dirty="0"/>
              <a:t>All combat requires sound footwork.</a:t>
            </a:r>
          </a:p>
          <a:p>
            <a:pPr lvl="1"/>
            <a:r>
              <a:rPr lang="en-ZA" dirty="0"/>
              <a:t>In boxing it allows a boxer to always be in position to punch, evade, or counter punch. Proper angles (1 Pet. 5:8)</a:t>
            </a:r>
          </a:p>
        </p:txBody>
      </p:sp>
      <p:sp>
        <p:nvSpPr>
          <p:cNvPr id="3" name="Title 2">
            <a:extLst>
              <a:ext uri="{FF2B5EF4-FFF2-40B4-BE49-F238E27FC236}">
                <a16:creationId xmlns:a16="http://schemas.microsoft.com/office/drawing/2014/main" id="{7A663105-4B92-4F24-9DF6-58BB116E29FA}"/>
              </a:ext>
            </a:extLst>
          </p:cNvPr>
          <p:cNvSpPr>
            <a:spLocks noGrp="1"/>
          </p:cNvSpPr>
          <p:nvPr>
            <p:ph type="ctrTitle"/>
          </p:nvPr>
        </p:nvSpPr>
        <p:spPr bwMode="black">
          <a:xfrm>
            <a:off x="5573044" y="2956699"/>
            <a:ext cx="5085650" cy="720000"/>
          </a:xfrm>
        </p:spPr>
        <p:txBody>
          <a:bodyPr/>
          <a:lstStyle/>
          <a:p>
            <a:r>
              <a:rPr lang="en-ZA" dirty="0"/>
              <a:t>Feet  Like Hinds’ Feet</a:t>
            </a:r>
          </a:p>
        </p:txBody>
      </p:sp>
      <p:sp>
        <p:nvSpPr>
          <p:cNvPr id="4" name="Subtitle 3">
            <a:extLst>
              <a:ext uri="{FF2B5EF4-FFF2-40B4-BE49-F238E27FC236}">
                <a16:creationId xmlns:a16="http://schemas.microsoft.com/office/drawing/2014/main" id="{8E41F722-BA6E-4DCA-864E-876ECDFB5336}"/>
              </a:ext>
            </a:extLst>
          </p:cNvPr>
          <p:cNvSpPr>
            <a:spLocks noGrp="1"/>
          </p:cNvSpPr>
          <p:nvPr>
            <p:ph type="subTitle" idx="1"/>
          </p:nvPr>
        </p:nvSpPr>
        <p:spPr bwMode="black">
          <a:xfrm>
            <a:off x="5573044" y="3708001"/>
            <a:ext cx="5085650" cy="1800000"/>
          </a:xfrm>
        </p:spPr>
        <p:txBody>
          <a:bodyPr/>
          <a:lstStyle/>
          <a:p>
            <a:pPr algn="just"/>
            <a:r>
              <a:rPr lang="en-US" sz="1600" i="1" dirty="0">
                <a:solidFill>
                  <a:schemeClr val="accent6">
                    <a:lumMod val="40000"/>
                    <a:lumOff val="60000"/>
                  </a:schemeClr>
                </a:solidFill>
              </a:rPr>
              <a:t>Psalms 18:33 He </a:t>
            </a:r>
            <a:r>
              <a:rPr lang="en-US" sz="1600" i="1" dirty="0" err="1">
                <a:solidFill>
                  <a:schemeClr val="accent6">
                    <a:lumMod val="40000"/>
                    <a:lumOff val="60000"/>
                  </a:schemeClr>
                </a:solidFill>
              </a:rPr>
              <a:t>maketh</a:t>
            </a:r>
            <a:r>
              <a:rPr lang="en-US" sz="1600" i="1" dirty="0">
                <a:solidFill>
                  <a:schemeClr val="accent6">
                    <a:lumMod val="40000"/>
                    <a:lumOff val="60000"/>
                  </a:schemeClr>
                </a:solidFill>
              </a:rPr>
              <a:t> my feet like hinds’ feet, and </a:t>
            </a:r>
            <a:r>
              <a:rPr lang="en-US" sz="1600" i="1" dirty="0" err="1">
                <a:solidFill>
                  <a:schemeClr val="accent6">
                    <a:lumMod val="40000"/>
                    <a:lumOff val="60000"/>
                  </a:schemeClr>
                </a:solidFill>
              </a:rPr>
              <a:t>setteth</a:t>
            </a:r>
            <a:r>
              <a:rPr lang="en-US" sz="1600" i="1" dirty="0">
                <a:solidFill>
                  <a:schemeClr val="accent6">
                    <a:lumMod val="40000"/>
                    <a:lumOff val="60000"/>
                  </a:schemeClr>
                </a:solidFill>
              </a:rPr>
              <a:t> me upon my high places</a:t>
            </a:r>
            <a:endParaRPr lang="en-ZA" sz="1600" i="1" dirty="0">
              <a:solidFill>
                <a:schemeClr val="accent6">
                  <a:lumMod val="40000"/>
                  <a:lumOff val="60000"/>
                </a:schemeClr>
              </a:solidFill>
            </a:endParaRPr>
          </a:p>
        </p:txBody>
      </p:sp>
      <p:pic>
        <p:nvPicPr>
          <p:cNvPr id="11" name="Picture 10">
            <a:extLst>
              <a:ext uri="{FF2B5EF4-FFF2-40B4-BE49-F238E27FC236}">
                <a16:creationId xmlns:a16="http://schemas.microsoft.com/office/drawing/2014/main" id="{8A8F995A-5A63-417D-97BD-C051C6AA2100}"/>
              </a:ext>
            </a:extLst>
          </p:cNvPr>
          <p:cNvPicPr>
            <a:picLocks noChangeAspect="1"/>
          </p:cNvPicPr>
          <p:nvPr/>
        </p:nvPicPr>
        <p:blipFill>
          <a:blip r:embed="rId3"/>
          <a:stretch>
            <a:fillRect/>
          </a:stretch>
        </p:blipFill>
        <p:spPr>
          <a:xfrm>
            <a:off x="11104578" y="5241946"/>
            <a:ext cx="1087422" cy="1076504"/>
          </a:xfrm>
          <a:prstGeom prst="rect">
            <a:avLst/>
          </a:prstGeom>
        </p:spPr>
      </p:pic>
    </p:spTree>
    <p:extLst>
      <p:ext uri="{BB962C8B-B14F-4D97-AF65-F5344CB8AC3E}">
        <p14:creationId xmlns:p14="http://schemas.microsoft.com/office/powerpoint/2010/main" val="2122728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Stethescope laying on top of form">
            <a:extLst>
              <a:ext uri="{FF2B5EF4-FFF2-40B4-BE49-F238E27FC236}">
                <a16:creationId xmlns:a16="http://schemas.microsoft.com/office/drawing/2014/main" id="{70AAE794-2F38-416E-B928-BB5474A812D7}"/>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9" name="Rectangle 8" title="Overlay Graphic">
            <a:extLst>
              <a:ext uri="{FF2B5EF4-FFF2-40B4-BE49-F238E27FC236}">
                <a16:creationId xmlns:a16="http://schemas.microsoft.com/office/drawing/2014/main" id="{D76A5F21-C887-4379-A20A-3CB406A1F102}"/>
              </a:ext>
            </a:extLst>
          </p:cNvPr>
          <p:cNvSpPr/>
          <p:nvPr/>
        </p:nvSpPr>
        <p:spPr bwMode="invGray">
          <a:xfrm rot="5400000">
            <a:off x="4823394" y="590027"/>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5">
            <a:extLst>
              <a:ext uri="{FF2B5EF4-FFF2-40B4-BE49-F238E27FC236}">
                <a16:creationId xmlns:a16="http://schemas.microsoft.com/office/drawing/2014/main" id="{F9513B8E-BE7A-486A-9F5A-9FEE77C9ED27}"/>
              </a:ext>
            </a:extLst>
          </p:cNvPr>
          <p:cNvSpPr>
            <a:spLocks noGrp="1"/>
          </p:cNvSpPr>
          <p:nvPr>
            <p:ph idx="13"/>
          </p:nvPr>
        </p:nvSpPr>
        <p:spPr>
          <a:xfrm>
            <a:off x="266329" y="808913"/>
            <a:ext cx="4847351" cy="5647450"/>
          </a:xfrm>
        </p:spPr>
        <p:txBody>
          <a:bodyPr/>
          <a:lstStyle/>
          <a:p>
            <a:r>
              <a:rPr lang="en-ZA" dirty="0"/>
              <a:t>Deer feet are able to jump about 8-12 feet in the air. (Pro. 18:10)</a:t>
            </a:r>
          </a:p>
          <a:p>
            <a:r>
              <a:rPr lang="en-ZA" dirty="0"/>
              <a:t>We are seated in heavenly places. (Eph. 2:6)</a:t>
            </a:r>
          </a:p>
          <a:p>
            <a:r>
              <a:rPr lang="en-ZA" dirty="0"/>
              <a:t>The military importance of high ground has been recognized for 2,000 years.</a:t>
            </a:r>
          </a:p>
          <a:p>
            <a:pPr lvl="1"/>
            <a:r>
              <a:rPr lang="en-ZA" dirty="0"/>
              <a:t>Elevated vantage point; can see early warnings.</a:t>
            </a:r>
          </a:p>
          <a:p>
            <a:pPr lvl="1"/>
            <a:r>
              <a:rPr lang="en-ZA" dirty="0"/>
              <a:t>Soldiers fighting uphill will tire quicker and move slower.</a:t>
            </a:r>
          </a:p>
          <a:p>
            <a:pPr lvl="1"/>
            <a:r>
              <a:rPr lang="en-ZA" dirty="0"/>
              <a:t>Uphill weapons have shorter range. </a:t>
            </a:r>
          </a:p>
          <a:p>
            <a:r>
              <a:rPr lang="en-ZA" dirty="0"/>
              <a:t>The Battle is not physical. (2 Cor. 10:3-5; Eph. 6)</a:t>
            </a:r>
          </a:p>
          <a:p>
            <a:r>
              <a:rPr lang="en-ZA" dirty="0"/>
              <a:t>The high place is having spiritual vision (2 Kings 6:16-17)</a:t>
            </a:r>
          </a:p>
          <a:p>
            <a:r>
              <a:rPr lang="en-ZA" dirty="0"/>
              <a:t>The high place is responding with Godly character. (2 Tim. 2:24-26; Matt. 5:43-48)</a:t>
            </a:r>
          </a:p>
          <a:p>
            <a:r>
              <a:rPr lang="en-ZA" dirty="0"/>
              <a:t>The high place allows you to </a:t>
            </a:r>
            <a:r>
              <a:rPr lang="en-ZA" dirty="0" err="1"/>
              <a:t>OVERcome</a:t>
            </a:r>
            <a:r>
              <a:rPr lang="en-ZA" dirty="0"/>
              <a:t>  - to get the better of: surmount – stand or be on top of</a:t>
            </a:r>
          </a:p>
          <a:p>
            <a:r>
              <a:rPr lang="en-ZA" dirty="0"/>
              <a:t>We must get low before we get high (Matt 23:12)</a:t>
            </a:r>
          </a:p>
        </p:txBody>
      </p:sp>
      <p:sp>
        <p:nvSpPr>
          <p:cNvPr id="3" name="Title 2">
            <a:extLst>
              <a:ext uri="{FF2B5EF4-FFF2-40B4-BE49-F238E27FC236}">
                <a16:creationId xmlns:a16="http://schemas.microsoft.com/office/drawing/2014/main" id="{DF5E3BD5-1051-4A50-9F18-DFC536C0E08E}"/>
              </a:ext>
            </a:extLst>
          </p:cNvPr>
          <p:cNvSpPr>
            <a:spLocks noGrp="1"/>
          </p:cNvSpPr>
          <p:nvPr>
            <p:ph type="ctrTitle"/>
          </p:nvPr>
        </p:nvSpPr>
        <p:spPr bwMode="black">
          <a:xfrm>
            <a:off x="5573043" y="1704578"/>
            <a:ext cx="5085650" cy="720000"/>
          </a:xfrm>
        </p:spPr>
        <p:txBody>
          <a:bodyPr/>
          <a:lstStyle/>
          <a:p>
            <a:r>
              <a:rPr lang="en-ZA" dirty="0"/>
              <a:t>Fighting from the High Places</a:t>
            </a:r>
          </a:p>
        </p:txBody>
      </p:sp>
      <p:sp>
        <p:nvSpPr>
          <p:cNvPr id="4" name="Subtitle 3">
            <a:extLst>
              <a:ext uri="{FF2B5EF4-FFF2-40B4-BE49-F238E27FC236}">
                <a16:creationId xmlns:a16="http://schemas.microsoft.com/office/drawing/2014/main" id="{EC56582A-55F9-4B18-95E7-DD8795CF21B9}"/>
              </a:ext>
            </a:extLst>
          </p:cNvPr>
          <p:cNvSpPr>
            <a:spLocks noGrp="1"/>
          </p:cNvSpPr>
          <p:nvPr>
            <p:ph type="subTitle" idx="1"/>
          </p:nvPr>
        </p:nvSpPr>
        <p:spPr bwMode="black">
          <a:xfrm>
            <a:off x="5409047" y="2424578"/>
            <a:ext cx="5413641" cy="1800000"/>
          </a:xfrm>
        </p:spPr>
        <p:txBody>
          <a:bodyPr/>
          <a:lstStyle/>
          <a:p>
            <a:pPr algn="just"/>
            <a:r>
              <a:rPr lang="en-US" sz="1600" b="1" i="1" dirty="0">
                <a:solidFill>
                  <a:schemeClr val="accent6">
                    <a:lumMod val="40000"/>
                    <a:lumOff val="60000"/>
                  </a:schemeClr>
                </a:solidFill>
              </a:rPr>
              <a:t>Habakkuk 3:17-19</a:t>
            </a:r>
            <a:r>
              <a:rPr lang="en-US" sz="1600" i="1" dirty="0">
                <a:solidFill>
                  <a:schemeClr val="accent6">
                    <a:lumMod val="40000"/>
                    <a:lumOff val="60000"/>
                  </a:schemeClr>
                </a:solidFill>
              </a:rPr>
              <a:t> Although the fig tree shall not blossom, neither shall fruit be in the vines; the </a:t>
            </a:r>
            <a:r>
              <a:rPr lang="en-US" sz="1600" i="1" dirty="0" err="1">
                <a:solidFill>
                  <a:schemeClr val="accent6">
                    <a:lumMod val="40000"/>
                    <a:lumOff val="60000"/>
                  </a:schemeClr>
                </a:solidFill>
              </a:rPr>
              <a:t>labour</a:t>
            </a:r>
            <a:r>
              <a:rPr lang="en-US" sz="1600" i="1" dirty="0">
                <a:solidFill>
                  <a:schemeClr val="accent6">
                    <a:lumMod val="40000"/>
                    <a:lumOff val="60000"/>
                  </a:schemeClr>
                </a:solidFill>
              </a:rPr>
              <a:t> of the olive shall fail, and the fields shall yield no meat; the flock shall be cut off from the fold, and there shall be no herd in the stalls: Yet I will rejoice in the Lord, I will joy in the God of my salvation. The Lord God is my strength, and he will make my feet like hinds' feet, and he will make me to walk upon mine high places. To the chief singer on my stringed instruments.</a:t>
            </a:r>
            <a:endParaRPr lang="en-ZA" sz="1600" i="1" dirty="0">
              <a:solidFill>
                <a:schemeClr val="accent6">
                  <a:lumMod val="40000"/>
                  <a:lumOff val="60000"/>
                </a:schemeClr>
              </a:solidFill>
            </a:endParaRPr>
          </a:p>
        </p:txBody>
      </p:sp>
      <p:sp>
        <p:nvSpPr>
          <p:cNvPr id="5" name="Slide Number Placeholder 4">
            <a:extLst>
              <a:ext uri="{FF2B5EF4-FFF2-40B4-BE49-F238E27FC236}">
                <a16:creationId xmlns:a16="http://schemas.microsoft.com/office/drawing/2014/main" id="{1CF390BA-F9E5-4A53-AE84-CFF647158688}"/>
              </a:ext>
            </a:extLst>
          </p:cNvPr>
          <p:cNvSpPr>
            <a:spLocks noGrp="1"/>
          </p:cNvSpPr>
          <p:nvPr>
            <p:ph type="sldNum" sz="quarter" idx="12"/>
          </p:nvPr>
        </p:nvSpPr>
        <p:spPr/>
        <p:txBody>
          <a:bodyPr/>
          <a:lstStyle/>
          <a:p>
            <a:r>
              <a:rPr lang="en-ZA" dirty="0"/>
              <a:t>page </a:t>
            </a:r>
            <a:fld id="{19B51A1E-902D-48AF-9020-955120F399B6}" type="slidenum">
              <a:rPr lang="en-ZA" b="1" i="1" smtClean="0"/>
              <a:pPr/>
              <a:t>3</a:t>
            </a:fld>
            <a:endParaRPr lang="en-ZA" b="1" i="1" dirty="0"/>
          </a:p>
        </p:txBody>
      </p:sp>
      <p:pic>
        <p:nvPicPr>
          <p:cNvPr id="7" name="Picture 6">
            <a:extLst>
              <a:ext uri="{FF2B5EF4-FFF2-40B4-BE49-F238E27FC236}">
                <a16:creationId xmlns:a16="http://schemas.microsoft.com/office/drawing/2014/main" id="{2EF7267E-8577-4418-A1DA-37BC2FC7C8E9}"/>
              </a:ext>
            </a:extLst>
          </p:cNvPr>
          <p:cNvPicPr>
            <a:picLocks noChangeAspect="1"/>
          </p:cNvPicPr>
          <p:nvPr/>
        </p:nvPicPr>
        <p:blipFill>
          <a:blip r:embed="rId3"/>
          <a:stretch>
            <a:fillRect/>
          </a:stretch>
        </p:blipFill>
        <p:spPr>
          <a:xfrm>
            <a:off x="11085429" y="5412165"/>
            <a:ext cx="1032589" cy="982970"/>
          </a:xfrm>
          <a:prstGeom prst="rect">
            <a:avLst/>
          </a:prstGeom>
        </p:spPr>
      </p:pic>
    </p:spTree>
    <p:extLst>
      <p:ext uri="{BB962C8B-B14F-4D97-AF65-F5344CB8AC3E}">
        <p14:creationId xmlns:p14="http://schemas.microsoft.com/office/powerpoint/2010/main" val="3190245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8AB4D-04E5-4640-9102-5DE666D1A4EB}"/>
              </a:ext>
            </a:extLst>
          </p:cNvPr>
          <p:cNvSpPr>
            <a:spLocks noGrp="1"/>
          </p:cNvSpPr>
          <p:nvPr>
            <p:ph type="title"/>
          </p:nvPr>
        </p:nvSpPr>
        <p:spPr>
          <a:solidFill>
            <a:schemeClr val="tx1">
              <a:lumMod val="75000"/>
              <a:lumOff val="25000"/>
            </a:schemeClr>
          </a:solidFill>
        </p:spPr>
        <p:txBody>
          <a:bodyPr/>
          <a:lstStyle/>
          <a:p>
            <a:r>
              <a:rPr lang="en-US" dirty="0">
                <a:solidFill>
                  <a:schemeClr val="bg1"/>
                </a:solidFill>
              </a:rPr>
              <a:t>Elijah Fighting From the High Place 2 Kings 1:9-15</a:t>
            </a:r>
          </a:p>
        </p:txBody>
      </p:sp>
      <p:sp>
        <p:nvSpPr>
          <p:cNvPr id="3" name="Content Placeholder 2">
            <a:extLst>
              <a:ext uri="{FF2B5EF4-FFF2-40B4-BE49-F238E27FC236}">
                <a16:creationId xmlns:a16="http://schemas.microsoft.com/office/drawing/2014/main" id="{262C0ED1-3F81-416E-B4AE-ECF484EB9F47}"/>
              </a:ext>
            </a:extLst>
          </p:cNvPr>
          <p:cNvSpPr>
            <a:spLocks noGrp="1"/>
          </p:cNvSpPr>
          <p:nvPr>
            <p:ph idx="1"/>
          </p:nvPr>
        </p:nvSpPr>
        <p:spPr>
          <a:xfrm>
            <a:off x="432000" y="1151999"/>
            <a:ext cx="6750035" cy="5304363"/>
          </a:xfrm>
          <a:ln>
            <a:solidFill>
              <a:schemeClr val="accent1"/>
            </a:solidFill>
          </a:ln>
        </p:spPr>
        <p:txBody>
          <a:bodyPr/>
          <a:lstStyle/>
          <a:p>
            <a:pPr marL="0" indent="0" algn="just">
              <a:buNone/>
            </a:pPr>
            <a:r>
              <a:rPr lang="en-US" dirty="0"/>
              <a:t>Then the king sent unto him a captain of fifty with his fifty. And he went up to him: and, behold, </a:t>
            </a:r>
            <a:r>
              <a:rPr lang="en-US" dirty="0">
                <a:solidFill>
                  <a:schemeClr val="accent1"/>
                </a:solidFill>
              </a:rPr>
              <a:t>he sat on the top of an hill.</a:t>
            </a:r>
            <a:r>
              <a:rPr lang="en-US" dirty="0"/>
              <a:t> And he </a:t>
            </a:r>
            <a:r>
              <a:rPr lang="en-US" dirty="0" err="1"/>
              <a:t>spake</a:t>
            </a:r>
            <a:r>
              <a:rPr lang="en-US" dirty="0"/>
              <a:t> unto him, Thou man of God, the king hath said, Come down. 10 And Elijah answered and said to the captain of fifty, </a:t>
            </a:r>
            <a:r>
              <a:rPr lang="en-US" dirty="0">
                <a:solidFill>
                  <a:schemeClr val="accent1"/>
                </a:solidFill>
              </a:rPr>
              <a:t>If I be a man of God, then let fire come down from heaven,</a:t>
            </a:r>
            <a:r>
              <a:rPr lang="en-US" dirty="0"/>
              <a:t> and consume thee and thy fifty. And there came down fire from heaven, and consumed him and his fifty. 11 Again also he sent unto him another captain of fifty with his fifty. And he answered and said unto him, O man of God, </a:t>
            </a:r>
            <a:r>
              <a:rPr lang="en-US" dirty="0">
                <a:solidFill>
                  <a:schemeClr val="accent1"/>
                </a:solidFill>
              </a:rPr>
              <a:t>thus hath the king said,</a:t>
            </a:r>
            <a:r>
              <a:rPr lang="en-US" dirty="0"/>
              <a:t> Come down quickly. 12 And Elijah answered and said unto them, If I be a man of God, let fire come down from heaven, and consume thee and thy fifty. And the fire of God came down from heaven, and consumed him and his fifty. 13 And he sent again a captain of the third fifty with his fifty. And the third captain of fifty went up, and came and fell on his knees before Elijah, and besought him, and said unto him, O man of God, </a:t>
            </a:r>
            <a:r>
              <a:rPr lang="en-US" dirty="0">
                <a:solidFill>
                  <a:schemeClr val="accent1"/>
                </a:solidFill>
              </a:rPr>
              <a:t>I pray thee, let my life, and the life of these fifty thy servants, be precious in thy sight.</a:t>
            </a:r>
            <a:r>
              <a:rPr lang="en-US" dirty="0"/>
              <a:t> 14 Behold, there came fire down from heaven, and burnt up the two captains of the former fifties with their fifties: therefore let my life now be precious in thy sight. 15 And the </a:t>
            </a:r>
            <a:r>
              <a:rPr lang="en-US" dirty="0">
                <a:solidFill>
                  <a:schemeClr val="accent1"/>
                </a:solidFill>
              </a:rPr>
              <a:t>angel of the Lord said unto Elijah,</a:t>
            </a:r>
            <a:r>
              <a:rPr lang="en-US" dirty="0"/>
              <a:t> Go down with him: be not afraid of him. And he arose, and went down with him unto the king.</a:t>
            </a:r>
          </a:p>
        </p:txBody>
      </p:sp>
      <p:sp>
        <p:nvSpPr>
          <p:cNvPr id="4" name="Slide Number Placeholder 3">
            <a:extLst>
              <a:ext uri="{FF2B5EF4-FFF2-40B4-BE49-F238E27FC236}">
                <a16:creationId xmlns:a16="http://schemas.microsoft.com/office/drawing/2014/main" id="{448AE6C1-09CE-4D7C-8A70-FE8691A27ACC}"/>
              </a:ext>
            </a:extLst>
          </p:cNvPr>
          <p:cNvSpPr>
            <a:spLocks noGrp="1"/>
          </p:cNvSpPr>
          <p:nvPr>
            <p:ph type="sldNum" sz="quarter" idx="13"/>
          </p:nvPr>
        </p:nvSpPr>
        <p:spPr/>
        <p:txBody>
          <a:bodyPr/>
          <a:lstStyle/>
          <a:p>
            <a:r>
              <a:rPr lang="en-ZA"/>
              <a:t>page </a:t>
            </a:r>
            <a:fld id="{19B51A1E-902D-48AF-9020-955120F399B6}" type="slidenum">
              <a:rPr lang="en-ZA" b="1" i="1" smtClean="0"/>
              <a:pPr/>
              <a:t>4</a:t>
            </a:fld>
            <a:endParaRPr lang="en-ZA" b="1" i="1" dirty="0"/>
          </a:p>
        </p:txBody>
      </p:sp>
      <p:sp>
        <p:nvSpPr>
          <p:cNvPr id="5" name="TextBox 4">
            <a:extLst>
              <a:ext uri="{FF2B5EF4-FFF2-40B4-BE49-F238E27FC236}">
                <a16:creationId xmlns:a16="http://schemas.microsoft.com/office/drawing/2014/main" id="{170E4B15-D6B2-408E-BD99-93441C67E9DC}"/>
              </a:ext>
            </a:extLst>
          </p:cNvPr>
          <p:cNvSpPr txBox="1"/>
          <p:nvPr/>
        </p:nvSpPr>
        <p:spPr>
          <a:xfrm>
            <a:off x="7723574" y="1216241"/>
            <a:ext cx="3107184" cy="2862322"/>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US" dirty="0">
                <a:solidFill>
                  <a:schemeClr val="accent4"/>
                </a:solidFill>
              </a:rPr>
              <a:t>The High Place gives us access to God’s authority.</a:t>
            </a:r>
          </a:p>
          <a:p>
            <a:pPr marL="285750" indent="-285750">
              <a:buFont typeface="Arial" panose="020B0604020202020204" pitchFamily="34" charset="0"/>
              <a:buChar char="•"/>
            </a:pPr>
            <a:r>
              <a:rPr lang="en-US" dirty="0">
                <a:solidFill>
                  <a:schemeClr val="accent4"/>
                </a:solidFill>
              </a:rPr>
              <a:t>The high place means that we are subject to God and not man.</a:t>
            </a:r>
          </a:p>
          <a:p>
            <a:pPr marL="285750" indent="-285750">
              <a:buFont typeface="Arial" panose="020B0604020202020204" pitchFamily="34" charset="0"/>
              <a:buChar char="•"/>
            </a:pPr>
            <a:r>
              <a:rPr lang="en-US" dirty="0">
                <a:solidFill>
                  <a:schemeClr val="accent4"/>
                </a:solidFill>
              </a:rPr>
              <a:t>The High Place will make your enemies your footstool.</a:t>
            </a:r>
          </a:p>
          <a:p>
            <a:pPr marL="285750" indent="-285750">
              <a:buFont typeface="Arial" panose="020B0604020202020204" pitchFamily="34" charset="0"/>
              <a:buChar char="•"/>
            </a:pPr>
            <a:r>
              <a:rPr lang="en-US" dirty="0">
                <a:solidFill>
                  <a:schemeClr val="accent4"/>
                </a:solidFill>
              </a:rPr>
              <a:t>The High Place gives you insight from heaven.</a:t>
            </a:r>
          </a:p>
        </p:txBody>
      </p:sp>
      <p:pic>
        <p:nvPicPr>
          <p:cNvPr id="6" name="Picture 5">
            <a:extLst>
              <a:ext uri="{FF2B5EF4-FFF2-40B4-BE49-F238E27FC236}">
                <a16:creationId xmlns:a16="http://schemas.microsoft.com/office/drawing/2014/main" id="{4443B81C-1950-4544-AEE2-34E29804B231}"/>
              </a:ext>
            </a:extLst>
          </p:cNvPr>
          <p:cNvPicPr>
            <a:picLocks noChangeAspect="1"/>
          </p:cNvPicPr>
          <p:nvPr/>
        </p:nvPicPr>
        <p:blipFill>
          <a:blip r:embed="rId2"/>
          <a:stretch>
            <a:fillRect/>
          </a:stretch>
        </p:blipFill>
        <p:spPr>
          <a:xfrm>
            <a:off x="11054825" y="5606987"/>
            <a:ext cx="1036410" cy="981541"/>
          </a:xfrm>
          <a:prstGeom prst="rect">
            <a:avLst/>
          </a:prstGeom>
        </p:spPr>
      </p:pic>
    </p:spTree>
    <p:extLst>
      <p:ext uri="{BB962C8B-B14F-4D97-AF65-F5344CB8AC3E}">
        <p14:creationId xmlns:p14="http://schemas.microsoft.com/office/powerpoint/2010/main" val="4044794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rial image of table with medical instruments, medicine, a clipboard, and other medical equipment">
            <a:extLst>
              <a:ext uri="{FF2B5EF4-FFF2-40B4-BE49-F238E27FC236}">
                <a16:creationId xmlns:a16="http://schemas.microsoft.com/office/drawing/2014/main" id="{0A756A3F-0F08-4577-8E72-1E643EFB097C}"/>
              </a:ext>
            </a:extLst>
          </p:cNvPr>
          <p:cNvPicPr>
            <a:picLocks noGrp="1" noChangeAspect="1"/>
          </p:cNvPicPr>
          <p:nvPr>
            <p:ph type="pic" sz="quarter" idx="4294967295"/>
          </p:nvPr>
        </p:nvPicPr>
        <p:blipFill>
          <a:blip r:embed="rId2" cstate="screen">
            <a:extLst>
              <a:ext uri="{28A0092B-C50C-407E-A947-70E740481C1C}">
                <a14:useLocalDpi xmlns:a14="http://schemas.microsoft.com/office/drawing/2010/main"/>
              </a:ext>
            </a:extLst>
          </a:blip>
          <a:srcRect/>
          <a:stretch>
            <a:fillRect/>
          </a:stretch>
        </p:blipFill>
        <p:spPr/>
      </p:pic>
      <p:sp>
        <p:nvSpPr>
          <p:cNvPr id="23" name="Slide Number Placeholder 22">
            <a:extLst>
              <a:ext uri="{FF2B5EF4-FFF2-40B4-BE49-F238E27FC236}">
                <a16:creationId xmlns:a16="http://schemas.microsoft.com/office/drawing/2014/main" id="{4D5E33D6-D847-4F4C-BA8B-75CB853FAB76}"/>
              </a:ext>
            </a:extLst>
          </p:cNvPr>
          <p:cNvSpPr>
            <a:spLocks noGrp="1"/>
          </p:cNvSpPr>
          <p:nvPr>
            <p:ph type="sldNum" sz="quarter" idx="12"/>
          </p:nvPr>
        </p:nvSpPr>
        <p:spPr/>
        <p:txBody>
          <a:bodyPr/>
          <a:lstStyle/>
          <a:p>
            <a:r>
              <a:rPr lang="en-ZA" dirty="0"/>
              <a:t>page </a:t>
            </a:r>
            <a:fld id="{19B51A1E-902D-48AF-9020-955120F399B6}" type="slidenum">
              <a:rPr lang="en-ZA" smtClean="0"/>
              <a:pPr/>
              <a:t>5</a:t>
            </a:fld>
            <a:endParaRPr lang="en-ZA" dirty="0"/>
          </a:p>
        </p:txBody>
      </p:sp>
      <p:sp>
        <p:nvSpPr>
          <p:cNvPr id="18" name="Rectangle 17" title="Overlay Graphic">
            <a:extLst>
              <a:ext uri="{FF2B5EF4-FFF2-40B4-BE49-F238E27FC236}">
                <a16:creationId xmlns:a16="http://schemas.microsoft.com/office/drawing/2014/main" id="{75F2B1C5-78F6-4A28-8883-7C500ADCB7D4}"/>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B35ED38B-2505-420A-A14A-D41E71EDBA33}"/>
              </a:ext>
            </a:extLst>
          </p:cNvPr>
          <p:cNvSpPr>
            <a:spLocks noGrp="1"/>
          </p:cNvSpPr>
          <p:nvPr>
            <p:ph type="ctrTitle"/>
          </p:nvPr>
        </p:nvSpPr>
        <p:spPr bwMode="black">
          <a:xfrm>
            <a:off x="5363063" y="336352"/>
            <a:ext cx="5085650" cy="1870007"/>
          </a:xfrm>
        </p:spPr>
        <p:txBody>
          <a:bodyPr/>
          <a:lstStyle/>
          <a:p>
            <a:r>
              <a:rPr lang="en-ZA" sz="5400" u="sng" dirty="0"/>
              <a:t>Discussion</a:t>
            </a:r>
            <a:r>
              <a:rPr lang="en-ZA" sz="4800" u="sng" dirty="0"/>
              <a:t> Question</a:t>
            </a:r>
          </a:p>
        </p:txBody>
      </p:sp>
      <p:sp>
        <p:nvSpPr>
          <p:cNvPr id="3" name="Subtitle 2">
            <a:extLst>
              <a:ext uri="{FF2B5EF4-FFF2-40B4-BE49-F238E27FC236}">
                <a16:creationId xmlns:a16="http://schemas.microsoft.com/office/drawing/2014/main" id="{71F217F2-8C36-4584-BD5D-0B00606DF9A2}"/>
              </a:ext>
            </a:extLst>
          </p:cNvPr>
          <p:cNvSpPr>
            <a:spLocks noGrp="1"/>
          </p:cNvSpPr>
          <p:nvPr>
            <p:ph type="subTitle" idx="1"/>
          </p:nvPr>
        </p:nvSpPr>
        <p:spPr bwMode="black">
          <a:xfrm>
            <a:off x="5678998" y="2406186"/>
            <a:ext cx="5085650" cy="691666"/>
          </a:xfrm>
        </p:spPr>
        <p:txBody>
          <a:bodyPr/>
          <a:lstStyle/>
          <a:p>
            <a:r>
              <a:rPr lang="en-US" sz="4000" dirty="0"/>
              <a:t>How Do You Stay in the High Place During Spiritual Warfare?</a:t>
            </a:r>
          </a:p>
          <a:p>
            <a:r>
              <a:rPr lang="en-US" i="1" dirty="0">
                <a:solidFill>
                  <a:schemeClr val="accent3"/>
                </a:solidFill>
              </a:rPr>
              <a:t> </a:t>
            </a:r>
            <a:r>
              <a:rPr lang="en-US" b="1" i="1" dirty="0">
                <a:solidFill>
                  <a:schemeClr val="accent3"/>
                </a:solidFill>
              </a:rPr>
              <a:t>Galatians 5:22-23</a:t>
            </a:r>
            <a:r>
              <a:rPr lang="en-US" i="1" dirty="0">
                <a:solidFill>
                  <a:schemeClr val="accent3"/>
                </a:solidFill>
              </a:rPr>
              <a:t> But the fruit of the Spirit is love, joy, peace, longsuffering, gentleness, goodness, faith, Meekness, temperance: against such there is no law. means, when I have preached to others, I myself should be a castaway.</a:t>
            </a:r>
            <a:endParaRPr lang="en-ZA" i="1" dirty="0">
              <a:solidFill>
                <a:schemeClr val="accent3"/>
              </a:solidFill>
            </a:endParaRPr>
          </a:p>
        </p:txBody>
      </p:sp>
      <p:pic>
        <p:nvPicPr>
          <p:cNvPr id="7" name="Picture 6">
            <a:extLst>
              <a:ext uri="{FF2B5EF4-FFF2-40B4-BE49-F238E27FC236}">
                <a16:creationId xmlns:a16="http://schemas.microsoft.com/office/drawing/2014/main" id="{370206BB-670E-4C90-B8B7-46CEA3E6A3CA}"/>
              </a:ext>
            </a:extLst>
          </p:cNvPr>
          <p:cNvPicPr>
            <a:picLocks noChangeAspect="1"/>
          </p:cNvPicPr>
          <p:nvPr/>
        </p:nvPicPr>
        <p:blipFill>
          <a:blip r:embed="rId3"/>
          <a:stretch>
            <a:fillRect/>
          </a:stretch>
        </p:blipFill>
        <p:spPr>
          <a:xfrm>
            <a:off x="10954060" y="5077492"/>
            <a:ext cx="1243430" cy="1268116"/>
          </a:xfrm>
          <a:prstGeom prst="rect">
            <a:avLst/>
          </a:prstGeom>
        </p:spPr>
      </p:pic>
    </p:spTree>
    <p:extLst>
      <p:ext uri="{BB962C8B-B14F-4D97-AF65-F5344CB8AC3E}">
        <p14:creationId xmlns:p14="http://schemas.microsoft.com/office/powerpoint/2010/main" val="909226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3196A-A76D-47F1-A8FB-7438D050CE4B}"/>
              </a:ext>
            </a:extLst>
          </p:cNvPr>
          <p:cNvSpPr>
            <a:spLocks noGrp="1"/>
          </p:cNvSpPr>
          <p:nvPr>
            <p:ph type="title"/>
          </p:nvPr>
        </p:nvSpPr>
        <p:spPr/>
        <p:txBody>
          <a:bodyPr/>
          <a:lstStyle/>
          <a:p>
            <a:r>
              <a:rPr lang="en-ZA" dirty="0"/>
              <a:t>Three Takeaways</a:t>
            </a:r>
          </a:p>
        </p:txBody>
      </p:sp>
      <p:sp>
        <p:nvSpPr>
          <p:cNvPr id="4" name="Text Placeholder 3">
            <a:extLst>
              <a:ext uri="{FF2B5EF4-FFF2-40B4-BE49-F238E27FC236}">
                <a16:creationId xmlns:a16="http://schemas.microsoft.com/office/drawing/2014/main" id="{4BBB1AB1-BCAC-49C5-AF28-BBDC686990F9}"/>
              </a:ext>
            </a:extLst>
          </p:cNvPr>
          <p:cNvSpPr>
            <a:spLocks noGrp="1"/>
          </p:cNvSpPr>
          <p:nvPr>
            <p:ph type="body" sz="quarter" idx="13"/>
          </p:nvPr>
        </p:nvSpPr>
        <p:spPr/>
        <p:txBody>
          <a:bodyPr/>
          <a:lstStyle/>
          <a:p>
            <a:r>
              <a:rPr lang="en-ZA" dirty="0"/>
              <a:t>Hind’s Feet (The Operation Series)</a:t>
            </a:r>
          </a:p>
        </p:txBody>
      </p:sp>
      <p:sp>
        <p:nvSpPr>
          <p:cNvPr id="8" name="Content Placeholder 7">
            <a:extLst>
              <a:ext uri="{FF2B5EF4-FFF2-40B4-BE49-F238E27FC236}">
                <a16:creationId xmlns:a16="http://schemas.microsoft.com/office/drawing/2014/main" id="{AD5B11C5-EB75-4884-ADDC-73EA04FE9FCE}"/>
              </a:ext>
            </a:extLst>
          </p:cNvPr>
          <p:cNvSpPr>
            <a:spLocks noGrp="1"/>
          </p:cNvSpPr>
          <p:nvPr>
            <p:ph idx="1"/>
          </p:nvPr>
        </p:nvSpPr>
        <p:spPr/>
        <p:txBody>
          <a:bodyPr/>
          <a:lstStyle/>
          <a:p>
            <a:r>
              <a:rPr lang="en-ZA" dirty="0"/>
              <a:t>Hind’s Feet</a:t>
            </a:r>
          </a:p>
        </p:txBody>
      </p:sp>
      <p:sp>
        <p:nvSpPr>
          <p:cNvPr id="5" name="Content Placeholder 4">
            <a:extLst>
              <a:ext uri="{FF2B5EF4-FFF2-40B4-BE49-F238E27FC236}">
                <a16:creationId xmlns:a16="http://schemas.microsoft.com/office/drawing/2014/main" id="{A444DFB7-7E28-41B4-9BF9-BE436E0FC9E8}"/>
              </a:ext>
            </a:extLst>
          </p:cNvPr>
          <p:cNvSpPr>
            <a:spLocks noGrp="1"/>
          </p:cNvSpPr>
          <p:nvPr>
            <p:ph idx="14"/>
          </p:nvPr>
        </p:nvSpPr>
        <p:spPr/>
        <p:txBody>
          <a:bodyPr/>
          <a:lstStyle/>
          <a:p>
            <a:pPr marL="0" indent="0" algn="just">
              <a:buNone/>
            </a:pPr>
            <a:r>
              <a:rPr lang="en-ZA" dirty="0"/>
              <a:t>The elusiveness of the deer’s feet is characterized as a battle strategy. Being able to use quick feet to both flee and hunt is an advantage. This is allowing God to fight our battles and not leaning to our own tactics. Good footwork is essential in all combat. The ability to stick and move is vital and provides the best angles and power.</a:t>
            </a:r>
          </a:p>
          <a:p>
            <a:endParaRPr lang="en-ZA" dirty="0"/>
          </a:p>
          <a:p>
            <a:endParaRPr lang="en-ZA" dirty="0"/>
          </a:p>
        </p:txBody>
      </p:sp>
      <p:sp>
        <p:nvSpPr>
          <p:cNvPr id="9" name="Content Placeholder 8">
            <a:extLst>
              <a:ext uri="{FF2B5EF4-FFF2-40B4-BE49-F238E27FC236}">
                <a16:creationId xmlns:a16="http://schemas.microsoft.com/office/drawing/2014/main" id="{C1931C4D-A892-4FF3-8E0D-09189255CCF9}"/>
              </a:ext>
            </a:extLst>
          </p:cNvPr>
          <p:cNvSpPr>
            <a:spLocks noGrp="1"/>
          </p:cNvSpPr>
          <p:nvPr>
            <p:ph idx="17"/>
          </p:nvPr>
        </p:nvSpPr>
        <p:spPr/>
        <p:txBody>
          <a:bodyPr/>
          <a:lstStyle/>
          <a:p>
            <a:r>
              <a:rPr lang="en-ZA" dirty="0"/>
              <a:t>The High Place</a:t>
            </a:r>
          </a:p>
        </p:txBody>
      </p:sp>
      <p:sp>
        <p:nvSpPr>
          <p:cNvPr id="6" name="Content Placeholder 5">
            <a:extLst>
              <a:ext uri="{FF2B5EF4-FFF2-40B4-BE49-F238E27FC236}">
                <a16:creationId xmlns:a16="http://schemas.microsoft.com/office/drawing/2014/main" id="{8F1F20C0-022B-4E7D-BF64-E9B2AFE01D1E}"/>
              </a:ext>
            </a:extLst>
          </p:cNvPr>
          <p:cNvSpPr>
            <a:spLocks noGrp="1"/>
          </p:cNvSpPr>
          <p:nvPr>
            <p:ph idx="15"/>
          </p:nvPr>
        </p:nvSpPr>
        <p:spPr/>
        <p:txBody>
          <a:bodyPr/>
          <a:lstStyle/>
          <a:p>
            <a:pPr marL="0" indent="0" algn="just">
              <a:buNone/>
            </a:pPr>
            <a:r>
              <a:rPr lang="en-ZA" dirty="0"/>
              <a:t>The high place is a military advantage. It allows greater visibility. It slows down your opponent and makes it harder for their projectiles to hit you. Having a Godly perspective is our high place. It allows us to respond with the fruits of the spirit and glorify God. The high place gives us access to God’s authority and insight.</a:t>
            </a:r>
          </a:p>
        </p:txBody>
      </p:sp>
      <p:sp>
        <p:nvSpPr>
          <p:cNvPr id="10" name="Content Placeholder 9">
            <a:extLst>
              <a:ext uri="{FF2B5EF4-FFF2-40B4-BE49-F238E27FC236}">
                <a16:creationId xmlns:a16="http://schemas.microsoft.com/office/drawing/2014/main" id="{09A5516D-8C31-4428-AF93-D3D26BBCBCDF}"/>
              </a:ext>
            </a:extLst>
          </p:cNvPr>
          <p:cNvSpPr>
            <a:spLocks noGrp="1"/>
          </p:cNvSpPr>
          <p:nvPr>
            <p:ph idx="18"/>
          </p:nvPr>
        </p:nvSpPr>
        <p:spPr/>
        <p:txBody>
          <a:bodyPr/>
          <a:lstStyle/>
          <a:p>
            <a:r>
              <a:rPr lang="en-ZA" dirty="0"/>
              <a:t>Overcomers</a:t>
            </a:r>
          </a:p>
        </p:txBody>
      </p:sp>
      <p:sp>
        <p:nvSpPr>
          <p:cNvPr id="7" name="Content Placeholder 6">
            <a:extLst>
              <a:ext uri="{FF2B5EF4-FFF2-40B4-BE49-F238E27FC236}">
                <a16:creationId xmlns:a16="http://schemas.microsoft.com/office/drawing/2014/main" id="{9356C085-A0B2-4CAD-B8CD-22F8E31F72C7}"/>
              </a:ext>
            </a:extLst>
          </p:cNvPr>
          <p:cNvSpPr>
            <a:spLocks noGrp="1"/>
          </p:cNvSpPr>
          <p:nvPr>
            <p:ph idx="16"/>
          </p:nvPr>
        </p:nvSpPr>
        <p:spPr/>
        <p:txBody>
          <a:bodyPr/>
          <a:lstStyle/>
          <a:p>
            <a:pPr marL="0" indent="0" algn="just">
              <a:buNone/>
            </a:pPr>
            <a:r>
              <a:rPr lang="en-ZA" dirty="0"/>
              <a:t>There are many examples in the bible of victories that are won from the high place. The bible says that we are more than conquerors, but it has to be not by power nor might, but by His Spirit. Being and overcomer means that we are on top of our situation. When we get low before God, he exalts us and puts us in a position of victory. </a:t>
            </a:r>
          </a:p>
        </p:txBody>
      </p:sp>
      <p:sp>
        <p:nvSpPr>
          <p:cNvPr id="3" name="Slide Number Placeholder 2">
            <a:extLst>
              <a:ext uri="{FF2B5EF4-FFF2-40B4-BE49-F238E27FC236}">
                <a16:creationId xmlns:a16="http://schemas.microsoft.com/office/drawing/2014/main" id="{91156343-8474-456D-AFB4-0D3E683B5C8F}"/>
              </a:ext>
            </a:extLst>
          </p:cNvPr>
          <p:cNvSpPr>
            <a:spLocks noGrp="1"/>
          </p:cNvSpPr>
          <p:nvPr>
            <p:ph type="sldNum" sz="quarter" idx="19"/>
          </p:nvPr>
        </p:nvSpPr>
        <p:spPr>
          <a:xfrm>
            <a:off x="11091633" y="6456363"/>
            <a:ext cx="962795" cy="264330"/>
          </a:xfrm>
        </p:spPr>
        <p:txBody>
          <a:bodyPr/>
          <a:lstStyle/>
          <a:p>
            <a:r>
              <a:rPr lang="en-ZA" dirty="0"/>
              <a:t>page </a:t>
            </a:r>
            <a:fld id="{19B51A1E-902D-48AF-9020-955120F399B6}" type="slidenum">
              <a:rPr lang="en-ZA" b="1" i="1"/>
              <a:pPr/>
              <a:t>6</a:t>
            </a:fld>
            <a:endParaRPr lang="en-ZA" b="1" i="1" dirty="0"/>
          </a:p>
        </p:txBody>
      </p:sp>
      <p:pic>
        <p:nvPicPr>
          <p:cNvPr id="11" name="Picture 10">
            <a:extLst>
              <a:ext uri="{FF2B5EF4-FFF2-40B4-BE49-F238E27FC236}">
                <a16:creationId xmlns:a16="http://schemas.microsoft.com/office/drawing/2014/main" id="{832E7299-E999-4104-BD25-BC999ECF5BA0}"/>
              </a:ext>
            </a:extLst>
          </p:cNvPr>
          <p:cNvPicPr>
            <a:picLocks noChangeAspect="1"/>
          </p:cNvPicPr>
          <p:nvPr/>
        </p:nvPicPr>
        <p:blipFill>
          <a:blip r:embed="rId2"/>
          <a:stretch>
            <a:fillRect/>
          </a:stretch>
        </p:blipFill>
        <p:spPr>
          <a:xfrm>
            <a:off x="11054825" y="5474822"/>
            <a:ext cx="1036410" cy="981541"/>
          </a:xfrm>
          <a:prstGeom prst="rect">
            <a:avLst/>
          </a:prstGeom>
        </p:spPr>
      </p:pic>
    </p:spTree>
    <p:extLst>
      <p:ext uri="{BB962C8B-B14F-4D97-AF65-F5344CB8AC3E}">
        <p14:creationId xmlns:p14="http://schemas.microsoft.com/office/powerpoint/2010/main" val="1601389975"/>
      </p:ext>
    </p:extLst>
  </p:cSld>
  <p:clrMapOvr>
    <a:masterClrMapping/>
  </p:clrMapOvr>
</p:sld>
</file>

<file path=ppt/theme/theme1.xml><?xml version="1.0" encoding="utf-8"?>
<a:theme xmlns:a="http://schemas.openxmlformats.org/drawingml/2006/main" name="Office Theme">
  <a:themeElements>
    <a:clrScheme name="Custom 128">
      <a:dk1>
        <a:sysClr val="windowText" lastClr="000000"/>
      </a:dk1>
      <a:lt1>
        <a:srgbClr val="FFFFFF"/>
      </a:lt1>
      <a:dk2>
        <a:srgbClr val="3F3F3F"/>
      </a:dk2>
      <a:lt2>
        <a:srgbClr val="F2F2F2"/>
      </a:lt2>
      <a:accent1>
        <a:srgbClr val="31B0C1"/>
      </a:accent1>
      <a:accent2>
        <a:srgbClr val="CB488B"/>
      </a:accent2>
      <a:accent3>
        <a:srgbClr val="BC9230"/>
      </a:accent3>
      <a:accent4>
        <a:srgbClr val="126974"/>
      </a:accent4>
      <a:accent5>
        <a:srgbClr val="C13131"/>
      </a:accent5>
      <a:accent6>
        <a:srgbClr val="8E8016"/>
      </a:accent6>
      <a:hlink>
        <a:srgbClr val="31B0C1"/>
      </a:hlink>
      <a:folHlink>
        <a:srgbClr val="31B0C1"/>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Healthcare Pitch Deck_SB - v8.potx" id="{09150694-2D10-47FB-9499-835637889593}" vid="{C9B4AEDE-1B81-453E-91DD-2B942C10F4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Healthcare pitch deck</Template>
  <TotalTime>0</TotalTime>
  <Words>1082</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Corbel</vt:lpstr>
      <vt:lpstr>Times New Roman</vt:lpstr>
      <vt:lpstr>Office Theme</vt:lpstr>
      <vt:lpstr>Fighting with Hind’s Feet</vt:lpstr>
      <vt:lpstr>Feet  Like Hinds’ Feet</vt:lpstr>
      <vt:lpstr>Fighting from the High Places</vt:lpstr>
      <vt:lpstr>Elijah Fighting From the High Place 2 Kings 1:9-15</vt:lpstr>
      <vt:lpstr>Discussion Question</vt:lpstr>
      <vt:lpstr>Three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2019-01-03T17:26:30Z</dcterms:created>
  <dcterms:modified xsi:type="dcterms:W3CDTF">2019-02-08T00:20:05Z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2018-08-01T18:30:10.3119981Z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