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260" r:id="rId3"/>
    <p:sldId id="271" r:id="rId4"/>
    <p:sldId id="273" r:id="rId5"/>
    <p:sldId id="274" r:id="rId6"/>
    <p:sldId id="275"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94660"/>
  </p:normalViewPr>
  <p:slideViewPr>
    <p:cSldViewPr snapToGrid="0">
      <p:cViewPr varScale="1">
        <p:scale>
          <a:sx n="82" d="100"/>
          <a:sy n="82" d="100"/>
        </p:scale>
        <p:origin x="960" y="6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dgm:spPr/>
      <dgm:t>
        <a:bodyPr/>
        <a:lstStyle/>
        <a:p>
          <a:pPr algn="ctr"/>
          <a:r>
            <a:rPr lang="en-US" dirty="0"/>
            <a:t>The Motive</a:t>
          </a:r>
        </a:p>
        <a:p>
          <a:pPr algn="l"/>
          <a:r>
            <a:rPr lang="en-US" dirty="0"/>
            <a:t>Sometimes God will have us separate from those who can’t go where we’re headed. Sodom was attractive to Lot and that’s what drove him to go to that city when he and Abram separated.</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B6E26FFC-9977-4BBC-BEC7-3D6B63754E52}">
      <dgm:prSet phldrT="[Text]"/>
      <dgm:spPr/>
      <dgm:t>
        <a:bodyPr/>
        <a:lstStyle/>
        <a:p>
          <a:pPr algn="ctr"/>
          <a:r>
            <a:rPr lang="en-US" dirty="0"/>
            <a:t>The Grace</a:t>
          </a:r>
        </a:p>
        <a:p>
          <a:pPr algn="l"/>
          <a:r>
            <a:rPr lang="en-US" dirty="0"/>
            <a:t>God extended grace to Sodom in several ways. He revealed his glory by willing a battle, but they continued to get worse. Lot’s sons were also extended grace, but chose not to take heed.</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6D0E5D9F-7263-4526-A227-51301233F549}">
      <dgm:prSet phldrT="[Text]"/>
      <dgm:spPr/>
      <dgm:t>
        <a:bodyPr/>
        <a:lstStyle/>
        <a:p>
          <a:pPr algn="ctr"/>
          <a:r>
            <a:rPr lang="en-US" dirty="0"/>
            <a:t>The Focus</a:t>
          </a:r>
        </a:p>
        <a:p>
          <a:pPr algn="l"/>
          <a:r>
            <a:rPr lang="en-US" dirty="0"/>
            <a:t>Lot and his family escaped from Sodom. However, his wife looked back because she had an attachment. Let’s not return to our old vomit, when God has made a way of escape. </a:t>
          </a: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3">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3">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3">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2986897A-7787-444F-B6C8-41F3823EF3C1}" srcId="{CF9055CF-8DEB-4A02-949A-DE72B6AC5D37}" destId="{082E8A29-955A-4C7C-A174-3E9DCD4DC89B}" srcOrd="0" destOrd="0" parTransId="{BA7938E6-8DFA-40B7-B4C4-EACC6D85FC31}" sibTransId="{C2176686-D23E-48EB-9D1B-1A1B46236638}"/>
    <dgm:cxn modelId="{C8C462C6-33A3-4E8B-91FE-36DBE92F1C4A}" srcId="{CF9055CF-8DEB-4A02-949A-DE72B6AC5D37}" destId="{6D0E5D9F-7263-4526-A227-51301233F549}" srcOrd="2" destOrd="0" parTransId="{23416D07-25F8-426C-BC65-639E6BCF4D6D}" sibTransId="{DE289E29-1989-4D8E-8AA6-F030105B3F13}"/>
    <dgm:cxn modelId="{24179AE2-AA7E-4702-A358-E95F80152CCA}" type="presOf" srcId="{CF9055CF-8DEB-4A02-949A-DE72B6AC5D37}" destId="{6F1872F4-A030-4D64-A17C-72EA1ABBD62E}"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463768"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US" sz="1800" kern="1200" dirty="0"/>
            <a:t>The Motive</a:t>
          </a:r>
        </a:p>
        <a:p>
          <a:pPr marL="0" lvl="0" indent="0" algn="l" defTabSz="800100">
            <a:lnSpc>
              <a:spcPct val="90000"/>
            </a:lnSpc>
            <a:spcBef>
              <a:spcPct val="0"/>
            </a:spcBef>
            <a:spcAft>
              <a:spcPct val="35000"/>
            </a:spcAft>
            <a:buNone/>
          </a:pPr>
          <a:r>
            <a:rPr lang="en-US" sz="1800" kern="1200" dirty="0"/>
            <a:t>Sometimes God will have us separate from those who can’t go where we’re headed. Sodom was attractive to Lot and that’s what drove him to go to that city when he and Abram separated.</a:t>
          </a:r>
        </a:p>
      </dsp:txBody>
      <dsp:txXfrm rot="5400000">
        <a:off x="1176" y="797242"/>
        <a:ext cx="3056325" cy="2391727"/>
      </dsp:txXfrm>
    </dsp:sp>
    <dsp:sp modelId="{DAD9059A-916A-4916-A2A8-B42491568DD3}">
      <dsp:nvSpPr>
        <dsp:cNvPr id="0" name=""/>
        <dsp:cNvSpPr/>
      </dsp:nvSpPr>
      <dsp:spPr>
        <a:xfrm rot="16200000">
          <a:off x="2821780"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US" sz="1800" kern="1200" dirty="0"/>
            <a:t>The Grace</a:t>
          </a:r>
        </a:p>
        <a:p>
          <a:pPr marL="0" lvl="0" indent="0" algn="l" defTabSz="800100">
            <a:lnSpc>
              <a:spcPct val="90000"/>
            </a:lnSpc>
            <a:spcBef>
              <a:spcPct val="0"/>
            </a:spcBef>
            <a:spcAft>
              <a:spcPct val="35000"/>
            </a:spcAft>
            <a:buNone/>
          </a:pPr>
          <a:r>
            <a:rPr lang="en-US" sz="1800" kern="1200" dirty="0"/>
            <a:t>God extended grace to Sodom in several ways. He revealed his glory by willing a battle, but they continued to get worse. Lot’s sons were also extended grace, but chose not to take heed.</a:t>
          </a:r>
        </a:p>
      </dsp:txBody>
      <dsp:txXfrm rot="5400000">
        <a:off x="3286724" y="797242"/>
        <a:ext cx="3056325" cy="2391727"/>
      </dsp:txXfrm>
    </dsp:sp>
    <dsp:sp modelId="{25A33852-3C4B-4406-8856-3A4D6201948C}">
      <dsp:nvSpPr>
        <dsp:cNvPr id="0" name=""/>
        <dsp:cNvSpPr/>
      </dsp:nvSpPr>
      <dsp:spPr>
        <a:xfrm rot="16200000">
          <a:off x="6107330"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US" sz="1800" kern="1200" dirty="0"/>
            <a:t>The Focus</a:t>
          </a:r>
        </a:p>
        <a:p>
          <a:pPr marL="0" lvl="0" indent="0" algn="l" defTabSz="800100">
            <a:lnSpc>
              <a:spcPct val="90000"/>
            </a:lnSpc>
            <a:spcBef>
              <a:spcPct val="0"/>
            </a:spcBef>
            <a:spcAft>
              <a:spcPct val="35000"/>
            </a:spcAft>
            <a:buNone/>
          </a:pPr>
          <a:r>
            <a:rPr lang="en-US" sz="1800" kern="1200" dirty="0"/>
            <a:t>Lot and his family escaped from Sodom. However, his wife looked back because she had an attachment. Let’s not return to our old vomit, when God has made a way of escape. </a:t>
          </a:r>
        </a:p>
      </dsp:txBody>
      <dsp:txXfrm rot="5400000">
        <a:off x="6572274" y="797242"/>
        <a:ext cx="3056325"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11/15/2018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11/15/2018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makes a comparison between the days of Noah, Lot, and His return.  </a:t>
            </a:r>
          </a:p>
          <a:p>
            <a:r>
              <a:rPr lang="en-US" dirty="0"/>
              <a:t>The cares of this world are the main culprit in each example. Eating, drinking, marrying, buying/selling, etc.</a:t>
            </a:r>
          </a:p>
          <a:p>
            <a:r>
              <a:rPr lang="en-US" dirty="0"/>
              <a:t>You can find life in the world or life in Christ, but you can’t have both.  Self preservation in this world forfeits eternal life.</a:t>
            </a:r>
          </a:p>
        </p:txBody>
      </p:sp>
      <p:sp>
        <p:nvSpPr>
          <p:cNvPr id="4" name="Slide Number Placeholder 3"/>
          <p:cNvSpPr>
            <a:spLocks noGrp="1"/>
          </p:cNvSpPr>
          <p:nvPr>
            <p:ph type="sldNum" sz="quarter" idx="5"/>
          </p:nvPr>
        </p:nvSpPr>
        <p:spPr/>
        <p:txBody>
          <a:bodyPr/>
          <a:lstStyle/>
          <a:p>
            <a:fld id="{DED491D0-8E1B-49C7-849B-A28568D94497}" type="slidenum">
              <a:rPr lang="en-US" smtClean="0"/>
              <a:t>2</a:t>
            </a:fld>
            <a:endParaRPr lang="en-US"/>
          </a:p>
        </p:txBody>
      </p:sp>
    </p:spTree>
    <p:extLst>
      <p:ext uri="{BB962C8B-B14F-4D97-AF65-F5344CB8AC3E}">
        <p14:creationId xmlns:p14="http://schemas.microsoft.com/office/powerpoint/2010/main" val="1379183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11/15/2018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11/15/2018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11/15/2018</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11/15/2018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11/15/2018</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11/15/2018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11/15/2018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11/15/2018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11/15/2018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11/15/2018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11/15/2018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11/15/2018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Sodom &amp; Gomorrah Examined</a:t>
            </a:r>
          </a:p>
        </p:txBody>
      </p:sp>
      <p:sp>
        <p:nvSpPr>
          <p:cNvPr id="3" name="Subtitle 2"/>
          <p:cNvSpPr>
            <a:spLocks noGrp="1"/>
          </p:cNvSpPr>
          <p:nvPr>
            <p:ph type="subTitle" idx="1"/>
          </p:nvPr>
        </p:nvSpPr>
        <p:spPr/>
        <p:txBody>
          <a:bodyPr/>
          <a:lstStyle/>
          <a:p>
            <a:r>
              <a:rPr lang="en-US" dirty="0"/>
              <a:t>“Remember Lot’s Wife”</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Jesus’ Warning: Luke 17:26-33</a:t>
            </a:r>
          </a:p>
        </p:txBody>
      </p:sp>
      <p:sp>
        <p:nvSpPr>
          <p:cNvPr id="14" name="Content Placeholder 2"/>
          <p:cNvSpPr>
            <a:spLocks noGrp="1"/>
          </p:cNvSpPr>
          <p:nvPr>
            <p:ph idx="1"/>
          </p:nvPr>
        </p:nvSpPr>
        <p:spPr/>
        <p:txBody>
          <a:bodyPr>
            <a:normAutofit/>
          </a:bodyPr>
          <a:lstStyle/>
          <a:p>
            <a:pPr marL="0" indent="0">
              <a:buNone/>
            </a:pPr>
            <a:r>
              <a:rPr lang="en-US" i="1" dirty="0">
                <a:solidFill>
                  <a:srgbClr val="FF0000"/>
                </a:solidFill>
              </a:rPr>
              <a:t>And as it was</a:t>
            </a:r>
            <a:r>
              <a:rPr lang="en-US" i="1" dirty="0"/>
              <a:t> </a:t>
            </a:r>
            <a:r>
              <a:rPr lang="en-US" i="1" dirty="0">
                <a:solidFill>
                  <a:schemeClr val="accent3"/>
                </a:solidFill>
              </a:rPr>
              <a:t>in the days of Noe, </a:t>
            </a:r>
            <a:r>
              <a:rPr lang="en-US" i="1" dirty="0">
                <a:solidFill>
                  <a:srgbClr val="FF0000"/>
                </a:solidFill>
              </a:rPr>
              <a:t>so shall it be also in the days of the Son of man. They did eat, they drank, they married wives, they were given in marriage,</a:t>
            </a:r>
            <a:r>
              <a:rPr lang="en-US" i="1" dirty="0"/>
              <a:t> </a:t>
            </a:r>
            <a:r>
              <a:rPr lang="en-US" i="1" dirty="0">
                <a:solidFill>
                  <a:schemeClr val="accent3"/>
                </a:solidFill>
              </a:rPr>
              <a:t>until the day that Noah entered into the ark,</a:t>
            </a:r>
            <a:r>
              <a:rPr lang="en-US" i="1" dirty="0">
                <a:solidFill>
                  <a:srgbClr val="FF0000"/>
                </a:solidFill>
              </a:rPr>
              <a:t> and the flood came, and destroyed them all.</a:t>
            </a:r>
            <a:r>
              <a:rPr lang="en-US" i="1" dirty="0"/>
              <a:t> </a:t>
            </a:r>
            <a:r>
              <a:rPr lang="en-US" i="1" dirty="0">
                <a:solidFill>
                  <a:schemeClr val="accent3"/>
                </a:solidFill>
              </a:rPr>
              <a:t>Likewise</a:t>
            </a:r>
            <a:r>
              <a:rPr lang="en-US" i="1" dirty="0"/>
              <a:t> </a:t>
            </a:r>
            <a:r>
              <a:rPr lang="en-US" i="1" dirty="0">
                <a:solidFill>
                  <a:srgbClr val="FF0000"/>
                </a:solidFill>
              </a:rPr>
              <a:t>also as it was</a:t>
            </a:r>
            <a:r>
              <a:rPr lang="en-US" i="1" dirty="0"/>
              <a:t> </a:t>
            </a:r>
            <a:r>
              <a:rPr lang="en-US" i="1" dirty="0">
                <a:solidFill>
                  <a:schemeClr val="accent3"/>
                </a:solidFill>
              </a:rPr>
              <a:t>in the days of Lot;</a:t>
            </a:r>
            <a:r>
              <a:rPr lang="en-US" i="1" dirty="0"/>
              <a:t> </a:t>
            </a:r>
            <a:r>
              <a:rPr lang="en-US" i="1" dirty="0">
                <a:solidFill>
                  <a:srgbClr val="FF0000"/>
                </a:solidFill>
              </a:rPr>
              <a:t>they did eat, they drank, they bought, they sold, they planted, they </a:t>
            </a:r>
            <a:r>
              <a:rPr lang="en-US" i="1" dirty="0" err="1">
                <a:solidFill>
                  <a:srgbClr val="FF0000"/>
                </a:solidFill>
              </a:rPr>
              <a:t>builded</a:t>
            </a:r>
            <a:r>
              <a:rPr lang="en-US" i="1" dirty="0">
                <a:solidFill>
                  <a:srgbClr val="FF0000"/>
                </a:solidFill>
              </a:rPr>
              <a:t>;  But the same day that Lot went out of Sodom it rained </a:t>
            </a:r>
            <a:r>
              <a:rPr lang="en-US" i="1" dirty="0">
                <a:solidFill>
                  <a:schemeClr val="accent3"/>
                </a:solidFill>
              </a:rPr>
              <a:t>fire and brimstone from heaven,</a:t>
            </a:r>
            <a:r>
              <a:rPr lang="en-US" i="1" dirty="0">
                <a:solidFill>
                  <a:srgbClr val="FF0000"/>
                </a:solidFill>
              </a:rPr>
              <a:t> and destroyed them all. Even thus shall it be in the day when the Son of man is revealed. In that day, he which shall be upon the housetop, and his stuff in the house, let him not come down to take it away: and he that is in the field, let him likewise not return back. </a:t>
            </a:r>
            <a:r>
              <a:rPr lang="en-US" i="1" dirty="0">
                <a:solidFill>
                  <a:schemeClr val="accent3"/>
                </a:solidFill>
              </a:rPr>
              <a:t>Remember Lot's wife.</a:t>
            </a:r>
            <a:r>
              <a:rPr lang="en-US" i="1" dirty="0">
                <a:solidFill>
                  <a:srgbClr val="FF0000"/>
                </a:solidFill>
              </a:rPr>
              <a:t> </a:t>
            </a:r>
            <a:r>
              <a:rPr lang="en-US" i="1" dirty="0">
                <a:solidFill>
                  <a:schemeClr val="accent3"/>
                </a:solidFill>
              </a:rPr>
              <a:t>Whosoever shall seek to save his life shall lose it; and whosoever shall lose his life shall preserve it.</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Backstory of Lot Going to Sodom</a:t>
            </a:r>
          </a:p>
        </p:txBody>
      </p:sp>
      <p:sp>
        <p:nvSpPr>
          <p:cNvPr id="14" name="Content Placeholder 2"/>
          <p:cNvSpPr>
            <a:spLocks noGrp="1"/>
          </p:cNvSpPr>
          <p:nvPr>
            <p:ph idx="1"/>
          </p:nvPr>
        </p:nvSpPr>
        <p:spPr/>
        <p:txBody>
          <a:bodyPr>
            <a:normAutofit fontScale="92500"/>
          </a:bodyPr>
          <a:lstStyle/>
          <a:p>
            <a:r>
              <a:rPr lang="en-US" dirty="0"/>
              <a:t>Lot was there from the beginning when Abraham was called into faith (Gen. 12:4-5)</a:t>
            </a:r>
          </a:p>
          <a:p>
            <a:r>
              <a:rPr lang="en-US" dirty="0"/>
              <a:t>Once financial success came, there was disagreement between Abram and Lot.  Perhaps Lot was satisfied with the riches of this world and not interested in going on some faith journey. (Gen. 13:1-8)</a:t>
            </a:r>
          </a:p>
          <a:p>
            <a:r>
              <a:rPr lang="en-US" dirty="0"/>
              <a:t>We have to separate from drama in order to get where God is taking us. (Gen 13:9)</a:t>
            </a:r>
          </a:p>
          <a:p>
            <a:r>
              <a:rPr lang="en-US" dirty="0"/>
              <a:t>Lot’s decision to go to Sodom was based on his eyes (sight) and not faith. (Gen 13:10-13)</a:t>
            </a:r>
          </a:p>
          <a:p>
            <a:r>
              <a:rPr lang="en-US" dirty="0"/>
              <a:t>Sanctifying from Lot gave Abram a new revelation of God’s plan for his life. (Gen 13:14-18)</a:t>
            </a:r>
          </a:p>
        </p:txBody>
      </p:sp>
    </p:spTree>
    <p:extLst>
      <p:ext uri="{BB962C8B-B14F-4D97-AF65-F5344CB8AC3E}">
        <p14:creationId xmlns:p14="http://schemas.microsoft.com/office/powerpoint/2010/main" val="2647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Discussion Question</a:t>
            </a:r>
          </a:p>
        </p:txBody>
      </p:sp>
      <p:sp>
        <p:nvSpPr>
          <p:cNvPr id="14" name="Text Placeholder 2"/>
          <p:cNvSpPr>
            <a:spLocks noGrp="1"/>
          </p:cNvSpPr>
          <p:nvPr>
            <p:ph type="body" idx="1"/>
          </p:nvPr>
        </p:nvSpPr>
        <p:spPr/>
        <p:txBody>
          <a:bodyPr/>
          <a:lstStyle/>
          <a:p>
            <a:r>
              <a:rPr lang="en-US" dirty="0"/>
              <a:t>How do you handle it when God calls you to separate from someone?</a:t>
            </a:r>
          </a:p>
        </p:txBody>
      </p:sp>
    </p:spTree>
    <p:extLst>
      <p:ext uri="{BB962C8B-B14F-4D97-AF65-F5344CB8AC3E}">
        <p14:creationId xmlns:p14="http://schemas.microsoft.com/office/powerpoint/2010/main" val="45218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Events of Sodom and Gomorrah</a:t>
            </a:r>
          </a:p>
        </p:txBody>
      </p:sp>
      <p:sp>
        <p:nvSpPr>
          <p:cNvPr id="14" name="Content Placeholder 2"/>
          <p:cNvSpPr>
            <a:spLocks noGrp="1"/>
          </p:cNvSpPr>
          <p:nvPr>
            <p:ph idx="1"/>
          </p:nvPr>
        </p:nvSpPr>
        <p:spPr/>
        <p:txBody>
          <a:bodyPr>
            <a:normAutofit/>
          </a:bodyPr>
          <a:lstStyle/>
          <a:p>
            <a:r>
              <a:rPr lang="en-US" dirty="0"/>
              <a:t>God’s grace was displayed through Sodom and Gomorrah when Abram rescued Lot as a prisoner of war. </a:t>
            </a:r>
          </a:p>
          <a:p>
            <a:r>
              <a:rPr lang="en-US" dirty="0"/>
              <a:t>Abram still cared and made provision for Lot, even though they separated (Gen 14:14-16)</a:t>
            </a:r>
          </a:p>
          <a:p>
            <a:r>
              <a:rPr lang="en-US" dirty="0"/>
              <a:t>Much like Daniel refusing the king’s meat, Abram refused to take the king of Sodom’s money. (Gen. 14:21-23)</a:t>
            </a:r>
          </a:p>
          <a:p>
            <a:r>
              <a:rPr lang="en-US" dirty="0"/>
              <a:t>Later on, Abram was at least 99 years old and Sodom and Gomorrah were still wicked. God was set to destroy them (Gen. 18:20-33)</a:t>
            </a:r>
          </a:p>
        </p:txBody>
      </p:sp>
    </p:spTree>
    <p:extLst>
      <p:ext uri="{BB962C8B-B14F-4D97-AF65-F5344CB8AC3E}">
        <p14:creationId xmlns:p14="http://schemas.microsoft.com/office/powerpoint/2010/main" val="57969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Escape from Sodom</a:t>
            </a:r>
          </a:p>
        </p:txBody>
      </p:sp>
      <p:sp>
        <p:nvSpPr>
          <p:cNvPr id="14" name="Content Placeholder 2"/>
          <p:cNvSpPr>
            <a:spLocks noGrp="1"/>
          </p:cNvSpPr>
          <p:nvPr>
            <p:ph idx="1"/>
          </p:nvPr>
        </p:nvSpPr>
        <p:spPr/>
        <p:txBody>
          <a:bodyPr>
            <a:normAutofit fontScale="92500" lnSpcReduction="10000"/>
          </a:bodyPr>
          <a:lstStyle/>
          <a:p>
            <a:r>
              <a:rPr lang="en-US" dirty="0"/>
              <a:t>The city was so overran with perversion that the angels were not even there for one night before the entire city came for them. (Gen. 19:4-5)</a:t>
            </a:r>
          </a:p>
          <a:p>
            <a:r>
              <a:rPr lang="en-US" dirty="0"/>
              <a:t>Lot’s soul was so vexed that he offered up his virgin daughters (who were married) to the attackers (Gen. 19:6-10)</a:t>
            </a:r>
          </a:p>
          <a:p>
            <a:r>
              <a:rPr lang="en-US" dirty="0"/>
              <a:t>Lot was a type of the good news and his </a:t>
            </a:r>
            <a:r>
              <a:rPr lang="en-US" dirty="0" err="1"/>
              <a:t>son-in-laws</a:t>
            </a:r>
            <a:r>
              <a:rPr lang="en-US" dirty="0"/>
              <a:t> were a type of mockers and scoffers who were corrupted. (Gen. 19:14; 2 Pet. 3:2-10)</a:t>
            </a:r>
          </a:p>
          <a:p>
            <a:r>
              <a:rPr lang="en-US" dirty="0"/>
              <a:t>Lot choosing a small city over the mountains is an example of trying to manage sin instead of abandoning it completely. (Gen. 19:17-20)</a:t>
            </a:r>
          </a:p>
          <a:p>
            <a:r>
              <a:rPr lang="en-US" dirty="0"/>
              <a:t>Lot’s wife still had an attachment to Sodom. (Gen. 19:24-26)</a:t>
            </a:r>
          </a:p>
          <a:p>
            <a:r>
              <a:rPr lang="en-US" dirty="0"/>
              <a:t>Lot and his daughters left Sodom, but Sodom didn’t leave them. (Gen 19:31-38)</a:t>
            </a:r>
          </a:p>
        </p:txBody>
      </p:sp>
    </p:spTree>
    <p:extLst>
      <p:ext uri="{BB962C8B-B14F-4D97-AF65-F5344CB8AC3E}">
        <p14:creationId xmlns:p14="http://schemas.microsoft.com/office/powerpoint/2010/main" val="249838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Discussion Question</a:t>
            </a:r>
          </a:p>
        </p:txBody>
      </p:sp>
      <p:sp>
        <p:nvSpPr>
          <p:cNvPr id="14" name="Text Placeholder 2"/>
          <p:cNvSpPr>
            <a:spLocks noGrp="1"/>
          </p:cNvSpPr>
          <p:nvPr>
            <p:ph type="body" idx="1"/>
          </p:nvPr>
        </p:nvSpPr>
        <p:spPr/>
        <p:txBody>
          <a:bodyPr/>
          <a:lstStyle/>
          <a:p>
            <a:r>
              <a:rPr lang="en-US" dirty="0"/>
              <a:t>What strategies do you use to keep from looking back at from where God brought you out?</a:t>
            </a:r>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Takeaways</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763113293"/>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717</TotalTime>
  <Words>804</Words>
  <Application>Microsoft Office PowerPoint</Application>
  <PresentationFormat>Widescreen</PresentationFormat>
  <Paragraphs>37</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Wingdings</vt:lpstr>
      <vt:lpstr>Educational subjects 16x9</vt:lpstr>
      <vt:lpstr>Sodom &amp; Gomorrah Examined</vt:lpstr>
      <vt:lpstr>Jesus’ Warning: Luke 17:26-33</vt:lpstr>
      <vt:lpstr>The Backstory of Lot Going to Sodom</vt:lpstr>
      <vt:lpstr>Discussion Question</vt:lpstr>
      <vt:lpstr>The Events of Sodom and Gomorrah</vt:lpstr>
      <vt:lpstr>The Escape from Sodom</vt:lpstr>
      <vt:lpstr>Discussion Question</vt:lpstr>
      <vt:lpstr>3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Centurion Examined</dc:title>
  <dc:creator>USER</dc:creator>
  <cp:lastModifiedBy>USER</cp:lastModifiedBy>
  <cp:revision>30</cp:revision>
  <dcterms:created xsi:type="dcterms:W3CDTF">2018-10-11T13:56:09Z</dcterms:created>
  <dcterms:modified xsi:type="dcterms:W3CDTF">2018-11-16T00:29:48Z</dcterms:modified>
</cp:coreProperties>
</file>