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handoutMasterIdLst>
    <p:handoutMasterId r:id="rId9"/>
  </p:handoutMasterIdLst>
  <p:sldIdLst>
    <p:sldId id="256" r:id="rId2"/>
    <p:sldId id="260" r:id="rId3"/>
    <p:sldId id="279" r:id="rId4"/>
    <p:sldId id="257" r:id="rId5"/>
    <p:sldId id="268" r:id="rId6"/>
    <p:sldId id="27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090" autoAdjust="0"/>
  </p:normalViewPr>
  <p:slideViewPr>
    <p:cSldViewPr snapToGrid="0">
      <p:cViewPr varScale="1">
        <p:scale>
          <a:sx n="86" d="100"/>
          <a:sy n="86" d="100"/>
        </p:scale>
        <p:origin x="56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8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2019/01/03</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BDA2-4480-4D82-8886-1B64A7ECBBAC}" type="datetimeFigureOut">
              <a:rPr lang="en-ZA" smtClean="0"/>
              <a:t>2019/01/03</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BACE-0F8F-43FD-98F0-DEE13552DADA}" type="slidenum">
              <a:rPr lang="en-ZA" smtClean="0"/>
              <a:t>‹#›</a:t>
            </a:fld>
            <a:endParaRPr lang="en-ZA"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1909425" cy="6584950"/>
          </a:xfrm>
          <a:solidFill>
            <a:schemeClr val="accent4">
              <a:lumMod val="50000"/>
            </a:schemeClr>
          </a:solidFill>
        </p:spPr>
        <p:txBody>
          <a:bodyPr lIns="1080000" t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24" name="Rectangle 23">
            <a:extLst>
              <a:ext uri="{FF2B5EF4-FFF2-40B4-BE49-F238E27FC236}">
                <a16:creationId xmlns:a16="http://schemas.microsoft.com/office/drawing/2014/main" id="{4EDCBE8D-BCDE-43F2-9C37-386C3705A5C2}"/>
              </a:ext>
            </a:extLst>
          </p:cNvPr>
          <p:cNvSpPr/>
          <p:nvPr userDrawn="1"/>
        </p:nvSpPr>
        <p:spPr>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14" name="Text Placeholder 4">
            <a:extLst>
              <a:ext uri="{FF2B5EF4-FFF2-40B4-BE49-F238E27FC236}">
                <a16:creationId xmlns:a16="http://schemas.microsoft.com/office/drawing/2014/main" id="{C0299E33-978D-4B8A-9AC7-FC3F151DAC3D}"/>
              </a:ext>
            </a:extLst>
          </p:cNvPr>
          <p:cNvSpPr>
            <a:spLocks noGrp="1"/>
          </p:cNvSpPr>
          <p:nvPr>
            <p:ph type="body" sz="quarter" idx="17"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1631968" y="3314505"/>
            <a:ext cx="3069500" cy="305190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stStyle>
          <a:p>
            <a:pPr lvl="0"/>
            <a:r>
              <a:rPr lang="en-US" dirty="0"/>
              <a:t>2</a:t>
            </a:r>
            <a:endParaRPr lang="en-ZA" dirty="0"/>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p:nvPr>
        </p:nvSpPr>
        <p:spPr>
          <a:xfrm>
            <a:off x="6753360" y="3314701"/>
            <a:ext cx="3069500" cy="30511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15" name="Slide Number Placeholder 6">
            <a:extLst>
              <a:ext uri="{FF2B5EF4-FFF2-40B4-BE49-F238E27FC236}">
                <a16:creationId xmlns:a16="http://schemas.microsoft.com/office/drawing/2014/main" id="{03A8A6E9-DFE7-C84C-8C6D-E32D8A663AA6}"/>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237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solidFill>
            <a:schemeClr val="accent1">
              <a:alpha val="10000"/>
            </a:schemeClr>
          </a:solidFill>
          <a:ln>
            <a:solidFill>
              <a:schemeClr val="accent1"/>
            </a:solidFill>
          </a:ln>
        </p:spPr>
        <p:txBody>
          <a:bodyPr anchor="ctr"/>
          <a:lstStyle>
            <a:lvl1pPr marL="0" indent="0" algn="ctr">
              <a:buNone/>
              <a:defRPr sz="18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205688"/>
            <a:ext cx="2811618" cy="1440000"/>
          </a:xfrm>
          <a:prstGeom prst="rect">
            <a:avLst/>
          </a:prstGeom>
          <a:noFill/>
        </p:spPr>
        <p:txBody>
          <a:bodyPr anchor="b"/>
          <a:lstStyle>
            <a:lvl1pPr marL="0" indent="0" algn="ctr">
              <a:spcBef>
                <a:spcPts val="0"/>
              </a:spcBef>
              <a:spcAft>
                <a:spcPts val="0"/>
              </a:spcAft>
              <a:buNone/>
              <a:defRPr sz="6600" b="1">
                <a:solidFill>
                  <a:schemeClr val="tx1">
                    <a:lumMod val="75000"/>
                    <a:lumOff val="25000"/>
                  </a:schemeClr>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endParaRPr lang="en-ZA" dirty="0"/>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endParaRPr lang="en-ZA" dirty="0"/>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2056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2</a:t>
            </a:r>
            <a:endParaRPr lang="en-ZA" dirty="0"/>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solidFill>
            <a:schemeClr val="accent3">
              <a:alpha val="10000"/>
            </a:schemeClr>
          </a:solidFill>
          <a:ln>
            <a:solidFill>
              <a:schemeClr val="accent3"/>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2056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3</a:t>
            </a:r>
            <a:endParaRPr lang="en-ZA" dirty="0"/>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40258D63-D809-EE49-BCDD-8D6306004AEE}"/>
              </a:ext>
            </a:extLst>
          </p:cNvPr>
          <p:cNvSpPr>
            <a:spLocks noGrp="1"/>
          </p:cNvSpPr>
          <p:nvPr>
            <p:ph type="sldNum" sz="quarter" idx="3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877649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5503617"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0" y="3652910"/>
            <a:ext cx="10143235"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4513617" y="1069941"/>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4513617" y="5983879"/>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8595235" y="3354600"/>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AA059022-81BB-3141-9DC1-6E855A13A2D0}"/>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430366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0" name="Content Placeholder 2">
            <a:extLst>
              <a:ext uri="{FF2B5EF4-FFF2-40B4-BE49-F238E27FC236}">
                <a16:creationId xmlns:a16="http://schemas.microsoft.com/office/drawing/2014/main" id="{553B9F09-9E9C-4307-BB4B-33A20282D9A2}"/>
              </a:ext>
            </a:extLst>
          </p:cNvPr>
          <p:cNvSpPr>
            <a:spLocks noGrp="1"/>
          </p:cNvSpPr>
          <p:nvPr>
            <p:ph idx="1" hasCustomPrompt="1"/>
          </p:nvPr>
        </p:nvSpPr>
        <p:spPr>
          <a:xfrm>
            <a:off x="432000" y="1728000"/>
            <a:ext cx="2919633" cy="720000"/>
          </a:xfrm>
          <a:solidFill>
            <a:schemeClr val="tx1">
              <a:lumMod val="75000"/>
              <a:lumOff val="25000"/>
            </a:schemeClr>
          </a:solidFill>
          <a:ln w="28575">
            <a:solidFill>
              <a:schemeClr val="accent1"/>
            </a:solidFill>
          </a:ln>
        </p:spPr>
        <p:txBody>
          <a:bodyPr lIns="108000" tIns="36000" rIns="108000" bIns="36000" anchor="ctr"/>
          <a:lstStyle>
            <a:lvl1pPr marL="0" indent="0" algn="ctr">
              <a:buNone/>
              <a:defRPr>
                <a:solidFill>
                  <a:schemeClr val="bg1"/>
                </a:solidFill>
              </a:defRPr>
            </a:lvl1pPr>
          </a:lstStyle>
          <a:p>
            <a:pPr lvl="0"/>
            <a:r>
              <a:rPr lang="en-US" dirty="0"/>
              <a:t>Section 1 Title</a:t>
            </a:r>
            <a:endParaRPr lang="en-ZA" dirty="0"/>
          </a:p>
        </p:txBody>
      </p:sp>
      <p:sp>
        <p:nvSpPr>
          <p:cNvPr id="6" name="Content Placeholder 2">
            <a:extLst>
              <a:ext uri="{FF2B5EF4-FFF2-40B4-BE49-F238E27FC236}">
                <a16:creationId xmlns:a16="http://schemas.microsoft.com/office/drawing/2014/main" id="{D79DF38F-893A-4CE0-B168-9FAA1D01B8D7}"/>
              </a:ext>
            </a:extLst>
          </p:cNvPr>
          <p:cNvSpPr>
            <a:spLocks noGrp="1"/>
          </p:cNvSpPr>
          <p:nvPr>
            <p:ph idx="14"/>
          </p:nvPr>
        </p:nvSpPr>
        <p:spPr>
          <a:xfrm>
            <a:off x="432000"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3570526"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Content Placeholder 2">
            <a:extLst>
              <a:ext uri="{FF2B5EF4-FFF2-40B4-BE49-F238E27FC236}">
                <a16:creationId xmlns:a16="http://schemas.microsoft.com/office/drawing/2014/main" id="{707C52DD-FDE4-4BF6-B79B-3095E2927247}"/>
              </a:ext>
            </a:extLst>
          </p:cNvPr>
          <p:cNvSpPr>
            <a:spLocks noGrp="1"/>
          </p:cNvSpPr>
          <p:nvPr>
            <p:ph idx="17" hasCustomPrompt="1"/>
          </p:nvPr>
        </p:nvSpPr>
        <p:spPr>
          <a:xfrm>
            <a:off x="4043801" y="1728000"/>
            <a:ext cx="2919633" cy="720000"/>
          </a:xfrm>
          <a:solidFill>
            <a:schemeClr val="tx1">
              <a:lumMod val="75000"/>
              <a:lumOff val="25000"/>
            </a:schemeClr>
          </a:solidFill>
          <a:ln w="28575">
            <a:solidFill>
              <a:schemeClr val="accent2"/>
            </a:solidFill>
          </a:ln>
        </p:spPr>
        <p:txBody>
          <a:bodyPr lIns="108000" tIns="36000" rIns="108000" bIns="36000" anchor="ctr"/>
          <a:lstStyle>
            <a:lvl1pPr marL="0" indent="0" algn="ctr">
              <a:buNone/>
              <a:defRPr>
                <a:solidFill>
                  <a:schemeClr val="bg1"/>
                </a:solidFill>
              </a:defRPr>
            </a:lvl1pPr>
          </a:lstStyle>
          <a:p>
            <a:pPr lvl="0"/>
            <a:r>
              <a:rPr lang="en-US" dirty="0"/>
              <a:t>Section 2 Title</a:t>
            </a:r>
            <a:endParaRPr lang="en-ZA" dirty="0"/>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p:nvPr>
        </p:nvSpPr>
        <p:spPr>
          <a:xfrm>
            <a:off x="4043801"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182327"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Content Placeholder 2">
            <a:extLst>
              <a:ext uri="{FF2B5EF4-FFF2-40B4-BE49-F238E27FC236}">
                <a16:creationId xmlns:a16="http://schemas.microsoft.com/office/drawing/2014/main" id="{DA264641-CE4E-4168-9129-68B9B179A2A8}"/>
              </a:ext>
            </a:extLst>
          </p:cNvPr>
          <p:cNvSpPr>
            <a:spLocks noGrp="1"/>
          </p:cNvSpPr>
          <p:nvPr>
            <p:ph idx="18" hasCustomPrompt="1"/>
          </p:nvPr>
        </p:nvSpPr>
        <p:spPr>
          <a:xfrm>
            <a:off x="7655602" y="1728000"/>
            <a:ext cx="2919633" cy="720000"/>
          </a:xfrm>
          <a:solidFill>
            <a:schemeClr val="tx1">
              <a:lumMod val="75000"/>
              <a:lumOff val="25000"/>
            </a:schemeClr>
          </a:solidFill>
          <a:ln w="28575">
            <a:solidFill>
              <a:schemeClr val="accent3"/>
            </a:solidFill>
          </a:ln>
        </p:spPr>
        <p:txBody>
          <a:bodyPr lIns="108000" tIns="36000" rIns="108000" bIns="36000" anchor="ctr"/>
          <a:lstStyle>
            <a:lvl1pPr marL="0" indent="0" algn="ctr">
              <a:buNone/>
              <a:defRPr>
                <a:solidFill>
                  <a:schemeClr val="bg1"/>
                </a:solidFill>
              </a:defRPr>
            </a:lvl1pPr>
          </a:lstStyle>
          <a:p>
            <a:pPr lvl="0"/>
            <a:r>
              <a:rPr lang="en-US" dirty="0"/>
              <a:t>Section 3 Title</a:t>
            </a:r>
            <a:endParaRPr lang="en-ZA" dirty="0"/>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p:nvPr>
        </p:nvSpPr>
        <p:spPr>
          <a:xfrm>
            <a:off x="7655602"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B1CB22CF-1587-E74F-B211-A50F83802581}"/>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048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431800" y="3866682"/>
            <a:ext cx="1029017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27918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84560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4606680" y="2190750"/>
            <a:ext cx="1793875" cy="561975"/>
          </a:xfrm>
          <a:solidFill>
            <a:schemeClr val="bg1"/>
          </a:solidFill>
          <a:ln w="3175">
            <a:solidFill>
              <a:schemeClr val="accent1"/>
            </a:solidFill>
          </a:ln>
        </p:spPr>
        <p:txBody>
          <a:bodyPr tIns="36000" anchor="t"/>
          <a:lstStyle>
            <a:lvl1pPr marL="0" indent="0" algn="ctr">
              <a:buNone/>
              <a:defRPr sz="1600"/>
            </a:lvl1pPr>
          </a:lstStyle>
          <a:p>
            <a:pPr lvl="0"/>
            <a:r>
              <a:rPr lang="en-US" dirty="0"/>
              <a:t>Item Title</a:t>
            </a:r>
            <a:endParaRPr lang="en-ZA" dirty="0"/>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4658409" y="2505005"/>
            <a:ext cx="1690417" cy="224670"/>
          </a:xfrm>
        </p:spPr>
        <p:txBody>
          <a:bodyPr/>
          <a:lstStyle>
            <a:lvl1pPr marL="0" indent="0" algn="ctr">
              <a:buNone/>
              <a:defRPr sz="1200">
                <a:solidFill>
                  <a:schemeClr val="tx1">
                    <a:lumMod val="50000"/>
                    <a:lumOff val="50000"/>
                  </a:schemeClr>
                </a:solidFill>
              </a:defRPr>
            </a:lvl1pPr>
          </a:lstStyle>
          <a:p>
            <a:pPr lvl="0"/>
            <a:r>
              <a:rPr lang="en-US" dirty="0"/>
              <a:t>Month, Year</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38" name="Slide Number Placeholder 6">
            <a:extLst>
              <a:ext uri="{FF2B5EF4-FFF2-40B4-BE49-F238E27FC236}">
                <a16:creationId xmlns:a16="http://schemas.microsoft.com/office/drawing/2014/main" id="{C4B93A79-C848-FB4C-BF10-00BE7B66F061}"/>
              </a:ext>
            </a:extLst>
          </p:cNvPr>
          <p:cNvSpPr>
            <a:spLocks noGrp="1"/>
          </p:cNvSpPr>
          <p:nvPr>
            <p:ph type="sldNum" sz="quarter" idx="61"/>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09005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431800" y="1952049"/>
            <a:ext cx="1476951" cy="1476951"/>
          </a:xfrm>
          <a:solidFill>
            <a:schemeClr val="bg1">
              <a:lumMod val="95000"/>
              <a:alpha val="70000"/>
            </a:schemeClr>
          </a:solidFill>
          <a:ln w="12700" cap="flat">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431800"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431800"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4318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088297" y="1952049"/>
            <a:ext cx="1476951" cy="1476951"/>
          </a:xfrm>
          <a:solidFill>
            <a:schemeClr val="bg1">
              <a:lumMod val="95000"/>
              <a:alpha val="70000"/>
            </a:schemeClr>
          </a:solidFill>
          <a:ln w="12700" cap="flat">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088297"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088297"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0882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solidFill>
            <a:schemeClr val="bg1">
              <a:lumMod val="95000"/>
              <a:alpha val="70000"/>
            </a:schemeClr>
          </a:solidFill>
          <a:ln w="12700" cap="flat">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18" name="Slide Number Placeholder 6">
            <a:extLst>
              <a:ext uri="{FF2B5EF4-FFF2-40B4-BE49-F238E27FC236}">
                <a16:creationId xmlns:a16="http://schemas.microsoft.com/office/drawing/2014/main" id="{AE8F62FC-AFDE-3E45-856E-4C504FC42FEC}"/>
              </a:ext>
            </a:extLst>
          </p:cNvPr>
          <p:cNvSpPr>
            <a:spLocks noGrp="1"/>
          </p:cNvSpPr>
          <p:nvPr>
            <p:ph type="sldNum" sz="quarter" idx="4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6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p:nvPr>
        </p:nvSpPr>
        <p:spPr>
          <a:xfrm>
            <a:off x="492656" y="2256300"/>
            <a:ext cx="1217130" cy="1217130"/>
          </a:xfrm>
          <a:noFill/>
          <a:ln w="12700"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86740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1883223"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p:nvPr>
        </p:nvSpPr>
        <p:spPr>
          <a:xfrm>
            <a:off x="4060200" y="2256300"/>
            <a:ext cx="1217130" cy="1217130"/>
          </a:xfrm>
          <a:noFill/>
          <a:ln w="12700" cap="sq">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5434954"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5442861"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p:nvPr>
        </p:nvSpPr>
        <p:spPr>
          <a:xfrm>
            <a:off x="7627744" y="2256300"/>
            <a:ext cx="1217130" cy="1217130"/>
          </a:xfrm>
          <a:noFill/>
          <a:ln w="12700" cap="sq">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900249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9002499"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p:nvPr>
        </p:nvSpPr>
        <p:spPr>
          <a:xfrm>
            <a:off x="492656" y="4023015"/>
            <a:ext cx="1217130" cy="1217130"/>
          </a:xfrm>
          <a:noFill/>
          <a:ln w="12700" cap="sq">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86740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1883223"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p:nvPr>
        </p:nvSpPr>
        <p:spPr>
          <a:xfrm>
            <a:off x="4060200" y="4023015"/>
            <a:ext cx="1217130" cy="1217130"/>
          </a:xfrm>
          <a:noFill/>
          <a:ln w="12700" cap="sq">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5434954"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5442861"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p:nvPr>
        </p:nvSpPr>
        <p:spPr>
          <a:xfrm>
            <a:off x="7627744" y="4023015"/>
            <a:ext cx="1217130" cy="1217130"/>
          </a:xfrm>
          <a:noFill/>
          <a:ln w="12700" cap="sq">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900249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9002499"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4" name="Slide Number Placeholder 6">
            <a:extLst>
              <a:ext uri="{FF2B5EF4-FFF2-40B4-BE49-F238E27FC236}">
                <a16:creationId xmlns:a16="http://schemas.microsoft.com/office/drawing/2014/main" id="{694CD2E2-CA8B-354D-8563-5AC361B78B27}"/>
              </a:ext>
            </a:extLst>
          </p:cNvPr>
          <p:cNvSpPr>
            <a:spLocks noGrp="1"/>
          </p:cNvSpPr>
          <p:nvPr>
            <p:ph type="sldNum" sz="quarter" idx="6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893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ZA" dirty="0"/>
              <a:t>Add a footer</a:t>
            </a:r>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734501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ZA" dirty="0"/>
              <a:t>Add a footer</a:t>
            </a:r>
          </a:p>
        </p:txBody>
      </p:sp>
      <p:sp>
        <p:nvSpPr>
          <p:cNvPr id="5" name="Title 4">
            <a:extLst>
              <a:ext uri="{FF2B5EF4-FFF2-40B4-BE49-F238E27FC236}">
                <a16:creationId xmlns:a16="http://schemas.microsoft.com/office/drawing/2014/main" id="{05CD2AAA-246C-4A45-BE24-C1A9DB1D3C6B}"/>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7" name="Slide Number Placeholder 6">
            <a:extLst>
              <a:ext uri="{FF2B5EF4-FFF2-40B4-BE49-F238E27FC236}">
                <a16:creationId xmlns:a16="http://schemas.microsoft.com/office/drawing/2014/main" id="{005A0092-7256-3C4E-857B-D93B1A8D2CC7}"/>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8" name="Content Placeholder 2">
            <a:extLst>
              <a:ext uri="{FF2B5EF4-FFF2-40B4-BE49-F238E27FC236}">
                <a16:creationId xmlns:a16="http://schemas.microsoft.com/office/drawing/2014/main" id="{109829B2-67B8-42AF-A8F6-0483C504E33A}"/>
              </a:ext>
            </a:extLst>
          </p:cNvPr>
          <p:cNvSpPr>
            <a:spLocks noGrp="1"/>
          </p:cNvSpPr>
          <p:nvPr>
            <p:ph sz="half" idx="1"/>
          </p:nvPr>
        </p:nvSpPr>
        <p:spPr>
          <a:xfrm>
            <a:off x="432000"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D0953015-A379-403E-8191-D885E217C757}"/>
              </a:ext>
            </a:extLst>
          </p:cNvPr>
          <p:cNvSpPr>
            <a:spLocks noGrp="1"/>
          </p:cNvSpPr>
          <p:nvPr>
            <p:ph sz="half" idx="2"/>
          </p:nvPr>
        </p:nvSpPr>
        <p:spPr>
          <a:xfrm>
            <a:off x="5709372" y="1197204"/>
            <a:ext cx="4865864" cy="49797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1552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24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3883617"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7335235" y="1152000"/>
            <a:ext cx="3240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BC3A1E70-888C-457D-AFFC-B6844C5A7A9B}"/>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DB8ADDC7-03DF-504A-BCB2-CD59459CCF54}"/>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65438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2">
    <p:bg>
      <p:bgPr>
        <a:solidFill>
          <a:schemeClr val="accent4"/>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8183FF27-EC9A-4B3B-8FC8-8C0B22BAF41E}"/>
              </a:ext>
            </a:extLst>
          </p:cNvPr>
          <p:cNvSpPr>
            <a:spLocks noGrp="1"/>
          </p:cNvSpPr>
          <p:nvPr>
            <p:ph type="ftr" sz="quarter" idx="11"/>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66BEA673-E77B-454E-A2E7-937820AAEFF4}"/>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451970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908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490809"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4549618"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6608427" y="1148060"/>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8667235" y="1152525"/>
            <a:ext cx="190800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ZA" dirty="0"/>
              <a:t>Add a footer</a:t>
            </a:r>
          </a:p>
        </p:txBody>
      </p:sp>
      <p:sp>
        <p:nvSpPr>
          <p:cNvPr id="6" name="Title 5">
            <a:extLst>
              <a:ext uri="{FF2B5EF4-FFF2-40B4-BE49-F238E27FC236}">
                <a16:creationId xmlns:a16="http://schemas.microsoft.com/office/drawing/2014/main" id="{0219BBF2-DEB7-4E8E-8C83-D3D10FA6E37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10" name="Slide Number Placeholder 6">
            <a:extLst>
              <a:ext uri="{FF2B5EF4-FFF2-40B4-BE49-F238E27FC236}">
                <a16:creationId xmlns:a16="http://schemas.microsoft.com/office/drawing/2014/main" id="{08BEF633-490C-6441-95CA-B2301D2D96DC}"/>
              </a:ext>
            </a:extLst>
          </p:cNvPr>
          <p:cNvSpPr>
            <a:spLocks noGrp="1"/>
          </p:cNvSpPr>
          <p:nvPr>
            <p:ph type="sldNum" sz="quarter" idx="17"/>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74837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4860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4860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EFE5FCFC-5862-8346-B282-9ACAE5AA2B95}"/>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10" name="Content Placeholder 5">
            <a:extLst>
              <a:ext uri="{FF2B5EF4-FFF2-40B4-BE49-F238E27FC236}">
                <a16:creationId xmlns:a16="http://schemas.microsoft.com/office/drawing/2014/main" id="{484CD98A-64EE-42B1-9A8B-F495FEF2E9FE}"/>
              </a:ext>
            </a:extLst>
          </p:cNvPr>
          <p:cNvSpPr>
            <a:spLocks noGrp="1"/>
          </p:cNvSpPr>
          <p:nvPr>
            <p:ph sz="quarter" idx="4"/>
          </p:nvPr>
        </p:nvSpPr>
        <p:spPr>
          <a:xfrm>
            <a:off x="5715235" y="1581663"/>
            <a:ext cx="4786225" cy="460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99F7B39C-4DE9-4650-869E-0410A8E29AAA}"/>
              </a:ext>
            </a:extLst>
          </p:cNvPr>
          <p:cNvSpPr>
            <a:spLocks noGrp="1"/>
          </p:cNvSpPr>
          <p:nvPr>
            <p:ph type="body" sz="quarter" idx="3"/>
          </p:nvPr>
        </p:nvSpPr>
        <p:spPr>
          <a:xfrm>
            <a:off x="5715235" y="1151999"/>
            <a:ext cx="4860000" cy="359999"/>
          </a:xfrm>
        </p:spPr>
        <p:txBody>
          <a:bodyPr vert="horz" lIns="0" tIns="0" rIns="0" bIns="0" rtlCol="0" anchor="t">
            <a:noAutofit/>
          </a:bodyPr>
          <a:lstStyle>
            <a:lvl1pPr marL="0" indent="0">
              <a:buNone/>
              <a:defRPr lang="en-US" sz="2400" b="1"/>
            </a:lvl1pPr>
          </a:lstStyle>
          <a:p>
            <a:pPr marL="266700" lvl="0" indent="-266700"/>
            <a:r>
              <a:rPr lang="en-US"/>
              <a:t>Edit Master text styles</a:t>
            </a:r>
          </a:p>
        </p:txBody>
      </p:sp>
    </p:spTree>
    <p:extLst>
      <p:ext uri="{BB962C8B-B14F-4D97-AF65-F5344CB8AC3E}">
        <p14:creationId xmlns:p14="http://schemas.microsoft.com/office/powerpoint/2010/main" val="2139098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Content Placeholder 2">
            <a:extLst>
              <a:ext uri="{FF2B5EF4-FFF2-40B4-BE49-F238E27FC236}">
                <a16:creationId xmlns:a16="http://schemas.microsoft.com/office/drawing/2014/main" id="{6F8D5478-FA4F-48AE-8588-59081070B7D7}"/>
              </a:ext>
            </a:extLst>
          </p:cNvPr>
          <p:cNvSpPr>
            <a:spLocks noGrp="1"/>
          </p:cNvSpPr>
          <p:nvPr>
            <p:ph idx="1"/>
          </p:nvPr>
        </p:nvSpPr>
        <p:spPr>
          <a:xfrm>
            <a:off x="5183188" y="457201"/>
            <a:ext cx="5082602" cy="540385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780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Picture Placeholder 2">
            <a:extLst>
              <a:ext uri="{FF2B5EF4-FFF2-40B4-BE49-F238E27FC236}">
                <a16:creationId xmlns:a16="http://schemas.microsoft.com/office/drawing/2014/main" id="{050FC2D7-C428-4985-A707-D3D2DA6165E1}"/>
              </a:ext>
            </a:extLst>
          </p:cNvPr>
          <p:cNvSpPr>
            <a:spLocks noGrp="1"/>
          </p:cNvSpPr>
          <p:nvPr>
            <p:ph type="pic" idx="1"/>
          </p:nvPr>
        </p:nvSpPr>
        <p:spPr>
          <a:xfrm>
            <a:off x="5183188" y="457201"/>
            <a:ext cx="5063748"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5039245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6" name="Slide Number Placeholder 6">
            <a:extLst>
              <a:ext uri="{FF2B5EF4-FFF2-40B4-BE49-F238E27FC236}">
                <a16:creationId xmlns:a16="http://schemas.microsoft.com/office/drawing/2014/main" id="{28DDE606-CFBE-5C4D-91D3-266C9C6E730C}"/>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505855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13976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 name="Group 3">
            <a:extLst>
              <a:ext uri="{FF2B5EF4-FFF2-40B4-BE49-F238E27FC236}">
                <a16:creationId xmlns:a16="http://schemas.microsoft.com/office/drawing/2014/main" id="{A4A26770-290B-4E8A-B12A-36F7DDB7F2B1}"/>
              </a:ext>
            </a:extLst>
          </p:cNvPr>
          <p:cNvGrpSpPr/>
          <p:nvPr userDrawn="1"/>
        </p:nvGrpSpPr>
        <p:grpSpPr>
          <a:xfrm>
            <a:off x="0" y="0"/>
            <a:ext cx="5277678" cy="6858000"/>
            <a:chOff x="0" y="0"/>
            <a:chExt cx="10954058" cy="6858000"/>
          </a:xfrm>
        </p:grpSpPr>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2894682"/>
            <a:ext cx="5085650" cy="1870007"/>
          </a:xfrm>
        </p:spPr>
        <p:txBody>
          <a:bodyPr anchor="b"/>
          <a:lstStyle>
            <a:lvl1pPr algn="r">
              <a:defRPr sz="6600">
                <a:solidFill>
                  <a:schemeClr val="bg1"/>
                </a:solidFill>
              </a:defRPr>
            </a:lvl1pPr>
          </a:lstStyle>
          <a:p>
            <a:r>
              <a:rPr lang="en-US" dirty="0"/>
              <a:t>Thank You</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5573044" y="5025053"/>
            <a:ext cx="4681330"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Full Name</a:t>
            </a:r>
          </a:p>
        </p:txBody>
      </p:sp>
      <p:sp>
        <p:nvSpPr>
          <p:cNvPr id="19" name="Text Placeholder 4">
            <a:extLst>
              <a:ext uri="{FF2B5EF4-FFF2-40B4-BE49-F238E27FC236}">
                <a16:creationId xmlns:a16="http://schemas.microsoft.com/office/drawing/2014/main" id="{77D147AD-3B0C-4B21-AE3D-178E0B7E360D}"/>
              </a:ext>
            </a:extLst>
          </p:cNvPr>
          <p:cNvSpPr>
            <a:spLocks noGrp="1"/>
          </p:cNvSpPr>
          <p:nvPr>
            <p:ph type="body" sz="quarter" idx="15" hasCustomPrompt="1"/>
          </p:nvPr>
        </p:nvSpPr>
        <p:spPr>
          <a:xfrm>
            <a:off x="5573044" y="5431223"/>
            <a:ext cx="4681330"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Phone</a:t>
            </a:r>
            <a:endParaRPr lang="en-ZA" dirty="0"/>
          </a:p>
        </p:txBody>
      </p:sp>
      <p:sp>
        <p:nvSpPr>
          <p:cNvPr id="20" name="Text Placeholder 10">
            <a:extLst>
              <a:ext uri="{FF2B5EF4-FFF2-40B4-BE49-F238E27FC236}">
                <a16:creationId xmlns:a16="http://schemas.microsoft.com/office/drawing/2014/main" id="{6EB09218-D127-4641-A366-94360A951A0D}"/>
              </a:ext>
            </a:extLst>
          </p:cNvPr>
          <p:cNvSpPr>
            <a:spLocks noGrp="1"/>
          </p:cNvSpPr>
          <p:nvPr>
            <p:ph type="body" sz="quarter" idx="16" hasCustomPrompt="1"/>
          </p:nvPr>
        </p:nvSpPr>
        <p:spPr>
          <a:xfrm>
            <a:off x="5573044" y="5817586"/>
            <a:ext cx="4681330" cy="252000"/>
          </a:xfrm>
        </p:spPr>
        <p:txBody>
          <a:bodyPr/>
          <a:lstStyle>
            <a:lvl1pPr marL="0" indent="0" algn="r">
              <a:buNone/>
              <a:defRPr sz="1600">
                <a:solidFill>
                  <a:schemeClr val="bg1"/>
                </a:solidFill>
              </a:defRPr>
            </a:lvl1pPr>
          </a:lstStyle>
          <a:p>
            <a:pPr lvl="0"/>
            <a:r>
              <a:rPr lang="en-US" dirty="0"/>
              <a:t>Email</a:t>
            </a:r>
            <a:endParaRPr lang="en-ZA" dirty="0"/>
          </a:p>
        </p:txBody>
      </p:sp>
      <p:sp>
        <p:nvSpPr>
          <p:cNvPr id="21" name="Text Placeholder 15">
            <a:extLst>
              <a:ext uri="{FF2B5EF4-FFF2-40B4-BE49-F238E27FC236}">
                <a16:creationId xmlns:a16="http://schemas.microsoft.com/office/drawing/2014/main" id="{B9C42B1D-23D7-46D7-A8E3-6667AC7EFB66}"/>
              </a:ext>
            </a:extLst>
          </p:cNvPr>
          <p:cNvSpPr>
            <a:spLocks noGrp="1"/>
          </p:cNvSpPr>
          <p:nvPr>
            <p:ph type="body" sz="quarter" idx="17" hasCustomPrompt="1"/>
          </p:nvPr>
        </p:nvSpPr>
        <p:spPr>
          <a:xfrm>
            <a:off x="5573044" y="6203950"/>
            <a:ext cx="4683095" cy="252413"/>
          </a:xfrm>
        </p:spPr>
        <p:txBody>
          <a:bodyPr/>
          <a:lstStyle>
            <a:lvl1pPr marL="0" indent="0" algn="r">
              <a:buNone/>
              <a:defRPr sz="1600">
                <a:solidFill>
                  <a:schemeClr val="bg1"/>
                </a:solidFill>
              </a:defRPr>
            </a:lvl1pPr>
          </a:lstStyle>
          <a:p>
            <a:pPr lvl="0"/>
            <a:r>
              <a:rPr lang="en-US" dirty="0"/>
              <a:t>Website</a:t>
            </a:r>
            <a:endParaRPr lang="en-ZA" dirty="0"/>
          </a:p>
        </p:txBody>
      </p:sp>
    </p:spTree>
    <p:extLst>
      <p:ext uri="{BB962C8B-B14F-4D97-AF65-F5344CB8AC3E}">
        <p14:creationId xmlns:p14="http://schemas.microsoft.com/office/powerpoint/2010/main" val="2930386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88D655-4406-4239-85EC-50C2308745AA}"/>
              </a:ext>
            </a:extLst>
          </p:cNvPr>
          <p:cNvSpPr/>
          <p:nvPr userDrawn="1"/>
        </p:nvSpPr>
        <p:spPr>
          <a:xfrm>
            <a:off x="145004" y="135743"/>
            <a:ext cx="11909425" cy="6584950"/>
          </a:xfrm>
          <a:prstGeom prst="rect">
            <a:avLst/>
          </a:prstGeom>
          <a:solidFill>
            <a:schemeClr val="accent4">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7571908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0147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86063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ntro Copy">
    <p:bg>
      <p:bgPr>
        <a:solidFill>
          <a:schemeClr val="bg1">
            <a:lumMod val="95000"/>
          </a:schemeClr>
        </a:solidFill>
        <a:effectLst/>
      </p:bgPr>
    </p:bg>
    <p:spTree>
      <p:nvGrpSpPr>
        <p:cNvPr id="1" name=""/>
        <p:cNvGrpSpPr/>
        <p:nvPr/>
      </p:nvGrpSpPr>
      <p:grpSpPr>
        <a:xfrm>
          <a:off x="0" y="0"/>
          <a:ext cx="0" cy="0"/>
          <a:chOff x="0" y="0"/>
          <a:chExt cx="0" cy="0"/>
        </a:xfrm>
      </p:grpSpPr>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5277678" y="136525"/>
            <a:ext cx="5676382"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p:nvPr>
        </p:nvSpPr>
        <p:spPr>
          <a:xfrm>
            <a:off x="432001" y="3674372"/>
            <a:ext cx="4444800" cy="272884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grpSp>
        <p:nvGrpSpPr>
          <p:cNvPr id="8" name="Group 7">
            <a:extLst>
              <a:ext uri="{FF2B5EF4-FFF2-40B4-BE49-F238E27FC236}">
                <a16:creationId xmlns:a16="http://schemas.microsoft.com/office/drawing/2014/main" id="{83D56AE9-6D9F-474C-A5AA-1064B66023B2}"/>
              </a:ext>
            </a:extLst>
          </p:cNvPr>
          <p:cNvGrpSpPr/>
          <p:nvPr userDrawn="1"/>
        </p:nvGrpSpPr>
        <p:grpSpPr>
          <a:xfrm>
            <a:off x="5277678" y="0"/>
            <a:ext cx="5676381" cy="6858000"/>
            <a:chOff x="0" y="0"/>
            <a:chExt cx="12192000" cy="6858000"/>
          </a:xfrm>
          <a:solidFill>
            <a:schemeClr val="accent1"/>
          </a:solidFill>
        </p:grpSpPr>
        <p:sp>
          <p:nvSpPr>
            <p:cNvPr id="9" name="Rectangle 8">
              <a:extLst>
                <a:ext uri="{FF2B5EF4-FFF2-40B4-BE49-F238E27FC236}">
                  <a16:creationId xmlns:a16="http://schemas.microsoft.com/office/drawing/2014/main" id="{25FC2C23-C626-4C00-83A4-E40C9C7E8F5A}"/>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06E2D5A7-6879-488F-81C7-1B8BA84D430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3"/>
            <a:ext cx="5085650"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5185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4" name="Rectangle 3">
            <a:extLst>
              <a:ext uri="{FF2B5EF4-FFF2-40B4-BE49-F238E27FC236}">
                <a16:creationId xmlns:a16="http://schemas.microsoft.com/office/drawing/2014/main" id="{9CA47B37-80B0-5A4F-BDC3-DE42D5B2D34F}"/>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3" name="Rectangle 22">
            <a:extLst>
              <a:ext uri="{FF2B5EF4-FFF2-40B4-BE49-F238E27FC236}">
                <a16:creationId xmlns:a16="http://schemas.microsoft.com/office/drawing/2014/main" id="{1A6AC2DF-47CD-A743-A120-FBE75B801CF3}"/>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4" name="Rectangle 23">
            <a:extLst>
              <a:ext uri="{FF2B5EF4-FFF2-40B4-BE49-F238E27FC236}">
                <a16:creationId xmlns:a16="http://schemas.microsoft.com/office/drawing/2014/main" id="{17E0F6BC-FBF2-3048-B833-61609739028C}"/>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5" name="Rectangle 24">
            <a:extLst>
              <a:ext uri="{FF2B5EF4-FFF2-40B4-BE49-F238E27FC236}">
                <a16:creationId xmlns:a16="http://schemas.microsoft.com/office/drawing/2014/main" id="{D0B0310F-833E-864C-9FB7-B2B2A6714808}"/>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6824377"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6824377"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6" name="Rectangle 25">
            <a:extLst>
              <a:ext uri="{FF2B5EF4-FFF2-40B4-BE49-F238E27FC236}">
                <a16:creationId xmlns:a16="http://schemas.microsoft.com/office/drawing/2014/main" id="{F906D597-BA39-4C4D-833F-CC0EE989B51C}"/>
              </a:ext>
            </a:extLst>
          </p:cNvPr>
          <p:cNvSpPr/>
          <p:nvPr userDrawn="1"/>
        </p:nvSpPr>
        <p:spPr>
          <a:xfrm>
            <a:off x="9157648"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945482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8955235"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8955235"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2" name="Slide Number Placeholder 6">
            <a:extLst>
              <a:ext uri="{FF2B5EF4-FFF2-40B4-BE49-F238E27FC236}">
                <a16:creationId xmlns:a16="http://schemas.microsoft.com/office/drawing/2014/main" id="{40C2B055-E680-DE47-949A-41B3A5A9204A}"/>
              </a:ext>
            </a:extLst>
          </p:cNvPr>
          <p:cNvSpPr>
            <a:spLocks noGrp="1"/>
          </p:cNvSpPr>
          <p:nvPr>
            <p:ph type="sldNum" sz="quarter" idx="46"/>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42175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Bullets 3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E3B0AD5-3645-8443-891F-C0E1D9763D7A}"/>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p:ph type="pic" sz="quarter" idx="45"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BE9B724A-B58C-CD4D-8980-C0DFE08B79B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3" name="Rectangle 32">
            <a:extLst>
              <a:ext uri="{FF2B5EF4-FFF2-40B4-BE49-F238E27FC236}">
                <a16:creationId xmlns:a16="http://schemas.microsoft.com/office/drawing/2014/main" id="{28894D68-6E31-8646-BFD7-2C0D8C4CD961}"/>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0" name="Text Placeholder 8">
            <a:extLst>
              <a:ext uri="{FF2B5EF4-FFF2-40B4-BE49-F238E27FC236}">
                <a16:creationId xmlns:a16="http://schemas.microsoft.com/office/drawing/2014/main" id="{1BE88C8C-9E13-4109-9608-6DC4B7B0DF14}"/>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21" name="Text Placeholder 10">
            <a:extLst>
              <a:ext uri="{FF2B5EF4-FFF2-40B4-BE49-F238E27FC236}">
                <a16:creationId xmlns:a16="http://schemas.microsoft.com/office/drawing/2014/main" id="{903C64D8-B655-49E0-A776-8C6594DF12C9}"/>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7151842" y="2919257"/>
            <a:ext cx="3292475"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5" name="Group 24">
            <a:extLst>
              <a:ext uri="{FF2B5EF4-FFF2-40B4-BE49-F238E27FC236}">
                <a16:creationId xmlns:a16="http://schemas.microsoft.com/office/drawing/2014/main" id="{F886979D-82A3-4A80-B7D8-1411156740B3}"/>
              </a:ext>
            </a:extLst>
          </p:cNvPr>
          <p:cNvGrpSpPr/>
          <p:nvPr userDrawn="1"/>
        </p:nvGrpSpPr>
        <p:grpSpPr>
          <a:xfrm>
            <a:off x="6641050" y="0"/>
            <a:ext cx="4313009" cy="6858000"/>
            <a:chOff x="0" y="0"/>
            <a:chExt cx="12192000" cy="6858000"/>
          </a:xfrm>
          <a:solidFill>
            <a:schemeClr val="accent1"/>
          </a:solidFill>
        </p:grpSpPr>
        <p:sp>
          <p:nvSpPr>
            <p:cNvPr id="26" name="Rectangle 25">
              <a:extLst>
                <a:ext uri="{FF2B5EF4-FFF2-40B4-BE49-F238E27FC236}">
                  <a16:creationId xmlns:a16="http://schemas.microsoft.com/office/drawing/2014/main" id="{25A4C3AA-BB58-4285-A38D-608FB501AC1D}"/>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Rectangle 26">
              <a:extLst>
                <a:ext uri="{FF2B5EF4-FFF2-40B4-BE49-F238E27FC236}">
                  <a16:creationId xmlns:a16="http://schemas.microsoft.com/office/drawing/2014/main" id="{BBB9E9C3-2013-4B62-89A6-8A4B0F2A884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8" name="Rectangle 27">
            <a:extLst>
              <a:ext uri="{FF2B5EF4-FFF2-40B4-BE49-F238E27FC236}">
                <a16:creationId xmlns:a16="http://schemas.microsoft.com/office/drawing/2014/main" id="{E4564187-7B7F-4203-BE0E-B2085E4F1869}"/>
              </a:ext>
            </a:extLst>
          </p:cNvPr>
          <p:cNvSpPr/>
          <p:nvPr userDrawn="1"/>
        </p:nvSpPr>
        <p:spPr>
          <a:xfrm rot="5400000">
            <a:off x="7151842" y="-373218"/>
            <a:ext cx="3292475" cy="431196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69"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69"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2349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Bullets 4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F5735D3-1D9F-7543-95B4-59FA78EE1633}"/>
              </a:ext>
            </a:extLst>
          </p:cNvPr>
          <p:cNvSpPr/>
          <p:nvPr userDrawn="1"/>
        </p:nvSpPr>
        <p:spPr>
          <a:xfrm>
            <a:off x="1729232"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icture Placeholder 15">
            <a:extLst>
              <a:ext uri="{FF2B5EF4-FFF2-40B4-BE49-F238E27FC236}">
                <a16:creationId xmlns:a16="http://schemas.microsoft.com/office/drawing/2014/main" id="{DC68C0D1-0629-E546-99ED-3DA6B7EE0EE8}"/>
              </a:ext>
            </a:extLst>
          </p:cNvPr>
          <p:cNvSpPr>
            <a:spLocks noGrp="1"/>
          </p:cNvSpPr>
          <p:nvPr>
            <p:ph type="pic" sz="quarter" idx="51" hasCustomPrompt="1"/>
          </p:nvPr>
        </p:nvSpPr>
        <p:spPr>
          <a:xfrm>
            <a:off x="20264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1526819"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1526819"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4AD89EB4-58FE-9C45-AF3E-821DBB1186EC}"/>
              </a:ext>
            </a:extLst>
          </p:cNvPr>
          <p:cNvSpPr/>
          <p:nvPr userDrawn="1"/>
        </p:nvSpPr>
        <p:spPr>
          <a:xfrm>
            <a:off x="3860091"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905D3761-5A7C-8546-BADF-20524AE7D5DB}"/>
              </a:ext>
            </a:extLst>
          </p:cNvPr>
          <p:cNvSpPr>
            <a:spLocks noGrp="1"/>
          </p:cNvSpPr>
          <p:nvPr>
            <p:ph type="pic" sz="quarter" idx="52" hasCustomPrompt="1"/>
          </p:nvPr>
        </p:nvSpPr>
        <p:spPr>
          <a:xfrm>
            <a:off x="41572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3657678"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2</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3657678"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5" name="Rectangle 34">
            <a:extLst>
              <a:ext uri="{FF2B5EF4-FFF2-40B4-BE49-F238E27FC236}">
                <a16:creationId xmlns:a16="http://schemas.microsoft.com/office/drawing/2014/main" id="{832E783B-B6C5-C74B-8CB2-1421AF723973}"/>
              </a:ext>
            </a:extLst>
          </p:cNvPr>
          <p:cNvSpPr/>
          <p:nvPr userDrawn="1"/>
        </p:nvSpPr>
        <p:spPr>
          <a:xfrm>
            <a:off x="1728254"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icture Placeholder 15">
            <a:extLst>
              <a:ext uri="{FF2B5EF4-FFF2-40B4-BE49-F238E27FC236}">
                <a16:creationId xmlns:a16="http://schemas.microsoft.com/office/drawing/2014/main" id="{8B15AB9B-691E-DD4D-9136-3E88324FBF9C}"/>
              </a:ext>
            </a:extLst>
          </p:cNvPr>
          <p:cNvSpPr>
            <a:spLocks noGrp="1"/>
          </p:cNvSpPr>
          <p:nvPr>
            <p:ph type="pic" sz="quarter" idx="53" hasCustomPrompt="1"/>
          </p:nvPr>
        </p:nvSpPr>
        <p:spPr>
          <a:xfrm>
            <a:off x="20254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5" name="Text Placeholder 8">
            <a:extLst>
              <a:ext uri="{FF2B5EF4-FFF2-40B4-BE49-F238E27FC236}">
                <a16:creationId xmlns:a16="http://schemas.microsoft.com/office/drawing/2014/main" id="{61982B6C-C1EE-465B-8438-A6066081C644}"/>
              </a:ext>
            </a:extLst>
          </p:cNvPr>
          <p:cNvSpPr>
            <a:spLocks noGrp="1"/>
          </p:cNvSpPr>
          <p:nvPr>
            <p:ph type="body" sz="quarter" idx="45" hasCustomPrompt="1"/>
          </p:nvPr>
        </p:nvSpPr>
        <p:spPr>
          <a:xfrm>
            <a:off x="1526819"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3</a:t>
            </a:r>
            <a:endParaRPr lang="en-ZA" dirty="0"/>
          </a:p>
        </p:txBody>
      </p:sp>
      <p:sp>
        <p:nvSpPr>
          <p:cNvPr id="26" name="Text Placeholder 10">
            <a:extLst>
              <a:ext uri="{FF2B5EF4-FFF2-40B4-BE49-F238E27FC236}">
                <a16:creationId xmlns:a16="http://schemas.microsoft.com/office/drawing/2014/main" id="{0FE75CF1-5F4E-4BF8-8C99-C76C621F5012}"/>
              </a:ext>
            </a:extLst>
          </p:cNvPr>
          <p:cNvSpPr>
            <a:spLocks noGrp="1"/>
          </p:cNvSpPr>
          <p:nvPr>
            <p:ph type="body" sz="quarter" idx="46" hasCustomPrompt="1"/>
          </p:nvPr>
        </p:nvSpPr>
        <p:spPr>
          <a:xfrm>
            <a:off x="1526819"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6" name="Rectangle 35">
            <a:extLst>
              <a:ext uri="{FF2B5EF4-FFF2-40B4-BE49-F238E27FC236}">
                <a16:creationId xmlns:a16="http://schemas.microsoft.com/office/drawing/2014/main" id="{4E4FB0C7-5FAE-064C-B022-6C6F1429F789}"/>
              </a:ext>
            </a:extLst>
          </p:cNvPr>
          <p:cNvSpPr/>
          <p:nvPr userDrawn="1"/>
        </p:nvSpPr>
        <p:spPr>
          <a:xfrm>
            <a:off x="3859113"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icture Placeholder 15">
            <a:extLst>
              <a:ext uri="{FF2B5EF4-FFF2-40B4-BE49-F238E27FC236}">
                <a16:creationId xmlns:a16="http://schemas.microsoft.com/office/drawing/2014/main" id="{3B3DF983-963A-B942-97F9-7781C383B6B3}"/>
              </a:ext>
            </a:extLst>
          </p:cNvPr>
          <p:cNvSpPr>
            <a:spLocks noGrp="1"/>
          </p:cNvSpPr>
          <p:nvPr>
            <p:ph type="pic" sz="quarter" idx="54" hasCustomPrompt="1"/>
          </p:nvPr>
        </p:nvSpPr>
        <p:spPr>
          <a:xfrm>
            <a:off x="41562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7" name="Text Placeholder 8">
            <a:extLst>
              <a:ext uri="{FF2B5EF4-FFF2-40B4-BE49-F238E27FC236}">
                <a16:creationId xmlns:a16="http://schemas.microsoft.com/office/drawing/2014/main" id="{C1BDC87D-8B88-4BFD-8A1A-C600A5899DF3}"/>
              </a:ext>
            </a:extLst>
          </p:cNvPr>
          <p:cNvSpPr>
            <a:spLocks noGrp="1"/>
          </p:cNvSpPr>
          <p:nvPr>
            <p:ph type="body" sz="quarter" idx="47" hasCustomPrompt="1"/>
          </p:nvPr>
        </p:nvSpPr>
        <p:spPr>
          <a:xfrm>
            <a:off x="3657678"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4</a:t>
            </a:r>
            <a:endParaRPr lang="en-ZA" dirty="0"/>
          </a:p>
        </p:txBody>
      </p:sp>
      <p:sp>
        <p:nvSpPr>
          <p:cNvPr id="28" name="Text Placeholder 10">
            <a:extLst>
              <a:ext uri="{FF2B5EF4-FFF2-40B4-BE49-F238E27FC236}">
                <a16:creationId xmlns:a16="http://schemas.microsoft.com/office/drawing/2014/main" id="{563D2EC4-BEF1-4AC6-872F-27FEBA2EBDE3}"/>
              </a:ext>
            </a:extLst>
          </p:cNvPr>
          <p:cNvSpPr>
            <a:spLocks noGrp="1"/>
          </p:cNvSpPr>
          <p:nvPr>
            <p:ph type="body" sz="quarter" idx="48" hasCustomPrompt="1"/>
          </p:nvPr>
        </p:nvSpPr>
        <p:spPr>
          <a:xfrm>
            <a:off x="3657678"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0" name="Group 19">
            <a:extLst>
              <a:ext uri="{FF2B5EF4-FFF2-40B4-BE49-F238E27FC236}">
                <a16:creationId xmlns:a16="http://schemas.microsoft.com/office/drawing/2014/main" id="{58BDD832-2CD9-45D2-AC4D-DD00EFA5A223}"/>
              </a:ext>
            </a:extLst>
          </p:cNvPr>
          <p:cNvGrpSpPr/>
          <p:nvPr userDrawn="1"/>
        </p:nvGrpSpPr>
        <p:grpSpPr>
          <a:xfrm>
            <a:off x="6641050" y="0"/>
            <a:ext cx="4313009" cy="6858000"/>
            <a:chOff x="0" y="0"/>
            <a:chExt cx="12192000" cy="6858000"/>
          </a:xfrm>
          <a:solidFill>
            <a:schemeClr val="accent1"/>
          </a:solidFill>
        </p:grpSpPr>
        <p:sp>
          <p:nvSpPr>
            <p:cNvPr id="21" name="Rectangle 20">
              <a:extLst>
                <a:ext uri="{FF2B5EF4-FFF2-40B4-BE49-F238E27FC236}">
                  <a16:creationId xmlns:a16="http://schemas.microsoft.com/office/drawing/2014/main" id="{AB47021E-0309-4638-9D02-AE2A45E2C5D1}"/>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Rectangle 23">
              <a:extLst>
                <a:ext uri="{FF2B5EF4-FFF2-40B4-BE49-F238E27FC236}">
                  <a16:creationId xmlns:a16="http://schemas.microsoft.com/office/drawing/2014/main" id="{2B8E8D6F-D64D-4B85-AA51-BDA9EF959E3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70"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62382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gital Product">
    <p:bg>
      <p:bgPr>
        <a:solidFill>
          <a:schemeClr val="bg1">
            <a:lumMod val="95000"/>
          </a:schemeClr>
        </a:solidFill>
        <a:effectLst/>
      </p:bgPr>
    </p:bg>
    <p:spTree>
      <p:nvGrpSpPr>
        <p:cNvPr id="1" name=""/>
        <p:cNvGrpSpPr/>
        <p:nvPr/>
      </p:nvGrpSpPr>
      <p:grpSpPr>
        <a:xfrm>
          <a:off x="0" y="0"/>
          <a:ext cx="0" cy="0"/>
          <a:chOff x="0" y="0"/>
          <a:chExt cx="0" cy="0"/>
        </a:xfrm>
      </p:grpSpPr>
      <p:sp>
        <p:nvSpPr>
          <p:cNvPr id="32" name="Picture Placeholder 10">
            <a:extLst>
              <a:ext uri="{FF2B5EF4-FFF2-40B4-BE49-F238E27FC236}">
                <a16:creationId xmlns:a16="http://schemas.microsoft.com/office/drawing/2014/main" id="{C556A4B9-7599-4B11-B687-2C429C7968EA}"/>
              </a:ext>
            </a:extLst>
          </p:cNvPr>
          <p:cNvSpPr>
            <a:spLocks noGrp="1"/>
          </p:cNvSpPr>
          <p:nvPr>
            <p:ph type="pic" sz="quarter" idx="13" hasCustomPrompt="1"/>
          </p:nvPr>
        </p:nvSpPr>
        <p:spPr>
          <a:xfrm>
            <a:off x="-1" y="947452"/>
            <a:ext cx="5703889" cy="4320000"/>
          </a:xfrm>
          <a:solidFill>
            <a:schemeClr val="bg1">
              <a:lumMod val="85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your Screen Design here</a:t>
            </a:r>
          </a:p>
        </p:txBody>
      </p:sp>
      <p:pic>
        <p:nvPicPr>
          <p:cNvPr id="31" name="Picture 30">
            <a:extLst>
              <a:ext uri="{FF2B5EF4-FFF2-40B4-BE49-F238E27FC236}">
                <a16:creationId xmlns:a16="http://schemas.microsoft.com/office/drawing/2014/main" id="{78C72E08-7056-40F8-B0FE-C8DD826BF55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1" y="457201"/>
            <a:ext cx="10705833" cy="6195852"/>
          </a:xfrm>
          <a:prstGeom prst="rect">
            <a:avLst/>
          </a:prstGeom>
        </p:spPr>
      </p:pic>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12" name="Group 11">
            <a:extLst>
              <a:ext uri="{FF2B5EF4-FFF2-40B4-BE49-F238E27FC236}">
                <a16:creationId xmlns:a16="http://schemas.microsoft.com/office/drawing/2014/main" id="{4FA88889-2E09-4B26-90FB-497460180E61}"/>
              </a:ext>
            </a:extLst>
          </p:cNvPr>
          <p:cNvGrpSpPr/>
          <p:nvPr userDrawn="1"/>
        </p:nvGrpSpPr>
        <p:grpSpPr>
          <a:xfrm>
            <a:off x="6641050" y="0"/>
            <a:ext cx="4313009" cy="6858000"/>
            <a:chOff x="0" y="0"/>
            <a:chExt cx="12192000" cy="6858000"/>
          </a:xfrm>
          <a:solidFill>
            <a:schemeClr val="accent1"/>
          </a:solidFill>
        </p:grpSpPr>
        <p:sp>
          <p:nvSpPr>
            <p:cNvPr id="13" name="Rectangle 12">
              <a:extLst>
                <a:ext uri="{FF2B5EF4-FFF2-40B4-BE49-F238E27FC236}">
                  <a16:creationId xmlns:a16="http://schemas.microsoft.com/office/drawing/2014/main" id="{EB70E5C8-5074-4D5F-9EBD-E5E49462D138}"/>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57144162-C52D-4D13-B080-38B1B0F6CBC6}"/>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1767593"/>
            <a:ext cx="3863221" cy="2595353"/>
          </a:xfrm>
        </p:spPr>
        <p:txBody>
          <a:bodyPr anchor="b"/>
          <a:lstStyle>
            <a:lvl1pPr algn="l">
              <a:defRPr sz="4500">
                <a:solidFill>
                  <a:schemeClr val="bg1"/>
                </a:solidFill>
              </a:defRPr>
            </a:lvl1pPr>
          </a:lstStyle>
          <a:p>
            <a:r>
              <a:rPr lang="en-US" dirty="0"/>
              <a:t>Emphasized Text</a:t>
            </a:r>
            <a:endParaRPr lang="en-ZA" dirty="0"/>
          </a:p>
        </p:txBody>
      </p:sp>
      <p:sp>
        <p:nvSpPr>
          <p:cNvPr id="24" name="Content Placeholder 2">
            <a:extLst>
              <a:ext uri="{FF2B5EF4-FFF2-40B4-BE49-F238E27FC236}">
                <a16:creationId xmlns:a16="http://schemas.microsoft.com/office/drawing/2014/main" id="{5C5C3D10-5CD7-421D-B7BB-581518EF00DD}"/>
              </a:ext>
            </a:extLst>
          </p:cNvPr>
          <p:cNvSpPr>
            <a:spLocks noGrp="1"/>
          </p:cNvSpPr>
          <p:nvPr>
            <p:ph idx="1"/>
          </p:nvPr>
        </p:nvSpPr>
        <p:spPr>
          <a:xfrm>
            <a:off x="6866470" y="4608000"/>
            <a:ext cx="3863221"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77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7" name="Rectangle 16">
            <a:extLst>
              <a:ext uri="{FF2B5EF4-FFF2-40B4-BE49-F238E27FC236}">
                <a16:creationId xmlns:a16="http://schemas.microsoft.com/office/drawing/2014/main" id="{4790D010-2852-DE49-BD36-340D6725D1D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25654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25654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8" name="Rectangle 17">
            <a:extLst>
              <a:ext uri="{FF2B5EF4-FFF2-40B4-BE49-F238E27FC236}">
                <a16:creationId xmlns:a16="http://schemas.microsoft.com/office/drawing/2014/main" id="{C5D02C68-EB7D-E044-99A9-658364A3B2F0}"/>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46962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46962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9" name="Rectangle 18">
            <a:extLst>
              <a:ext uri="{FF2B5EF4-FFF2-40B4-BE49-F238E27FC236}">
                <a16:creationId xmlns:a16="http://schemas.microsoft.com/office/drawing/2014/main" id="{45962E1D-1D13-2B48-9F3B-CE31039DD236}"/>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68271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68271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10C57817-9ECE-F147-BBDB-760FAF41C8E8}"/>
              </a:ext>
            </a:extLst>
          </p:cNvPr>
          <p:cNvSpPr>
            <a:spLocks noGrp="1"/>
          </p:cNvSpPr>
          <p:nvPr>
            <p:ph type="sldNum" sz="quarter" idx="4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31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BF466B-33BA-42AC-AFB2-51FC72C2FA45}"/>
              </a:ext>
            </a:extLst>
          </p:cNvPr>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id="{C4A5CDF3-277F-457A-90F6-C20C9F0EF716}"/>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01509F7B-15BA-44E2-85A9-A5A242FAF0E0}"/>
              </a:ext>
            </a:extLst>
          </p:cNvPr>
          <p:cNvSpPr/>
          <p:nvPr userDrawn="1"/>
        </p:nvSpPr>
        <p:spPr>
          <a:xfrm rot="5400000">
            <a:off x="8144030" y="2810031"/>
            <a:ext cx="6858000" cy="1237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0143235" cy="432000"/>
          </a:xfrm>
          <a:prstGeom prst="rect">
            <a:avLst/>
          </a:prstGeom>
        </p:spPr>
        <p:txBody>
          <a:bodyPr vert="horz" lIns="0" tIns="0" rIns="0" bIns="0" rtlCol="0" anchor="ctr">
            <a:no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0143235" cy="503925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260974" y="6365893"/>
            <a:ext cx="4114800" cy="226714"/>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ZA"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091633" y="6456363"/>
            <a:ext cx="962795" cy="264330"/>
          </a:xfrm>
          <a:prstGeom prst="rect">
            <a:avLst/>
          </a:prstGeom>
          <a:ln w="3175">
            <a:solidFill>
              <a:schemeClr val="bg1">
                <a:lumMod val="95000"/>
              </a:schemeClr>
            </a:solidFill>
          </a:ln>
        </p:spPr>
        <p:txBody>
          <a:bodyPr vert="horz" lIns="0" tIns="0" rIns="0" bIns="0" rtlCol="0" anchor="ctr"/>
          <a:lstStyle>
            <a:lvl1pPr algn="ctr">
              <a:defRPr sz="1400">
                <a:solidFill>
                  <a:schemeClr val="tx1">
                    <a:lumMod val="75000"/>
                    <a:lumOff val="25000"/>
                  </a:schemeClr>
                </a:solidFill>
              </a:defRPr>
            </a:lvl1pPr>
          </a:lstStyle>
          <a:p>
            <a:r>
              <a:rPr lang="en-ZA" dirty="0"/>
              <a:t>page </a:t>
            </a:r>
            <a:fld id="{19B51A1E-902D-48AF-9020-955120F399B6}" type="slidenum">
              <a:rPr lang="en-ZA" b="1" i="1" smtClean="0"/>
              <a:pPr/>
              <a:t>‹#›</a:t>
            </a:fld>
            <a:endParaRPr lang="en-ZA" b="1" i="1" dirty="0"/>
          </a:p>
        </p:txBody>
      </p:sp>
      <p:sp>
        <p:nvSpPr>
          <p:cNvPr id="11" name="TextBox 10">
            <a:extLst>
              <a:ext uri="{FF2B5EF4-FFF2-40B4-BE49-F238E27FC236}">
                <a16:creationId xmlns:a16="http://schemas.microsoft.com/office/drawing/2014/main" id="{FF5B127E-AB96-49E0-8307-05174D7A6231}"/>
              </a:ext>
            </a:extLst>
          </p:cNvPr>
          <p:cNvSpPr txBox="1"/>
          <p:nvPr userDrawn="1"/>
        </p:nvSpPr>
        <p:spPr>
          <a:xfrm>
            <a:off x="11034141" y="5994000"/>
            <a:ext cx="1077777" cy="359073"/>
          </a:xfrm>
          <a:prstGeom prst="rect">
            <a:avLst/>
          </a:prstGeom>
          <a:noFill/>
        </p:spPr>
        <p:txBody>
          <a:bodyPr wrap="square" lIns="0" tIns="0" rIns="0" bIns="0" rtlCol="0">
            <a:spAutoFit/>
          </a:bodyPr>
          <a:lstStyle/>
          <a:p>
            <a:pPr algn="ctr">
              <a:lnSpc>
                <a:spcPts val="1400"/>
              </a:lnSpc>
            </a:pPr>
            <a:r>
              <a:rPr lang="en-ZA" sz="2400" b="1" spc="-150" baseline="0" dirty="0">
                <a:solidFill>
                  <a:schemeClr val="accent1"/>
                </a:solidFill>
              </a:rPr>
              <a:t>Contoso</a:t>
            </a:r>
            <a:br>
              <a:rPr lang="en-ZA" sz="2400" b="1" spc="-150" baseline="0" dirty="0">
                <a:solidFill>
                  <a:schemeClr val="tx1">
                    <a:lumMod val="50000"/>
                    <a:lumOff val="50000"/>
                  </a:schemeClr>
                </a:solidFill>
              </a:rPr>
            </a:br>
            <a:r>
              <a:rPr lang="en-ZA" sz="1000" b="0" spc="0" baseline="0" dirty="0">
                <a:solidFill>
                  <a:schemeClr val="tx1">
                    <a:lumMod val="50000"/>
                    <a:lumOff val="50000"/>
                  </a:schemeClr>
                </a:solidFill>
              </a:rPr>
              <a:t>Pharmaceuticals</a:t>
            </a: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50" r:id="rId17"/>
    <p:sldLayoutId id="2147483652" r:id="rId18"/>
    <p:sldLayoutId id="2147483656" r:id="rId19"/>
    <p:sldLayoutId id="2147483657" r:id="rId20"/>
    <p:sldLayoutId id="2147483653" r:id="rId21"/>
    <p:sldLayoutId id="2147483677" r:id="rId22"/>
    <p:sldLayoutId id="2147483678" r:id="rId23"/>
    <p:sldLayoutId id="2147483654" r:id="rId24"/>
    <p:sldLayoutId id="2147483655" r:id="rId25"/>
    <p:sldLayoutId id="2147483660" r:id="rId26"/>
    <p:sldLayoutId id="2147483675" r:id="rId27"/>
    <p:sldLayoutId id="2147483676" r:id="rId28"/>
  </p:sldLayoutIdLst>
  <p:hf hdr="0" ftr="0" dt="0"/>
  <p:txStyles>
    <p:title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Stethescope and arms showing a medical professional taking a patient's blood pressure.  Picture includes blood pressure machine and clipboard.">
            <a:extLst>
              <a:ext uri="{FF2B5EF4-FFF2-40B4-BE49-F238E27FC236}">
                <a16:creationId xmlns:a16="http://schemas.microsoft.com/office/drawing/2014/main" id="{4414D423-B276-4148-A337-5693724BB04E}"/>
              </a:ext>
            </a:extLst>
          </p:cNvPr>
          <p:cNvPicPr>
            <a:picLocks noGrp="1" noChangeAspect="1"/>
          </p:cNvPicPr>
          <p:nvPr>
            <p:ph type="pic" sz="quarter" idx="4294967295"/>
          </p:nvPr>
        </p:nvPicPr>
        <p:blipFill rotWithShape="1">
          <a:blip r:embed="rId2" cstate="screen">
            <a:extLst>
              <a:ext uri="{28A0092B-C50C-407E-A947-70E740481C1C}">
                <a14:useLocalDpi xmlns:a14="http://schemas.microsoft.com/office/drawing/2010/main"/>
              </a:ext>
            </a:extLst>
          </a:blip>
          <a:srcRect/>
          <a:stretch/>
        </p:blipFill>
        <p:spPr>
          <a:xfrm>
            <a:off x="136525" y="136525"/>
            <a:ext cx="11909425" cy="6584950"/>
          </a:xfrm>
        </p:spPr>
      </p:pic>
      <p:sp>
        <p:nvSpPr>
          <p:cNvPr id="26" name="Rectangle 25" title="Overlay Graphic">
            <a:extLst>
              <a:ext uri="{FF2B5EF4-FFF2-40B4-BE49-F238E27FC236}">
                <a16:creationId xmlns:a16="http://schemas.microsoft.com/office/drawing/2014/main" id="{817B6E89-6474-4AB4-90D5-2C2FB4120F12}"/>
              </a:ext>
            </a:extLst>
          </p:cNvPr>
          <p:cNvSpPr/>
          <p:nvPr/>
        </p:nvSpPr>
        <p:spPr bwMode="ltGray">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E52BFEB6-F40E-4219-9AA6-8A27C2E8899B}"/>
              </a:ext>
            </a:extLst>
          </p:cNvPr>
          <p:cNvSpPr>
            <a:spLocks noGrp="1"/>
          </p:cNvSpPr>
          <p:nvPr>
            <p:ph type="ctrTitle"/>
          </p:nvPr>
        </p:nvSpPr>
        <p:spPr bwMode="black"/>
        <p:txBody>
          <a:bodyPr/>
          <a:lstStyle/>
          <a:p>
            <a:r>
              <a:rPr lang="en-ZA" dirty="0"/>
              <a:t>Victory Over the Flesh</a:t>
            </a:r>
          </a:p>
        </p:txBody>
      </p:sp>
      <p:sp>
        <p:nvSpPr>
          <p:cNvPr id="3" name="Subtitle 2">
            <a:extLst>
              <a:ext uri="{FF2B5EF4-FFF2-40B4-BE49-F238E27FC236}">
                <a16:creationId xmlns:a16="http://schemas.microsoft.com/office/drawing/2014/main" id="{74DB1EEC-D590-4C80-ABB7-362BBE1F5A1B}"/>
              </a:ext>
            </a:extLst>
          </p:cNvPr>
          <p:cNvSpPr>
            <a:spLocks noGrp="1"/>
          </p:cNvSpPr>
          <p:nvPr>
            <p:ph type="subTitle" idx="1"/>
          </p:nvPr>
        </p:nvSpPr>
        <p:spPr bwMode="black"/>
        <p:txBody>
          <a:bodyPr/>
          <a:lstStyle/>
          <a:p>
            <a:r>
              <a:rPr lang="en-ZA" dirty="0"/>
              <a:t>The Operation Series</a:t>
            </a:r>
          </a:p>
        </p:txBody>
      </p:sp>
      <p:pic>
        <p:nvPicPr>
          <p:cNvPr id="10" name="Picture 9">
            <a:extLst>
              <a:ext uri="{FF2B5EF4-FFF2-40B4-BE49-F238E27FC236}">
                <a16:creationId xmlns:a16="http://schemas.microsoft.com/office/drawing/2014/main" id="{D389A28A-DA45-4ECE-8F4A-38CA20C16906}"/>
              </a:ext>
            </a:extLst>
          </p:cNvPr>
          <p:cNvPicPr>
            <a:picLocks noChangeAspect="1"/>
          </p:cNvPicPr>
          <p:nvPr/>
        </p:nvPicPr>
        <p:blipFill>
          <a:blip r:embed="rId3"/>
          <a:stretch>
            <a:fillRect/>
          </a:stretch>
        </p:blipFill>
        <p:spPr>
          <a:xfrm>
            <a:off x="9731057" y="230079"/>
            <a:ext cx="1227345" cy="1227345"/>
          </a:xfrm>
          <a:prstGeom prst="rect">
            <a:avLst/>
          </a:prstGeom>
        </p:spPr>
      </p:pic>
    </p:spTree>
    <p:extLst>
      <p:ext uri="{BB962C8B-B14F-4D97-AF65-F5344CB8AC3E}">
        <p14:creationId xmlns:p14="http://schemas.microsoft.com/office/powerpoint/2010/main" val="148523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Arial image of computer laptop keyboard and clipboard with form on it.  Also contains hands folded.">
            <a:extLst>
              <a:ext uri="{FF2B5EF4-FFF2-40B4-BE49-F238E27FC236}">
                <a16:creationId xmlns:a16="http://schemas.microsoft.com/office/drawing/2014/main" id="{3E7237D6-2D71-4A63-9CB5-8ADCB63FC726}"/>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a:ext>
            </a:extLst>
          </a:blip>
          <a:srcRect/>
          <a:stretch/>
        </p:blipFill>
        <p:spPr>
          <a:xfrm>
            <a:off x="5277678" y="136525"/>
            <a:ext cx="5676382" cy="6584950"/>
          </a:xfrm>
        </p:spPr>
      </p:pic>
      <p:sp>
        <p:nvSpPr>
          <p:cNvPr id="9" name="Rectangle 8" title="Overlay Graphic">
            <a:extLst>
              <a:ext uri="{FF2B5EF4-FFF2-40B4-BE49-F238E27FC236}">
                <a16:creationId xmlns:a16="http://schemas.microsoft.com/office/drawing/2014/main" id="{670550D9-B72F-46D0-B3A1-179DADF002AC}"/>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ZA" dirty="0"/>
              <a:t>page </a:t>
            </a:r>
            <a:fld id="{19B51A1E-902D-48AF-9020-955120F399B6}" type="slidenum">
              <a:rPr lang="en-ZA" smtClean="0"/>
              <a:pPr/>
              <a:t>2</a:t>
            </a:fld>
            <a:endParaRPr lang="en-ZA" dirty="0"/>
          </a:p>
        </p:txBody>
      </p:sp>
      <p:sp>
        <p:nvSpPr>
          <p:cNvPr id="6" name="Content Placeholder 5">
            <a:extLst>
              <a:ext uri="{FF2B5EF4-FFF2-40B4-BE49-F238E27FC236}">
                <a16:creationId xmlns:a16="http://schemas.microsoft.com/office/drawing/2014/main" id="{03161DAB-3A3E-48FC-9143-482C63BB1C02}"/>
              </a:ext>
            </a:extLst>
          </p:cNvPr>
          <p:cNvSpPr>
            <a:spLocks noGrp="1"/>
          </p:cNvSpPr>
          <p:nvPr>
            <p:ph idx="13"/>
          </p:nvPr>
        </p:nvSpPr>
        <p:spPr>
          <a:xfrm>
            <a:off x="487461" y="3090857"/>
            <a:ext cx="4444800" cy="3132389"/>
          </a:xfrm>
        </p:spPr>
        <p:txBody>
          <a:bodyPr/>
          <a:lstStyle/>
          <a:p>
            <a:r>
              <a:rPr lang="en-ZA" dirty="0"/>
              <a:t>The soul is comprised of the mind, will, and emotions.  We choose our will.</a:t>
            </a:r>
          </a:p>
          <a:p>
            <a:r>
              <a:rPr lang="en-ZA" dirty="0"/>
              <a:t>God’s will for us is that none should perish (2 Pet. 3:9).</a:t>
            </a:r>
          </a:p>
          <a:p>
            <a:r>
              <a:rPr lang="en-ZA" dirty="0"/>
              <a:t>Satan’s strategy is to manipulate us to choose our own will (Garden of Eden).</a:t>
            </a:r>
          </a:p>
          <a:p>
            <a:r>
              <a:rPr lang="en-ZA" dirty="0"/>
              <a:t>Contrary to popular belief, false liberation and self worship is Satan’s mantra. Thelema.</a:t>
            </a:r>
          </a:p>
          <a:p>
            <a:r>
              <a:rPr lang="en-ZA" dirty="0"/>
              <a:t>The lust of the flesh is a factor in making us self-willed.</a:t>
            </a:r>
          </a:p>
        </p:txBody>
      </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bwMode="black"/>
        <p:txBody>
          <a:bodyPr/>
          <a:lstStyle/>
          <a:p>
            <a:r>
              <a:rPr lang="en-ZA" dirty="0"/>
              <a:t>The Will</a:t>
            </a:r>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bwMode="black"/>
        <p:txBody>
          <a:bodyPr/>
          <a:lstStyle/>
          <a:p>
            <a:pPr algn="just"/>
            <a:r>
              <a:rPr lang="en-US" sz="1600" i="1" dirty="0">
                <a:solidFill>
                  <a:schemeClr val="accent6">
                    <a:lumMod val="40000"/>
                    <a:lumOff val="60000"/>
                  </a:schemeClr>
                </a:solidFill>
              </a:rPr>
              <a:t> James 1:13-15  Let no man say when he is tempted, I am tempted of God: for God cannot be tempted with evil, neither </a:t>
            </a:r>
            <a:r>
              <a:rPr lang="en-US" sz="1600" i="1" dirty="0" err="1">
                <a:solidFill>
                  <a:schemeClr val="accent6">
                    <a:lumMod val="40000"/>
                    <a:lumOff val="60000"/>
                  </a:schemeClr>
                </a:solidFill>
              </a:rPr>
              <a:t>tempteth</a:t>
            </a:r>
            <a:r>
              <a:rPr lang="en-US" sz="1600" i="1" dirty="0">
                <a:solidFill>
                  <a:schemeClr val="accent6">
                    <a:lumMod val="40000"/>
                    <a:lumOff val="60000"/>
                  </a:schemeClr>
                </a:solidFill>
              </a:rPr>
              <a:t> he any man: But every man is tempted, when he is drawn away of his own lust, and enticed. Then when lust hath conceived, it bringeth forth sin: and sin, when it is finished, bringeth forth death.</a:t>
            </a:r>
            <a:endParaRPr lang="en-ZA" sz="1600" i="1" dirty="0">
              <a:solidFill>
                <a:schemeClr val="accent6">
                  <a:lumMod val="40000"/>
                  <a:lumOff val="60000"/>
                </a:schemeClr>
              </a:solidFill>
            </a:endParaRPr>
          </a:p>
        </p:txBody>
      </p:sp>
      <p:sp>
        <p:nvSpPr>
          <p:cNvPr id="2" name="Arrow: Right 1">
            <a:extLst>
              <a:ext uri="{FF2B5EF4-FFF2-40B4-BE49-F238E27FC236}">
                <a16:creationId xmlns:a16="http://schemas.microsoft.com/office/drawing/2014/main" id="{1766109A-A379-40DE-91A8-332BBFC3566E}"/>
              </a:ext>
            </a:extLst>
          </p:cNvPr>
          <p:cNvSpPr/>
          <p:nvPr/>
        </p:nvSpPr>
        <p:spPr>
          <a:xfrm>
            <a:off x="142043" y="1305397"/>
            <a:ext cx="5752730" cy="720000"/>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Our Will:  ??? Choose this day whom ye will serve</a:t>
            </a:r>
          </a:p>
        </p:txBody>
      </p:sp>
      <p:sp>
        <p:nvSpPr>
          <p:cNvPr id="7" name="Arrow: Right 6">
            <a:extLst>
              <a:ext uri="{FF2B5EF4-FFF2-40B4-BE49-F238E27FC236}">
                <a16:creationId xmlns:a16="http://schemas.microsoft.com/office/drawing/2014/main" id="{3D5BE7A8-B505-434E-ACB6-53BCC07A9605}"/>
              </a:ext>
            </a:extLst>
          </p:cNvPr>
          <p:cNvSpPr/>
          <p:nvPr/>
        </p:nvSpPr>
        <p:spPr>
          <a:xfrm>
            <a:off x="142043" y="2095820"/>
            <a:ext cx="5752730" cy="763137"/>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Satan’s Will:  Steal, Kill, Destroy</a:t>
            </a:r>
          </a:p>
        </p:txBody>
      </p:sp>
      <p:sp>
        <p:nvSpPr>
          <p:cNvPr id="8" name="Arrow: Right 7">
            <a:extLst>
              <a:ext uri="{FF2B5EF4-FFF2-40B4-BE49-F238E27FC236}">
                <a16:creationId xmlns:a16="http://schemas.microsoft.com/office/drawing/2014/main" id="{44E0814D-E317-4E6B-9284-28C15A94C991}"/>
              </a:ext>
            </a:extLst>
          </p:cNvPr>
          <p:cNvSpPr/>
          <p:nvPr/>
        </p:nvSpPr>
        <p:spPr>
          <a:xfrm>
            <a:off x="142043" y="437761"/>
            <a:ext cx="5752730" cy="720000"/>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God’s Will: Eternal Life through Faith in Jesus Christ</a:t>
            </a:r>
          </a:p>
        </p:txBody>
      </p:sp>
      <p:pic>
        <p:nvPicPr>
          <p:cNvPr id="11" name="Picture 10">
            <a:extLst>
              <a:ext uri="{FF2B5EF4-FFF2-40B4-BE49-F238E27FC236}">
                <a16:creationId xmlns:a16="http://schemas.microsoft.com/office/drawing/2014/main" id="{8A8F995A-5A63-417D-97BD-C051C6AA2100}"/>
              </a:ext>
            </a:extLst>
          </p:cNvPr>
          <p:cNvPicPr>
            <a:picLocks noChangeAspect="1"/>
          </p:cNvPicPr>
          <p:nvPr/>
        </p:nvPicPr>
        <p:blipFill>
          <a:blip r:embed="rId3"/>
          <a:stretch>
            <a:fillRect/>
          </a:stretch>
        </p:blipFill>
        <p:spPr>
          <a:xfrm>
            <a:off x="11104578" y="5241946"/>
            <a:ext cx="1087422" cy="1076504"/>
          </a:xfrm>
          <a:prstGeom prst="rect">
            <a:avLst/>
          </a:prstGeom>
        </p:spPr>
      </p:pic>
    </p:spTree>
    <p:extLst>
      <p:ext uri="{BB962C8B-B14F-4D97-AF65-F5344CB8AC3E}">
        <p14:creationId xmlns:p14="http://schemas.microsoft.com/office/powerpoint/2010/main" val="212272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9" name="Rectangle 8" title="Overlay Graphic">
            <a:extLst>
              <a:ext uri="{FF2B5EF4-FFF2-40B4-BE49-F238E27FC236}">
                <a16:creationId xmlns:a16="http://schemas.microsoft.com/office/drawing/2014/main" id="{D76A5F21-C887-4379-A20A-3CB406A1F102}"/>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266330" y="2064578"/>
            <a:ext cx="4847351" cy="3839072"/>
          </a:xfrm>
        </p:spPr>
        <p:txBody>
          <a:bodyPr/>
          <a:lstStyle/>
          <a:p>
            <a:r>
              <a:rPr lang="en-ZA" dirty="0"/>
              <a:t>The flesh operates in a fallen nature because it is absent the Spirit of God. (Gal. 5:19-21)</a:t>
            </a:r>
          </a:p>
          <a:p>
            <a:r>
              <a:rPr lang="en-ZA" dirty="0"/>
              <a:t>Being absent of God means that the flesh does not function in truth, but feelings and pleasures. (2 Thess. 2:10-12; 2 Tim. 3:1-5)</a:t>
            </a:r>
          </a:p>
          <a:p>
            <a:r>
              <a:rPr lang="en-ZA" dirty="0"/>
              <a:t>The bible refers to it as “mortality” and “corruptible”.  (1 Corinthians 15:53-55)</a:t>
            </a:r>
          </a:p>
          <a:p>
            <a:r>
              <a:rPr lang="en-ZA" dirty="0"/>
              <a:t>The flesh wrestles against the Spirit because it is fighting for survival and self preservation.</a:t>
            </a:r>
          </a:p>
          <a:p>
            <a:r>
              <a:rPr lang="en-ZA" dirty="0"/>
              <a:t>God sovereignly designed it so that the works of the flesh cannot sustain us.</a:t>
            </a:r>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5573044" y="2422621"/>
            <a:ext cx="5085650" cy="720000"/>
          </a:xfrm>
        </p:spPr>
        <p:txBody>
          <a:bodyPr/>
          <a:lstStyle/>
          <a:p>
            <a:r>
              <a:rPr lang="en-ZA" dirty="0"/>
              <a:t>The Flesh</a:t>
            </a:r>
          </a:p>
        </p:txBody>
      </p:sp>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bwMode="black">
          <a:xfrm>
            <a:off x="5409048" y="3628717"/>
            <a:ext cx="5413641" cy="1800000"/>
          </a:xfrm>
        </p:spPr>
        <p:txBody>
          <a:bodyPr/>
          <a:lstStyle/>
          <a:p>
            <a:pPr algn="just"/>
            <a:r>
              <a:rPr lang="en-US" sz="1600" b="1" i="1" dirty="0">
                <a:solidFill>
                  <a:schemeClr val="accent6">
                    <a:lumMod val="40000"/>
                    <a:lumOff val="60000"/>
                  </a:schemeClr>
                </a:solidFill>
              </a:rPr>
              <a:t>Galatians 5:16-17</a:t>
            </a:r>
            <a:r>
              <a:rPr lang="en-US" sz="1600" i="1" dirty="0">
                <a:solidFill>
                  <a:schemeClr val="accent6">
                    <a:lumMod val="40000"/>
                    <a:lumOff val="60000"/>
                  </a:schemeClr>
                </a:solidFill>
              </a:rPr>
              <a:t> This I say then, Walk in the Spirit, and ye shall not fulfil the lust of the flesh. For the flesh </a:t>
            </a:r>
            <a:r>
              <a:rPr lang="en-US" sz="1600" i="1" dirty="0" err="1">
                <a:solidFill>
                  <a:schemeClr val="accent6">
                    <a:lumMod val="40000"/>
                    <a:lumOff val="60000"/>
                  </a:schemeClr>
                </a:solidFill>
              </a:rPr>
              <a:t>lusteth</a:t>
            </a:r>
            <a:r>
              <a:rPr lang="en-US" sz="1600" i="1" dirty="0">
                <a:solidFill>
                  <a:schemeClr val="accent6">
                    <a:lumMod val="40000"/>
                    <a:lumOff val="60000"/>
                  </a:schemeClr>
                </a:solidFill>
              </a:rPr>
              <a:t> against the Spirit, and the Spirit against the flesh: and these are contrary the one to the other: so that ye cannot do the things that ye would.</a:t>
            </a:r>
            <a:endParaRPr lang="en-ZA" sz="1600" i="1" dirty="0">
              <a:solidFill>
                <a:schemeClr val="accent6">
                  <a:lumMod val="40000"/>
                  <a:lumOff val="60000"/>
                </a:schemeClr>
              </a:solidFill>
            </a:endParaRPr>
          </a:p>
        </p:txBody>
      </p:sp>
      <p:sp>
        <p:nvSpPr>
          <p:cNvPr id="5" name="Slide Number Placeholder 4">
            <a:extLst>
              <a:ext uri="{FF2B5EF4-FFF2-40B4-BE49-F238E27FC236}">
                <a16:creationId xmlns:a16="http://schemas.microsoft.com/office/drawing/2014/main" id="{1CF390BA-F9E5-4A53-AE84-CFF647158688}"/>
              </a:ext>
            </a:extLst>
          </p:cNvPr>
          <p:cNvSpPr>
            <a:spLocks noGrp="1"/>
          </p:cNvSpPr>
          <p:nvPr>
            <p:ph type="sldNum" sz="quarter" idx="12"/>
          </p:nvPr>
        </p:nvSpPr>
        <p:spPr/>
        <p:txBody>
          <a:bodyPr/>
          <a:lstStyle/>
          <a:p>
            <a:r>
              <a:rPr lang="en-ZA" dirty="0"/>
              <a:t>page </a:t>
            </a:r>
            <a:fld id="{19B51A1E-902D-48AF-9020-955120F399B6}" type="slidenum">
              <a:rPr lang="en-ZA" b="1" i="1" smtClean="0"/>
              <a:pPr/>
              <a:t>3</a:t>
            </a:fld>
            <a:endParaRPr lang="en-ZA" b="1" i="1" dirty="0"/>
          </a:p>
        </p:txBody>
      </p:sp>
      <p:pic>
        <p:nvPicPr>
          <p:cNvPr id="7" name="Picture 6">
            <a:extLst>
              <a:ext uri="{FF2B5EF4-FFF2-40B4-BE49-F238E27FC236}">
                <a16:creationId xmlns:a16="http://schemas.microsoft.com/office/drawing/2014/main" id="{2EF7267E-8577-4418-A1DA-37BC2FC7C8E9}"/>
              </a:ext>
            </a:extLst>
          </p:cNvPr>
          <p:cNvPicPr>
            <a:picLocks noChangeAspect="1"/>
          </p:cNvPicPr>
          <p:nvPr/>
        </p:nvPicPr>
        <p:blipFill>
          <a:blip r:embed="rId3"/>
          <a:stretch>
            <a:fillRect/>
          </a:stretch>
        </p:blipFill>
        <p:spPr>
          <a:xfrm>
            <a:off x="11085429" y="5412165"/>
            <a:ext cx="1032589" cy="982970"/>
          </a:xfrm>
          <a:prstGeom prst="rect">
            <a:avLst/>
          </a:prstGeom>
        </p:spPr>
      </p:pic>
    </p:spTree>
    <p:extLst>
      <p:ext uri="{BB962C8B-B14F-4D97-AF65-F5344CB8AC3E}">
        <p14:creationId xmlns:p14="http://schemas.microsoft.com/office/powerpoint/2010/main" val="319024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rial image of table with medical instruments, medicine, a clipboard, and other medical equipment">
            <a:extLst>
              <a:ext uri="{FF2B5EF4-FFF2-40B4-BE49-F238E27FC236}">
                <a16:creationId xmlns:a16="http://schemas.microsoft.com/office/drawing/2014/main" id="{0A756A3F-0F08-4577-8E72-1E643EFB097C}"/>
              </a:ext>
            </a:extLst>
          </p:cNvPr>
          <p:cNvPicPr>
            <a:picLocks noGrp="1" noChangeAspect="1"/>
          </p:cNvPicPr>
          <p:nvPr>
            <p:ph type="pic" sz="quarter" idx="4294967295"/>
          </p:nvPr>
        </p:nvPicPr>
        <p:blipFill>
          <a:blip r:embed="rId2" cstate="screen">
            <a:extLst>
              <a:ext uri="{28A0092B-C50C-407E-A947-70E740481C1C}">
                <a14:useLocalDpi xmlns:a14="http://schemas.microsoft.com/office/drawing/2010/main"/>
              </a:ext>
            </a:extLst>
          </a:blip>
          <a:srcRect/>
          <a:stretch>
            <a:fillRect/>
          </a:stretch>
        </p:blipFill>
        <p:spPr/>
      </p:pic>
      <p:sp>
        <p:nvSpPr>
          <p:cNvPr id="23" name="Slide Number Placeholder 22">
            <a:extLst>
              <a:ext uri="{FF2B5EF4-FFF2-40B4-BE49-F238E27FC236}">
                <a16:creationId xmlns:a16="http://schemas.microsoft.com/office/drawing/2014/main" id="{4D5E33D6-D847-4F4C-BA8B-75CB853FAB76}"/>
              </a:ext>
            </a:extLst>
          </p:cNvPr>
          <p:cNvSpPr>
            <a:spLocks noGrp="1"/>
          </p:cNvSpPr>
          <p:nvPr>
            <p:ph type="sldNum" sz="quarter" idx="12"/>
          </p:nvPr>
        </p:nvSpPr>
        <p:spPr/>
        <p:txBody>
          <a:bodyPr/>
          <a:lstStyle/>
          <a:p>
            <a:r>
              <a:rPr lang="en-ZA" dirty="0"/>
              <a:t>page </a:t>
            </a:r>
            <a:fld id="{19B51A1E-902D-48AF-9020-955120F399B6}" type="slidenum">
              <a:rPr lang="en-ZA" smtClean="0"/>
              <a:pPr/>
              <a:t>4</a:t>
            </a:fld>
            <a:endParaRPr lang="en-ZA" dirty="0"/>
          </a:p>
        </p:txBody>
      </p:sp>
      <p:sp>
        <p:nvSpPr>
          <p:cNvPr id="18" name="Rectangle 17" title="Overlay Graphic">
            <a:extLst>
              <a:ext uri="{FF2B5EF4-FFF2-40B4-BE49-F238E27FC236}">
                <a16:creationId xmlns:a16="http://schemas.microsoft.com/office/drawing/2014/main" id="{75F2B1C5-78F6-4A28-8883-7C500ADCB7D4}"/>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B35ED38B-2505-420A-A14A-D41E71EDBA33}"/>
              </a:ext>
            </a:extLst>
          </p:cNvPr>
          <p:cNvSpPr>
            <a:spLocks noGrp="1"/>
          </p:cNvSpPr>
          <p:nvPr>
            <p:ph type="ctrTitle"/>
          </p:nvPr>
        </p:nvSpPr>
        <p:spPr bwMode="black">
          <a:xfrm>
            <a:off x="5363063" y="336352"/>
            <a:ext cx="5085650" cy="1870007"/>
          </a:xfrm>
        </p:spPr>
        <p:txBody>
          <a:bodyPr/>
          <a:lstStyle/>
          <a:p>
            <a:r>
              <a:rPr lang="en-ZA" sz="5400" u="sng" dirty="0"/>
              <a:t>Discussion</a:t>
            </a:r>
            <a:r>
              <a:rPr lang="en-ZA" sz="4800" u="sng" dirty="0"/>
              <a:t> Question</a:t>
            </a:r>
          </a:p>
        </p:txBody>
      </p:sp>
      <p:sp>
        <p:nvSpPr>
          <p:cNvPr id="3" name="Subtitle 2">
            <a:extLst>
              <a:ext uri="{FF2B5EF4-FFF2-40B4-BE49-F238E27FC236}">
                <a16:creationId xmlns:a16="http://schemas.microsoft.com/office/drawing/2014/main" id="{71F217F2-8C36-4584-BD5D-0B00606DF9A2}"/>
              </a:ext>
            </a:extLst>
          </p:cNvPr>
          <p:cNvSpPr>
            <a:spLocks noGrp="1"/>
          </p:cNvSpPr>
          <p:nvPr>
            <p:ph type="subTitle" idx="1"/>
          </p:nvPr>
        </p:nvSpPr>
        <p:spPr bwMode="black">
          <a:xfrm>
            <a:off x="5678998" y="2406186"/>
            <a:ext cx="5085650" cy="691666"/>
          </a:xfrm>
        </p:spPr>
        <p:txBody>
          <a:bodyPr/>
          <a:lstStyle/>
          <a:p>
            <a:pPr algn="ctr"/>
            <a:r>
              <a:rPr lang="en-US" sz="4000" dirty="0"/>
              <a:t>How do you keep your flesh under control?</a:t>
            </a:r>
          </a:p>
          <a:p>
            <a:endParaRPr lang="en-US" sz="4000" dirty="0"/>
          </a:p>
          <a:p>
            <a:pPr algn="l"/>
            <a:r>
              <a:rPr lang="en-US" b="1" i="1" dirty="0">
                <a:solidFill>
                  <a:schemeClr val="accent3"/>
                </a:solidFill>
              </a:rPr>
              <a:t>1 Corinthians 9:27</a:t>
            </a:r>
            <a:r>
              <a:rPr lang="en-US" i="1" dirty="0">
                <a:solidFill>
                  <a:schemeClr val="accent3"/>
                </a:solidFill>
              </a:rPr>
              <a:t> But I keep under my body, and bring it into subjection: lest that by any means, when I have preached to others, I myself should be a castaway.</a:t>
            </a:r>
            <a:endParaRPr lang="en-ZA" i="1" dirty="0">
              <a:solidFill>
                <a:schemeClr val="accent3"/>
              </a:solidFill>
            </a:endParaRPr>
          </a:p>
        </p:txBody>
      </p:sp>
      <p:pic>
        <p:nvPicPr>
          <p:cNvPr id="7" name="Picture 6">
            <a:extLst>
              <a:ext uri="{FF2B5EF4-FFF2-40B4-BE49-F238E27FC236}">
                <a16:creationId xmlns:a16="http://schemas.microsoft.com/office/drawing/2014/main" id="{370206BB-670E-4C90-B8B7-46CEA3E6A3CA}"/>
              </a:ext>
            </a:extLst>
          </p:cNvPr>
          <p:cNvPicPr>
            <a:picLocks noChangeAspect="1"/>
          </p:cNvPicPr>
          <p:nvPr/>
        </p:nvPicPr>
        <p:blipFill>
          <a:blip r:embed="rId3"/>
          <a:stretch>
            <a:fillRect/>
          </a:stretch>
        </p:blipFill>
        <p:spPr>
          <a:xfrm>
            <a:off x="10954060" y="5077492"/>
            <a:ext cx="1243430" cy="1268116"/>
          </a:xfrm>
          <a:prstGeom prst="rect">
            <a:avLst/>
          </a:prstGeom>
        </p:spPr>
      </p:pic>
    </p:spTree>
    <p:extLst>
      <p:ext uri="{BB962C8B-B14F-4D97-AF65-F5344CB8AC3E}">
        <p14:creationId xmlns:p14="http://schemas.microsoft.com/office/powerpoint/2010/main" val="90922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5FB75C3E-5885-49DD-8190-BB1E8C511A7E}"/>
              </a:ext>
            </a:extLst>
          </p:cNvPr>
          <p:cNvSpPr>
            <a:spLocks noGrp="1"/>
          </p:cNvSpPr>
          <p:nvPr>
            <p:ph type="title"/>
          </p:nvPr>
        </p:nvSpPr>
        <p:spPr/>
        <p:txBody>
          <a:bodyPr/>
          <a:lstStyle/>
          <a:p>
            <a:r>
              <a:rPr lang="en-ZA" dirty="0"/>
              <a:t>How Do We Overcome The Flesh?</a:t>
            </a:r>
          </a:p>
        </p:txBody>
      </p:sp>
      <p:sp>
        <p:nvSpPr>
          <p:cNvPr id="26" name="Text Placeholder 25">
            <a:extLst>
              <a:ext uri="{FF2B5EF4-FFF2-40B4-BE49-F238E27FC236}">
                <a16:creationId xmlns:a16="http://schemas.microsoft.com/office/drawing/2014/main" id="{AF961A7D-A035-4952-BEF5-34EE93A2486F}"/>
              </a:ext>
            </a:extLst>
          </p:cNvPr>
          <p:cNvSpPr>
            <a:spLocks noGrp="1"/>
          </p:cNvSpPr>
          <p:nvPr>
            <p:ph type="body" sz="quarter" idx="13"/>
          </p:nvPr>
        </p:nvSpPr>
        <p:spPr/>
        <p:txBody>
          <a:bodyPr/>
          <a:lstStyle/>
          <a:p>
            <a:r>
              <a:rPr lang="en-ZA" dirty="0"/>
              <a:t>3 Strategies</a:t>
            </a:r>
          </a:p>
        </p:txBody>
      </p:sp>
      <p:sp>
        <p:nvSpPr>
          <p:cNvPr id="27" name="Text Placeholder 26">
            <a:extLst>
              <a:ext uri="{FF2B5EF4-FFF2-40B4-BE49-F238E27FC236}">
                <a16:creationId xmlns:a16="http://schemas.microsoft.com/office/drawing/2014/main" id="{3C7B196D-A4EB-4450-8C2E-D4F26C77F843}"/>
              </a:ext>
            </a:extLst>
          </p:cNvPr>
          <p:cNvSpPr>
            <a:spLocks noGrp="1"/>
          </p:cNvSpPr>
          <p:nvPr>
            <p:ph type="body" sz="quarter" idx="27"/>
          </p:nvPr>
        </p:nvSpPr>
        <p:spPr/>
        <p:txBody>
          <a:bodyPr/>
          <a:lstStyle/>
          <a:p>
            <a:r>
              <a:rPr lang="en-ZA" dirty="0"/>
              <a:t> </a:t>
            </a:r>
          </a:p>
        </p:txBody>
      </p:sp>
      <p:sp>
        <p:nvSpPr>
          <p:cNvPr id="30" name="Text Placeholder 29">
            <a:extLst>
              <a:ext uri="{FF2B5EF4-FFF2-40B4-BE49-F238E27FC236}">
                <a16:creationId xmlns:a16="http://schemas.microsoft.com/office/drawing/2014/main" id="{B42237DE-8579-4920-9331-C835DA7AE69A}"/>
              </a:ext>
            </a:extLst>
          </p:cNvPr>
          <p:cNvSpPr>
            <a:spLocks noGrp="1"/>
          </p:cNvSpPr>
          <p:nvPr>
            <p:ph type="body" sz="quarter" idx="30"/>
          </p:nvPr>
        </p:nvSpPr>
        <p:spPr>
          <a:xfrm>
            <a:off x="1198898" y="2121959"/>
            <a:ext cx="2811618" cy="839791"/>
          </a:xfrm>
        </p:spPr>
        <p:txBody>
          <a:bodyPr/>
          <a:lstStyle/>
          <a:p>
            <a:r>
              <a:rPr lang="en-ZA" sz="4000" dirty="0"/>
              <a:t>Fasting &amp; Prayer</a:t>
            </a:r>
          </a:p>
        </p:txBody>
      </p:sp>
      <p:sp>
        <p:nvSpPr>
          <p:cNvPr id="24" name="Content Placeholder 23">
            <a:extLst>
              <a:ext uri="{FF2B5EF4-FFF2-40B4-BE49-F238E27FC236}">
                <a16:creationId xmlns:a16="http://schemas.microsoft.com/office/drawing/2014/main" id="{B5A11B9F-68B0-405D-8B6F-DDBC74E10DDA}"/>
              </a:ext>
            </a:extLst>
          </p:cNvPr>
          <p:cNvSpPr>
            <a:spLocks noGrp="1"/>
          </p:cNvSpPr>
          <p:nvPr>
            <p:ph sz="half" idx="2"/>
          </p:nvPr>
        </p:nvSpPr>
        <p:spPr>
          <a:xfrm>
            <a:off x="967545" y="2988000"/>
            <a:ext cx="2859640" cy="2017652"/>
          </a:xfrm>
        </p:spPr>
        <p:txBody>
          <a:bodyPr/>
          <a:lstStyle/>
          <a:p>
            <a:pPr algn="l"/>
            <a:r>
              <a:rPr lang="en-US" b="1" dirty="0"/>
              <a:t>Psalm 69:10</a:t>
            </a:r>
            <a:r>
              <a:rPr lang="en-US" dirty="0"/>
              <a:t> When I wept, and chastened my soul with fasting, that was to my reproach.</a:t>
            </a:r>
          </a:p>
          <a:p>
            <a:pPr algn="l"/>
            <a:r>
              <a:rPr lang="en-US" b="1" dirty="0"/>
              <a:t>Mark 9:29</a:t>
            </a:r>
            <a:r>
              <a:rPr lang="en-US" dirty="0"/>
              <a:t> And he said unto them, This kind can come forth by nothing, but by prayer and fasting.</a:t>
            </a:r>
          </a:p>
          <a:p>
            <a:pPr algn="l"/>
            <a:r>
              <a:rPr lang="en-US" b="1" dirty="0"/>
              <a:t>Luke 21: 19</a:t>
            </a:r>
            <a:r>
              <a:rPr lang="en-US" dirty="0"/>
              <a:t> In your patience possess ye your souls.</a:t>
            </a:r>
            <a:endParaRPr lang="en-ZA" dirty="0"/>
          </a:p>
        </p:txBody>
      </p:sp>
      <p:sp>
        <p:nvSpPr>
          <p:cNvPr id="28" name="Text Placeholder 27">
            <a:extLst>
              <a:ext uri="{FF2B5EF4-FFF2-40B4-BE49-F238E27FC236}">
                <a16:creationId xmlns:a16="http://schemas.microsoft.com/office/drawing/2014/main" id="{16852965-5187-4677-B878-4167E7B69252}"/>
              </a:ext>
            </a:extLst>
          </p:cNvPr>
          <p:cNvSpPr>
            <a:spLocks noGrp="1"/>
          </p:cNvSpPr>
          <p:nvPr>
            <p:ph type="body" sz="quarter" idx="28"/>
          </p:nvPr>
        </p:nvSpPr>
        <p:spPr>
          <a:xfrm>
            <a:off x="3595832" y="1593150"/>
            <a:ext cx="4429284" cy="4348065"/>
          </a:xfrm>
        </p:spPr>
        <p:txBody>
          <a:bodyPr/>
          <a:lstStyle/>
          <a:p>
            <a:r>
              <a:rPr lang="en-ZA" dirty="0"/>
              <a:t> </a:t>
            </a:r>
          </a:p>
        </p:txBody>
      </p:sp>
      <p:sp>
        <p:nvSpPr>
          <p:cNvPr id="31" name="Text Placeholder 30">
            <a:extLst>
              <a:ext uri="{FF2B5EF4-FFF2-40B4-BE49-F238E27FC236}">
                <a16:creationId xmlns:a16="http://schemas.microsoft.com/office/drawing/2014/main" id="{FB4B73B3-17D0-4AD4-A250-23C177FEC520}"/>
              </a:ext>
            </a:extLst>
          </p:cNvPr>
          <p:cNvSpPr>
            <a:spLocks noGrp="1"/>
          </p:cNvSpPr>
          <p:nvPr>
            <p:ph type="body" sz="quarter" idx="31"/>
          </p:nvPr>
        </p:nvSpPr>
        <p:spPr>
          <a:xfrm>
            <a:off x="4469322" y="1521750"/>
            <a:ext cx="2811618" cy="1440000"/>
          </a:xfrm>
        </p:spPr>
        <p:txBody>
          <a:bodyPr/>
          <a:lstStyle/>
          <a:p>
            <a:r>
              <a:rPr lang="en-ZA" sz="4000" dirty="0"/>
              <a:t>Just Say “No”</a:t>
            </a:r>
          </a:p>
        </p:txBody>
      </p:sp>
      <p:sp>
        <p:nvSpPr>
          <p:cNvPr id="33" name="Text Placeholder 32">
            <a:extLst>
              <a:ext uri="{FF2B5EF4-FFF2-40B4-BE49-F238E27FC236}">
                <a16:creationId xmlns:a16="http://schemas.microsoft.com/office/drawing/2014/main" id="{D57220B4-795B-4602-8E69-5D53D12DCC80}"/>
              </a:ext>
            </a:extLst>
          </p:cNvPr>
          <p:cNvSpPr>
            <a:spLocks noGrp="1"/>
          </p:cNvSpPr>
          <p:nvPr>
            <p:ph type="body" sz="quarter" idx="33"/>
          </p:nvPr>
        </p:nvSpPr>
        <p:spPr>
          <a:xfrm>
            <a:off x="4293115" y="3105750"/>
            <a:ext cx="3164031" cy="720000"/>
          </a:xfrm>
        </p:spPr>
        <p:txBody>
          <a:bodyPr/>
          <a:lstStyle/>
          <a:p>
            <a:r>
              <a:rPr lang="pt-BR" b="1" dirty="0"/>
              <a:t>Galatians 5:</a:t>
            </a:r>
            <a:r>
              <a:rPr lang="en-US" b="1" dirty="0"/>
              <a:t>16</a:t>
            </a:r>
            <a:r>
              <a:rPr lang="en-US" dirty="0"/>
              <a:t> This I say then, Walk in the Spirit, and ye shall not fulfil the lust of the flesh.</a:t>
            </a:r>
          </a:p>
          <a:p>
            <a:r>
              <a:rPr lang="en-US" b="1" dirty="0"/>
              <a:t>Luke 9:23</a:t>
            </a:r>
            <a:r>
              <a:rPr lang="en-US" dirty="0"/>
              <a:t> And he said to them all, If any man will come after me, let him deny himself, and take up his cross daily, and follow me.</a:t>
            </a:r>
            <a:endParaRPr lang="pt-BR" dirty="0"/>
          </a:p>
          <a:p>
            <a:endParaRPr lang="en-ZA" dirty="0"/>
          </a:p>
        </p:txBody>
      </p:sp>
      <p:sp>
        <p:nvSpPr>
          <p:cNvPr id="29" name="Text Placeholder 28">
            <a:extLst>
              <a:ext uri="{FF2B5EF4-FFF2-40B4-BE49-F238E27FC236}">
                <a16:creationId xmlns:a16="http://schemas.microsoft.com/office/drawing/2014/main" id="{A362839C-0A6B-4785-ACD4-42645537AFF4}"/>
              </a:ext>
            </a:extLst>
          </p:cNvPr>
          <p:cNvSpPr>
            <a:spLocks noGrp="1"/>
          </p:cNvSpPr>
          <p:nvPr>
            <p:ph type="body" sz="quarter" idx="29"/>
          </p:nvPr>
        </p:nvSpPr>
        <p:spPr>
          <a:xfrm>
            <a:off x="6571470" y="1593150"/>
            <a:ext cx="4348064" cy="4348065"/>
          </a:xfrm>
        </p:spPr>
        <p:txBody>
          <a:bodyPr/>
          <a:lstStyle/>
          <a:p>
            <a:r>
              <a:rPr lang="en-ZA" dirty="0"/>
              <a:t> </a:t>
            </a:r>
          </a:p>
        </p:txBody>
      </p:sp>
      <p:sp>
        <p:nvSpPr>
          <p:cNvPr id="2" name="Text Placeholder 1">
            <a:extLst>
              <a:ext uri="{FF2B5EF4-FFF2-40B4-BE49-F238E27FC236}">
                <a16:creationId xmlns:a16="http://schemas.microsoft.com/office/drawing/2014/main" id="{8A326F89-BEF6-4EB6-94DD-7B443FAADD13}"/>
              </a:ext>
            </a:extLst>
          </p:cNvPr>
          <p:cNvSpPr>
            <a:spLocks noGrp="1"/>
          </p:cNvSpPr>
          <p:nvPr>
            <p:ph type="body" sz="quarter" idx="32"/>
          </p:nvPr>
        </p:nvSpPr>
        <p:spPr>
          <a:xfrm>
            <a:off x="7644687" y="1485687"/>
            <a:ext cx="2597043" cy="1440000"/>
          </a:xfrm>
        </p:spPr>
        <p:txBody>
          <a:bodyPr/>
          <a:lstStyle/>
          <a:p>
            <a:r>
              <a:rPr lang="en-ZA" sz="4000" dirty="0"/>
              <a:t>Be Set Apart</a:t>
            </a:r>
          </a:p>
        </p:txBody>
      </p:sp>
      <p:sp>
        <p:nvSpPr>
          <p:cNvPr id="3" name="Text Placeholder 2">
            <a:extLst>
              <a:ext uri="{FF2B5EF4-FFF2-40B4-BE49-F238E27FC236}">
                <a16:creationId xmlns:a16="http://schemas.microsoft.com/office/drawing/2014/main" id="{78DFB89F-B673-46A9-9582-849B9C73C014}"/>
              </a:ext>
            </a:extLst>
          </p:cNvPr>
          <p:cNvSpPr>
            <a:spLocks noGrp="1"/>
          </p:cNvSpPr>
          <p:nvPr>
            <p:ph type="body" sz="quarter" idx="34"/>
          </p:nvPr>
        </p:nvSpPr>
        <p:spPr>
          <a:xfrm>
            <a:off x="7644687" y="2988000"/>
            <a:ext cx="2830753" cy="1937900"/>
          </a:xfrm>
        </p:spPr>
        <p:txBody>
          <a:bodyPr/>
          <a:lstStyle/>
          <a:p>
            <a:pPr algn="r"/>
            <a:r>
              <a:rPr lang="en-US" b="1" dirty="0"/>
              <a:t>Proverbs 4:23</a:t>
            </a:r>
            <a:r>
              <a:rPr lang="en-US" dirty="0"/>
              <a:t> Keep thy heart with all diligence; for out of it are the issues of life.</a:t>
            </a:r>
          </a:p>
          <a:p>
            <a:pPr algn="r"/>
            <a:r>
              <a:rPr lang="en-US" b="1" dirty="0"/>
              <a:t>2 Peter 2:7-8</a:t>
            </a:r>
            <a:r>
              <a:rPr lang="en-US" dirty="0"/>
              <a:t> And delivered just Lot, vexed with the filthy conversation of the wicked: (For that righteous man dwelling among them, in seeing and hearing, vexed his righteous soul from day to day with their unlawful deeds;)</a:t>
            </a:r>
            <a:endParaRPr lang="en-ZA" dirty="0"/>
          </a:p>
        </p:txBody>
      </p:sp>
      <p:sp>
        <p:nvSpPr>
          <p:cNvPr id="7" name="Slide Number Placeholder 6">
            <a:extLst>
              <a:ext uri="{FF2B5EF4-FFF2-40B4-BE49-F238E27FC236}">
                <a16:creationId xmlns:a16="http://schemas.microsoft.com/office/drawing/2014/main" id="{D52C7452-8DFB-4E08-B517-7802CB6719F4}"/>
              </a:ext>
            </a:extLst>
          </p:cNvPr>
          <p:cNvSpPr>
            <a:spLocks noGrp="1"/>
          </p:cNvSpPr>
          <p:nvPr>
            <p:ph type="sldNum" sz="quarter" idx="35"/>
          </p:nvPr>
        </p:nvSpPr>
        <p:spPr>
          <a:xfrm>
            <a:off x="11091633" y="6456363"/>
            <a:ext cx="962795" cy="264330"/>
          </a:xfrm>
        </p:spPr>
        <p:txBody>
          <a:bodyPr/>
          <a:lstStyle/>
          <a:p>
            <a:r>
              <a:rPr lang="en-ZA" dirty="0"/>
              <a:t>page </a:t>
            </a:r>
            <a:fld id="{19B51A1E-902D-48AF-9020-955120F399B6}" type="slidenum">
              <a:rPr lang="en-ZA" b="1" i="1"/>
              <a:pPr/>
              <a:t>5</a:t>
            </a:fld>
            <a:endParaRPr lang="en-ZA" b="1" i="1" dirty="0"/>
          </a:p>
        </p:txBody>
      </p:sp>
      <p:pic>
        <p:nvPicPr>
          <p:cNvPr id="5" name="Picture 4">
            <a:extLst>
              <a:ext uri="{FF2B5EF4-FFF2-40B4-BE49-F238E27FC236}">
                <a16:creationId xmlns:a16="http://schemas.microsoft.com/office/drawing/2014/main" id="{DF88AEAB-F926-48E7-BCE3-C72B0404E125}"/>
              </a:ext>
            </a:extLst>
          </p:cNvPr>
          <p:cNvPicPr>
            <a:picLocks noChangeAspect="1"/>
          </p:cNvPicPr>
          <p:nvPr/>
        </p:nvPicPr>
        <p:blipFill>
          <a:blip r:embed="rId2"/>
          <a:stretch>
            <a:fillRect/>
          </a:stretch>
        </p:blipFill>
        <p:spPr>
          <a:xfrm>
            <a:off x="11091632" y="5494908"/>
            <a:ext cx="962796" cy="953129"/>
          </a:xfrm>
          <a:prstGeom prst="rect">
            <a:avLst/>
          </a:prstGeom>
        </p:spPr>
      </p:pic>
    </p:spTree>
    <p:extLst>
      <p:ext uri="{BB962C8B-B14F-4D97-AF65-F5344CB8AC3E}">
        <p14:creationId xmlns:p14="http://schemas.microsoft.com/office/powerpoint/2010/main" val="4252466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3196A-A76D-47F1-A8FB-7438D050CE4B}"/>
              </a:ext>
            </a:extLst>
          </p:cNvPr>
          <p:cNvSpPr>
            <a:spLocks noGrp="1"/>
          </p:cNvSpPr>
          <p:nvPr>
            <p:ph type="title"/>
          </p:nvPr>
        </p:nvSpPr>
        <p:spPr/>
        <p:txBody>
          <a:bodyPr/>
          <a:lstStyle/>
          <a:p>
            <a:r>
              <a:rPr lang="en-ZA" dirty="0"/>
              <a:t>Three Takeaways</a:t>
            </a:r>
          </a:p>
        </p:txBody>
      </p:sp>
      <p:sp>
        <p:nvSpPr>
          <p:cNvPr id="4" name="Text Placeholder 3">
            <a:extLst>
              <a:ext uri="{FF2B5EF4-FFF2-40B4-BE49-F238E27FC236}">
                <a16:creationId xmlns:a16="http://schemas.microsoft.com/office/drawing/2014/main" id="{4BBB1AB1-BCAC-49C5-AF28-BBDC686990F9}"/>
              </a:ext>
            </a:extLst>
          </p:cNvPr>
          <p:cNvSpPr>
            <a:spLocks noGrp="1"/>
          </p:cNvSpPr>
          <p:nvPr>
            <p:ph type="body" sz="quarter" idx="13"/>
          </p:nvPr>
        </p:nvSpPr>
        <p:spPr/>
        <p:txBody>
          <a:bodyPr/>
          <a:lstStyle/>
          <a:p>
            <a:r>
              <a:rPr lang="en-ZA" dirty="0"/>
              <a:t>The Flesh (The Operation Series)</a:t>
            </a:r>
          </a:p>
        </p:txBody>
      </p:sp>
      <p:sp>
        <p:nvSpPr>
          <p:cNvPr id="8" name="Content Placeholder 7">
            <a:extLst>
              <a:ext uri="{FF2B5EF4-FFF2-40B4-BE49-F238E27FC236}">
                <a16:creationId xmlns:a16="http://schemas.microsoft.com/office/drawing/2014/main" id="{AD5B11C5-EB75-4884-ADDC-73EA04FE9FCE}"/>
              </a:ext>
            </a:extLst>
          </p:cNvPr>
          <p:cNvSpPr>
            <a:spLocks noGrp="1"/>
          </p:cNvSpPr>
          <p:nvPr>
            <p:ph idx="1"/>
          </p:nvPr>
        </p:nvSpPr>
        <p:spPr/>
        <p:txBody>
          <a:bodyPr/>
          <a:lstStyle/>
          <a:p>
            <a:r>
              <a:rPr lang="en-ZA" dirty="0"/>
              <a:t>The Battle for the Will</a:t>
            </a:r>
          </a:p>
        </p:txBody>
      </p:sp>
      <p:sp>
        <p:nvSpPr>
          <p:cNvPr id="5" name="Content Placeholder 4">
            <a:extLst>
              <a:ext uri="{FF2B5EF4-FFF2-40B4-BE49-F238E27FC236}">
                <a16:creationId xmlns:a16="http://schemas.microsoft.com/office/drawing/2014/main" id="{A444DFB7-7E28-41B4-9BF9-BE436E0FC9E8}"/>
              </a:ext>
            </a:extLst>
          </p:cNvPr>
          <p:cNvSpPr>
            <a:spLocks noGrp="1"/>
          </p:cNvSpPr>
          <p:nvPr>
            <p:ph idx="14"/>
          </p:nvPr>
        </p:nvSpPr>
        <p:spPr/>
        <p:txBody>
          <a:bodyPr/>
          <a:lstStyle/>
          <a:p>
            <a:pPr marL="0" indent="0" algn="just">
              <a:buNone/>
            </a:pPr>
            <a:r>
              <a:rPr lang="en-ZA" dirty="0"/>
              <a:t>The battle is for our souls.  Our will determines our eternal resting place. We have a choice to chose God’s will for our life, be self-willed, or Satan’s will. Contrary to popular belief, Satan’s will for our lives is simply that we follow our own will, not to worship him. False liberation through the lust of the flesh is the catalyst. </a:t>
            </a:r>
          </a:p>
          <a:p>
            <a:endParaRPr lang="en-ZA" dirty="0"/>
          </a:p>
          <a:p>
            <a:endParaRPr lang="en-ZA" dirty="0"/>
          </a:p>
        </p:txBody>
      </p:sp>
      <p:sp>
        <p:nvSpPr>
          <p:cNvPr id="9" name="Content Placeholder 8">
            <a:extLst>
              <a:ext uri="{FF2B5EF4-FFF2-40B4-BE49-F238E27FC236}">
                <a16:creationId xmlns:a16="http://schemas.microsoft.com/office/drawing/2014/main" id="{C1931C4D-A892-4FF3-8E0D-09189255CCF9}"/>
              </a:ext>
            </a:extLst>
          </p:cNvPr>
          <p:cNvSpPr>
            <a:spLocks noGrp="1"/>
          </p:cNvSpPr>
          <p:nvPr>
            <p:ph idx="17"/>
          </p:nvPr>
        </p:nvSpPr>
        <p:spPr/>
        <p:txBody>
          <a:bodyPr/>
          <a:lstStyle/>
          <a:p>
            <a:r>
              <a:rPr lang="en-ZA" dirty="0"/>
              <a:t>The Fallen Flesh</a:t>
            </a:r>
          </a:p>
        </p:txBody>
      </p:sp>
      <p:sp>
        <p:nvSpPr>
          <p:cNvPr id="6" name="Content Placeholder 5">
            <a:extLst>
              <a:ext uri="{FF2B5EF4-FFF2-40B4-BE49-F238E27FC236}">
                <a16:creationId xmlns:a16="http://schemas.microsoft.com/office/drawing/2014/main" id="{8F1F20C0-022B-4E7D-BF64-E9B2AFE01D1E}"/>
              </a:ext>
            </a:extLst>
          </p:cNvPr>
          <p:cNvSpPr>
            <a:spLocks noGrp="1"/>
          </p:cNvSpPr>
          <p:nvPr>
            <p:ph idx="15"/>
          </p:nvPr>
        </p:nvSpPr>
        <p:spPr/>
        <p:txBody>
          <a:bodyPr/>
          <a:lstStyle/>
          <a:p>
            <a:pPr marL="0" indent="0" algn="just">
              <a:buNone/>
            </a:pPr>
            <a:r>
              <a:rPr lang="en-ZA" dirty="0"/>
              <a:t>The flesh does not function in truth. It uses feelings and pleasure to suggest an alternative way of sustenance instead of the Spirit of God.  The flesh provides a temporal feeling of life, but only God can provide eternal life. The flesh wants people to choose it through the power of suggestion, which started in the Garden.</a:t>
            </a:r>
          </a:p>
        </p:txBody>
      </p:sp>
      <p:sp>
        <p:nvSpPr>
          <p:cNvPr id="10" name="Content Placeholder 9">
            <a:extLst>
              <a:ext uri="{FF2B5EF4-FFF2-40B4-BE49-F238E27FC236}">
                <a16:creationId xmlns:a16="http://schemas.microsoft.com/office/drawing/2014/main" id="{09A5516D-8C31-4428-AF93-D3D26BBCBCDF}"/>
              </a:ext>
            </a:extLst>
          </p:cNvPr>
          <p:cNvSpPr>
            <a:spLocks noGrp="1"/>
          </p:cNvSpPr>
          <p:nvPr>
            <p:ph idx="18"/>
          </p:nvPr>
        </p:nvSpPr>
        <p:spPr/>
        <p:txBody>
          <a:bodyPr/>
          <a:lstStyle/>
          <a:p>
            <a:r>
              <a:rPr lang="en-ZA" dirty="0"/>
              <a:t>Victory over the Flesh</a:t>
            </a:r>
          </a:p>
        </p:txBody>
      </p:sp>
      <p:sp>
        <p:nvSpPr>
          <p:cNvPr id="7" name="Content Placeholder 6">
            <a:extLst>
              <a:ext uri="{FF2B5EF4-FFF2-40B4-BE49-F238E27FC236}">
                <a16:creationId xmlns:a16="http://schemas.microsoft.com/office/drawing/2014/main" id="{9356C085-A0B2-4CAD-B8CD-22F8E31F72C7}"/>
              </a:ext>
            </a:extLst>
          </p:cNvPr>
          <p:cNvSpPr>
            <a:spLocks noGrp="1"/>
          </p:cNvSpPr>
          <p:nvPr>
            <p:ph idx="16"/>
          </p:nvPr>
        </p:nvSpPr>
        <p:spPr/>
        <p:txBody>
          <a:bodyPr/>
          <a:lstStyle/>
          <a:p>
            <a:pPr marL="0" indent="0" algn="just">
              <a:buNone/>
            </a:pPr>
            <a:r>
              <a:rPr lang="en-ZA" dirty="0"/>
              <a:t>We can keep our flesh under subjection through prayer and fasting, denying our flesh, and being sanctified.  We have a responsibility to chose where we want to walk.  Our meditation has to be on good things.  Whatever we put in is what we’ll get out. The more we are set apart, the more God can purge us of any wickedness. </a:t>
            </a:r>
          </a:p>
          <a:p>
            <a:endParaRPr lang="en-ZA" dirty="0"/>
          </a:p>
        </p:txBody>
      </p:sp>
      <p:sp>
        <p:nvSpPr>
          <p:cNvPr id="3" name="Slide Number Placeholder 2">
            <a:extLst>
              <a:ext uri="{FF2B5EF4-FFF2-40B4-BE49-F238E27FC236}">
                <a16:creationId xmlns:a16="http://schemas.microsoft.com/office/drawing/2014/main" id="{91156343-8474-456D-AFB4-0D3E683B5C8F}"/>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a:pPr/>
              <a:t>6</a:t>
            </a:fld>
            <a:endParaRPr lang="en-ZA" b="1" i="1" dirty="0"/>
          </a:p>
        </p:txBody>
      </p:sp>
    </p:spTree>
    <p:extLst>
      <p:ext uri="{BB962C8B-B14F-4D97-AF65-F5344CB8AC3E}">
        <p14:creationId xmlns:p14="http://schemas.microsoft.com/office/powerpoint/2010/main" val="1601389975"/>
      </p:ext>
    </p:extLst>
  </p:cSld>
  <p:clrMapOvr>
    <a:masterClrMapping/>
  </p:clrMapOvr>
</p:sld>
</file>

<file path=ppt/theme/theme1.xml><?xml version="1.0" encoding="utf-8"?>
<a:theme xmlns:a="http://schemas.openxmlformats.org/drawingml/2006/main" name="Office Theme">
  <a:themeElements>
    <a:clrScheme name="Custom 128">
      <a:dk1>
        <a:sysClr val="windowText" lastClr="000000"/>
      </a:dk1>
      <a:lt1>
        <a:srgbClr val="FFFFFF"/>
      </a:lt1>
      <a:dk2>
        <a:srgbClr val="3F3F3F"/>
      </a:dk2>
      <a:lt2>
        <a:srgbClr val="F2F2F2"/>
      </a:lt2>
      <a:accent1>
        <a:srgbClr val="31B0C1"/>
      </a:accent1>
      <a:accent2>
        <a:srgbClr val="CB488B"/>
      </a:accent2>
      <a:accent3>
        <a:srgbClr val="BC9230"/>
      </a:accent3>
      <a:accent4>
        <a:srgbClr val="126974"/>
      </a:accent4>
      <a:accent5>
        <a:srgbClr val="C13131"/>
      </a:accent5>
      <a:accent6>
        <a:srgbClr val="8E8016"/>
      </a:accent6>
      <a:hlink>
        <a:srgbClr val="31B0C1"/>
      </a:hlink>
      <a:folHlink>
        <a:srgbClr val="31B0C1"/>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Healthcare Pitch Deck_SB - v8.potx" id="{09150694-2D10-47FB-9499-835637889593}" vid="{C9B4AEDE-1B81-453E-91DD-2B942C10F4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Healthcare pitch deck</Template>
  <TotalTime>0</TotalTime>
  <Words>826</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Corbel</vt:lpstr>
      <vt:lpstr>Times New Roman</vt:lpstr>
      <vt:lpstr>Office Theme</vt:lpstr>
      <vt:lpstr>Victory Over the Flesh</vt:lpstr>
      <vt:lpstr>The Will</vt:lpstr>
      <vt:lpstr>The Flesh</vt:lpstr>
      <vt:lpstr>Discussion Question</vt:lpstr>
      <vt:lpstr>How Do We Overcome The Flesh?</vt:lpstr>
      <vt:lpstr>Three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2019-01-03T17:26:30Z</dcterms:created>
  <dcterms:modified xsi:type="dcterms:W3CDTF">2019-01-04T02:15:41Z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2018-08-01T18:30:10.3119981Z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