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0"/>
  </p:notesMasterIdLst>
  <p:handoutMasterIdLst>
    <p:handoutMasterId r:id="rId11"/>
  </p:handoutMasterIdLst>
  <p:sldIdLst>
    <p:sldId id="256" r:id="rId2"/>
    <p:sldId id="282" r:id="rId3"/>
    <p:sldId id="283" r:id="rId4"/>
    <p:sldId id="257" r:id="rId5"/>
    <p:sldId id="284" r:id="rId6"/>
    <p:sldId id="279" r:id="rId7"/>
    <p:sldId id="260" r:id="rId8"/>
    <p:sldId id="27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090" autoAdjust="0"/>
  </p:normalViewPr>
  <p:slideViewPr>
    <p:cSldViewPr snapToGrid="0">
      <p:cViewPr varScale="1">
        <p:scale>
          <a:sx n="86" d="100"/>
          <a:sy n="86" d="100"/>
        </p:scale>
        <p:origin x="562"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288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6F666D-E0C2-435B-BAA8-9287F9E5D3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a:extLst>
              <a:ext uri="{FF2B5EF4-FFF2-40B4-BE49-F238E27FC236}">
                <a16:creationId xmlns:a16="http://schemas.microsoft.com/office/drawing/2014/main" id="{19FEBCAF-CB3F-4928-91AA-D61472F880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F1077DB-935E-4A0A-947A-D283B9F9F452}" type="datetimeFigureOut">
              <a:rPr lang="en-ZA" smtClean="0"/>
              <a:t>2019/01/31</a:t>
            </a:fld>
            <a:endParaRPr lang="en-ZA" dirty="0"/>
          </a:p>
        </p:txBody>
      </p:sp>
      <p:sp>
        <p:nvSpPr>
          <p:cNvPr id="4" name="Footer Placeholder 3">
            <a:extLst>
              <a:ext uri="{FF2B5EF4-FFF2-40B4-BE49-F238E27FC236}">
                <a16:creationId xmlns:a16="http://schemas.microsoft.com/office/drawing/2014/main" id="{69256698-63C6-4CCC-81CB-EA5604C30F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a:extLst>
              <a:ext uri="{FF2B5EF4-FFF2-40B4-BE49-F238E27FC236}">
                <a16:creationId xmlns:a16="http://schemas.microsoft.com/office/drawing/2014/main" id="{B2467FDA-05D7-4760-A373-5D6AEAAF42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2C0B10-7CAE-41E4-AB02-7E8B1FF2B898}" type="slidenum">
              <a:rPr lang="en-ZA" smtClean="0"/>
              <a:t>‹#›</a:t>
            </a:fld>
            <a:endParaRPr lang="en-ZA" dirty="0"/>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EDBDA2-4480-4D82-8886-1B64A7ECBBAC}" type="datetimeFigureOut">
              <a:rPr lang="en-ZA" smtClean="0"/>
              <a:t>2019/01/30</a:t>
            </a:fld>
            <a:endParaRPr lang="en-Z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DDBACE-0F8F-43FD-98F0-DEE13552DADA}" type="slidenum">
              <a:rPr lang="en-ZA" smtClean="0"/>
              <a:t>‹#›</a:t>
            </a:fld>
            <a:endParaRPr lang="en-ZA" dirty="0"/>
          </a:p>
        </p:txBody>
      </p:sp>
    </p:spTree>
    <p:extLst>
      <p:ext uri="{BB962C8B-B14F-4D97-AF65-F5344CB8AC3E}">
        <p14:creationId xmlns:p14="http://schemas.microsoft.com/office/powerpoint/2010/main" val="1455722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Pr>
        <a:solidFill>
          <a:schemeClr val="accent4"/>
        </a:solidFill>
        <a:effectLst/>
      </p:bgPr>
    </p:bg>
    <p:spTree>
      <p:nvGrpSpPr>
        <p:cNvPr id="1" name=""/>
        <p:cNvGrpSpPr/>
        <p:nvPr/>
      </p:nvGrpSpPr>
      <p:grpSpPr>
        <a:xfrm>
          <a:off x="0" y="0"/>
          <a:ext cx="0" cy="0"/>
          <a:chOff x="0" y="0"/>
          <a:chExt cx="0" cy="0"/>
        </a:xfrm>
      </p:grpSpPr>
      <p:sp>
        <p:nvSpPr>
          <p:cNvPr id="23" name="Picture Placeholder 22">
            <a:extLst>
              <a:ext uri="{FF2B5EF4-FFF2-40B4-BE49-F238E27FC236}">
                <a16:creationId xmlns:a16="http://schemas.microsoft.com/office/drawing/2014/main" id="{96DB5B0F-1BA3-4AE0-9821-FC62BA98D422}"/>
              </a:ext>
            </a:extLst>
          </p:cNvPr>
          <p:cNvSpPr>
            <a:spLocks noGrp="1"/>
          </p:cNvSpPr>
          <p:nvPr>
            <p:ph type="pic" sz="quarter" idx="10" hasCustomPrompt="1"/>
          </p:nvPr>
        </p:nvSpPr>
        <p:spPr>
          <a:xfrm>
            <a:off x="136525" y="136525"/>
            <a:ext cx="11909425" cy="6584950"/>
          </a:xfrm>
          <a:solidFill>
            <a:schemeClr val="accent4">
              <a:lumMod val="50000"/>
            </a:schemeClr>
          </a:solidFill>
        </p:spPr>
        <p:txBody>
          <a:bodyPr lIns="1080000" tIns="0" bIns="0" anchor="ctr"/>
          <a:lstStyle>
            <a:lvl1pPr marL="0" indent="0" algn="l">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24" name="Rectangle 23">
            <a:extLst>
              <a:ext uri="{FF2B5EF4-FFF2-40B4-BE49-F238E27FC236}">
                <a16:creationId xmlns:a16="http://schemas.microsoft.com/office/drawing/2014/main" id="{4EDCBE8D-BCDE-43F2-9C37-386C3705A5C2}"/>
              </a:ext>
            </a:extLst>
          </p:cNvPr>
          <p:cNvSpPr/>
          <p:nvPr userDrawn="1"/>
        </p:nvSpPr>
        <p:spPr>
          <a:xfrm>
            <a:off x="5277678" y="136800"/>
            <a:ext cx="5676382" cy="6584675"/>
          </a:xfrm>
          <a:prstGeom prst="rect">
            <a:avLst/>
          </a:prstGeom>
          <a:solidFill>
            <a:schemeClr val="accent4">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Rectangle 13">
            <a:extLst>
              <a:ext uri="{FF2B5EF4-FFF2-40B4-BE49-F238E27FC236}">
                <a16:creationId xmlns:a16="http://schemas.microsoft.com/office/drawing/2014/main" id="{8AC2952E-380C-48F5-9C93-B1EB0713EF3E}"/>
              </a:ext>
            </a:extLst>
          </p:cNvPr>
          <p:cNvSpPr/>
          <p:nvPr userDrawn="1"/>
        </p:nvSpPr>
        <p:spPr>
          <a:xfrm rot="5400000">
            <a:off x="-3360737" y="3360737"/>
            <a:ext cx="6858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3" name="Rectangle 12">
            <a:extLst>
              <a:ext uri="{FF2B5EF4-FFF2-40B4-BE49-F238E27FC236}">
                <a16:creationId xmlns:a16="http://schemas.microsoft.com/office/drawing/2014/main" id="{C783424E-B9B3-4D58-988A-26DEDF734F4E}"/>
              </a:ext>
            </a:extLst>
          </p:cNvPr>
          <p:cNvSpPr/>
          <p:nvPr userDrawn="1"/>
        </p:nvSpPr>
        <p:spPr>
          <a:xfrm>
            <a:off x="0" y="0"/>
            <a:ext cx="10954058"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Rectangle 14">
            <a:extLst>
              <a:ext uri="{FF2B5EF4-FFF2-40B4-BE49-F238E27FC236}">
                <a16:creationId xmlns:a16="http://schemas.microsoft.com/office/drawing/2014/main" id="{7332BBED-D126-4DCA-9557-B488A96E405F}"/>
              </a:ext>
            </a:extLst>
          </p:cNvPr>
          <p:cNvSpPr/>
          <p:nvPr userDrawn="1"/>
        </p:nvSpPr>
        <p:spPr>
          <a:xfrm>
            <a:off x="0" y="6721475"/>
            <a:ext cx="10954058"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dirty="0"/>
              <a:t>Click to edit your presentation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133403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rge Numbers Option 1">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673AE6F-1F65-4C50-B8BB-3CE8E3C02F5E}"/>
              </a:ext>
            </a:extLst>
          </p:cNvPr>
          <p:cNvSpPr>
            <a:spLocks noGrp="1"/>
          </p:cNvSpPr>
          <p:nvPr>
            <p:ph type="title"/>
          </p:nvPr>
        </p:nvSpPr>
        <p:spPr>
          <a:xfrm>
            <a:off x="432000" y="432000"/>
            <a:ext cx="10143235" cy="432000"/>
          </a:xfrm>
        </p:spPr>
        <p:txBody>
          <a:bodyPr/>
          <a:lstStyle/>
          <a:p>
            <a:r>
              <a:rPr lang="en-US"/>
              <a:t>Click to edit Master title style</a:t>
            </a:r>
            <a:endParaRPr lang="en-ZA" dirty="0"/>
          </a:p>
        </p:txBody>
      </p:sp>
      <p:sp>
        <p:nvSpPr>
          <p:cNvPr id="14" name="Text Placeholder 4">
            <a:extLst>
              <a:ext uri="{FF2B5EF4-FFF2-40B4-BE49-F238E27FC236}">
                <a16:creationId xmlns:a16="http://schemas.microsoft.com/office/drawing/2014/main" id="{C0299E33-978D-4B8A-9AC7-FC3F151DAC3D}"/>
              </a:ext>
            </a:extLst>
          </p:cNvPr>
          <p:cNvSpPr>
            <a:spLocks noGrp="1"/>
          </p:cNvSpPr>
          <p:nvPr>
            <p:ph type="body" sz="quarter" idx="17"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3" name="Text Placeholder 2">
            <a:extLst>
              <a:ext uri="{FF2B5EF4-FFF2-40B4-BE49-F238E27FC236}">
                <a16:creationId xmlns:a16="http://schemas.microsoft.com/office/drawing/2014/main" id="{9322B50D-6A7D-41C6-BA57-613BC231DF36}"/>
              </a:ext>
            </a:extLst>
          </p:cNvPr>
          <p:cNvSpPr>
            <a:spLocks noGrp="1"/>
          </p:cNvSpPr>
          <p:nvPr>
            <p:ph type="body" idx="1" hasCustomPrompt="1"/>
          </p:nvPr>
        </p:nvSpPr>
        <p:spPr>
          <a:xfrm>
            <a:off x="1616210" y="2143124"/>
            <a:ext cx="3069500" cy="997168"/>
          </a:xfrm>
        </p:spPr>
        <p:txBody>
          <a:bodyPr anchor="t"/>
          <a:lstStyle>
            <a:lvl1pPr marL="0" indent="0">
              <a:lnSpc>
                <a:spcPts val="7200"/>
              </a:lnSpc>
              <a:buNone/>
              <a:defRPr sz="7200" b="1">
                <a:solidFill>
                  <a:schemeClr val="tx1">
                    <a:lumMod val="75000"/>
                    <a:lumOff val="25000"/>
                  </a:schemeClr>
                </a:solidFill>
                <a:latin typeface="+mj-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1</a:t>
            </a:r>
          </a:p>
        </p:txBody>
      </p:sp>
      <p:sp>
        <p:nvSpPr>
          <p:cNvPr id="4" name="Content Placeholder 3">
            <a:extLst>
              <a:ext uri="{FF2B5EF4-FFF2-40B4-BE49-F238E27FC236}">
                <a16:creationId xmlns:a16="http://schemas.microsoft.com/office/drawing/2014/main" id="{9FD584DA-F775-47B8-A1D7-6556AD5FCBD2}"/>
              </a:ext>
            </a:extLst>
          </p:cNvPr>
          <p:cNvSpPr>
            <a:spLocks noGrp="1"/>
          </p:cNvSpPr>
          <p:nvPr>
            <p:ph sz="half" idx="2"/>
          </p:nvPr>
        </p:nvSpPr>
        <p:spPr>
          <a:xfrm>
            <a:off x="1631968" y="3314505"/>
            <a:ext cx="3069500" cy="3051905"/>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2" name="Text Placeholder 11">
            <a:extLst>
              <a:ext uri="{FF2B5EF4-FFF2-40B4-BE49-F238E27FC236}">
                <a16:creationId xmlns:a16="http://schemas.microsoft.com/office/drawing/2014/main" id="{78A963F8-6F6E-440E-B3B3-DDE13C083A36}"/>
              </a:ext>
            </a:extLst>
          </p:cNvPr>
          <p:cNvSpPr>
            <a:spLocks noGrp="1"/>
          </p:cNvSpPr>
          <p:nvPr>
            <p:ph type="body" sz="quarter" idx="13" hasCustomPrompt="1"/>
          </p:nvPr>
        </p:nvSpPr>
        <p:spPr>
          <a:xfrm>
            <a:off x="6753360" y="2143124"/>
            <a:ext cx="3069500" cy="1008000"/>
          </a:xfrm>
        </p:spPr>
        <p:txBody>
          <a:bodyPr anchor="t"/>
          <a:lstStyle>
            <a:lvl1pPr marL="0" indent="0">
              <a:lnSpc>
                <a:spcPts val="7200"/>
              </a:lnSpc>
              <a:buNone/>
              <a:defRPr sz="7200" b="1">
                <a:solidFill>
                  <a:schemeClr val="tx1">
                    <a:lumMod val="75000"/>
                    <a:lumOff val="25000"/>
                  </a:schemeClr>
                </a:solidFill>
                <a:latin typeface="+mj-lt"/>
                <a:cs typeface="Arial" panose="020B0604020202020204" pitchFamily="34" charset="0"/>
              </a:defRPr>
            </a:lvl1pPr>
          </a:lstStyle>
          <a:p>
            <a:pPr lvl="0"/>
            <a:r>
              <a:rPr lang="en-US" dirty="0"/>
              <a:t>2</a:t>
            </a:r>
            <a:endParaRPr lang="en-ZA" dirty="0"/>
          </a:p>
        </p:txBody>
      </p:sp>
      <p:sp>
        <p:nvSpPr>
          <p:cNvPr id="8" name="Text Placeholder 7">
            <a:extLst>
              <a:ext uri="{FF2B5EF4-FFF2-40B4-BE49-F238E27FC236}">
                <a16:creationId xmlns:a16="http://schemas.microsoft.com/office/drawing/2014/main" id="{DF0A5256-B267-47DA-858A-0F3867CB6139}"/>
              </a:ext>
            </a:extLst>
          </p:cNvPr>
          <p:cNvSpPr>
            <a:spLocks noGrp="1"/>
          </p:cNvSpPr>
          <p:nvPr>
            <p:ph type="body" sz="quarter" idx="12"/>
          </p:nvPr>
        </p:nvSpPr>
        <p:spPr>
          <a:xfrm>
            <a:off x="6753360" y="3314701"/>
            <a:ext cx="3069500" cy="305119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r>
              <a:rPr lang="en-ZA" dirty="0"/>
              <a:t>Add a footer</a:t>
            </a:r>
          </a:p>
        </p:txBody>
      </p:sp>
      <p:sp>
        <p:nvSpPr>
          <p:cNvPr id="15" name="Slide Number Placeholder 6">
            <a:extLst>
              <a:ext uri="{FF2B5EF4-FFF2-40B4-BE49-F238E27FC236}">
                <a16:creationId xmlns:a16="http://schemas.microsoft.com/office/drawing/2014/main" id="{03A8A6E9-DFE7-C84C-8C6D-E32D8A663AA6}"/>
              </a:ext>
            </a:extLst>
          </p:cNvPr>
          <p:cNvSpPr>
            <a:spLocks noGrp="1"/>
          </p:cNvSpPr>
          <p:nvPr>
            <p:ph type="sldNum" sz="quarter" idx="18"/>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472371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Numbers Option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6" name="Text Placeholder 3">
            <a:extLst>
              <a:ext uri="{FF2B5EF4-FFF2-40B4-BE49-F238E27FC236}">
                <a16:creationId xmlns:a16="http://schemas.microsoft.com/office/drawing/2014/main" id="{AD3903B4-7169-4D4B-A4EE-98E908F47924}"/>
              </a:ext>
            </a:extLst>
          </p:cNvPr>
          <p:cNvSpPr>
            <a:spLocks noGrp="1"/>
          </p:cNvSpPr>
          <p:nvPr>
            <p:ph type="body" sz="quarter" idx="27" hasCustomPrompt="1"/>
          </p:nvPr>
        </p:nvSpPr>
        <p:spPr>
          <a:xfrm>
            <a:off x="431800" y="1593150"/>
            <a:ext cx="4348065" cy="4348065"/>
          </a:xfrm>
          <a:prstGeom prst="ellipse">
            <a:avLst/>
          </a:prstGeom>
          <a:solidFill>
            <a:schemeClr val="accent1">
              <a:alpha val="10000"/>
            </a:schemeClr>
          </a:solidFill>
          <a:ln>
            <a:solidFill>
              <a:schemeClr val="accent1"/>
            </a:solidFill>
          </a:ln>
        </p:spPr>
        <p:txBody>
          <a:bodyPr anchor="ctr"/>
          <a:lstStyle>
            <a:lvl1pPr marL="0" indent="0" algn="ctr">
              <a:buNone/>
              <a:defRPr sz="1800">
                <a:solidFill>
                  <a:schemeClr val="tx1">
                    <a:lumMod val="75000"/>
                    <a:lumOff val="25000"/>
                  </a:schemeClr>
                </a:solidFill>
                <a:latin typeface="+mn-lt"/>
              </a:defRPr>
            </a:lvl1pPr>
            <a:lvl2pPr marL="266700" indent="0">
              <a:buNone/>
              <a:defRPr/>
            </a:lvl2pPr>
            <a:lvl3pPr marL="542925" indent="0">
              <a:buNone/>
              <a:defRPr/>
            </a:lvl3pPr>
            <a:lvl4pPr marL="809625" indent="0">
              <a:buNone/>
              <a:defRPr/>
            </a:lvl4pPr>
            <a:lvl5pPr marL="1076325" indent="0">
              <a:buNone/>
              <a:defRPr/>
            </a:lvl5pPr>
          </a:lstStyle>
          <a:p>
            <a:pPr lvl="0"/>
            <a:r>
              <a:rPr lang="en-ZA" dirty="0"/>
              <a:t>Section Header</a:t>
            </a:r>
          </a:p>
        </p:txBody>
      </p:sp>
      <p:sp>
        <p:nvSpPr>
          <p:cNvPr id="10" name="Text Placeholder 3">
            <a:extLst>
              <a:ext uri="{FF2B5EF4-FFF2-40B4-BE49-F238E27FC236}">
                <a16:creationId xmlns:a16="http://schemas.microsoft.com/office/drawing/2014/main" id="{96BEA54F-1538-4369-953E-48143E778A0C}"/>
              </a:ext>
            </a:extLst>
          </p:cNvPr>
          <p:cNvSpPr>
            <a:spLocks noGrp="1"/>
          </p:cNvSpPr>
          <p:nvPr>
            <p:ph type="body" sz="quarter" idx="30" hasCustomPrompt="1"/>
          </p:nvPr>
        </p:nvSpPr>
        <p:spPr>
          <a:xfrm>
            <a:off x="1200023" y="2205688"/>
            <a:ext cx="2811618" cy="1440000"/>
          </a:xfrm>
          <a:prstGeom prst="rect">
            <a:avLst/>
          </a:prstGeom>
          <a:noFill/>
        </p:spPr>
        <p:txBody>
          <a:bodyPr anchor="b"/>
          <a:lstStyle>
            <a:lvl1pPr marL="0" indent="0" algn="ctr">
              <a:spcBef>
                <a:spcPts val="0"/>
              </a:spcBef>
              <a:spcAft>
                <a:spcPts val="0"/>
              </a:spcAft>
              <a:buNone/>
              <a:defRPr sz="6600" b="1">
                <a:solidFill>
                  <a:schemeClr val="tx1">
                    <a:lumMod val="75000"/>
                    <a:lumOff val="25000"/>
                  </a:schemeClr>
                </a:solidFill>
                <a:latin typeface="+mj-lt"/>
                <a:cs typeface="Arial" panose="020B0604020202020204" pitchFamily="34" charset="0"/>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1</a:t>
            </a:r>
            <a:endParaRPr lang="en-ZA" dirty="0"/>
          </a:p>
        </p:txBody>
      </p:sp>
      <p:sp>
        <p:nvSpPr>
          <p:cNvPr id="13" name="Content Placeholder 3">
            <a:extLst>
              <a:ext uri="{FF2B5EF4-FFF2-40B4-BE49-F238E27FC236}">
                <a16:creationId xmlns:a16="http://schemas.microsoft.com/office/drawing/2014/main" id="{A7461332-515F-423E-992A-19C7845D0A7E}"/>
              </a:ext>
            </a:extLst>
          </p:cNvPr>
          <p:cNvSpPr>
            <a:spLocks noGrp="1"/>
          </p:cNvSpPr>
          <p:nvPr>
            <p:ph sz="half" idx="2" hasCustomPrompt="1"/>
          </p:nvPr>
        </p:nvSpPr>
        <p:spPr>
          <a:xfrm>
            <a:off x="1615832" y="4243333"/>
            <a:ext cx="1980000" cy="720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Section Description</a:t>
            </a:r>
            <a:endParaRPr lang="en-ZA" dirty="0"/>
          </a:p>
        </p:txBody>
      </p:sp>
      <p:sp>
        <p:nvSpPr>
          <p:cNvPr id="8" name="Text Placeholder 9">
            <a:extLst>
              <a:ext uri="{FF2B5EF4-FFF2-40B4-BE49-F238E27FC236}">
                <a16:creationId xmlns:a16="http://schemas.microsoft.com/office/drawing/2014/main" id="{35BD4359-D385-4BCD-B33E-EF9B611693CD}"/>
              </a:ext>
            </a:extLst>
          </p:cNvPr>
          <p:cNvSpPr>
            <a:spLocks noGrp="1"/>
          </p:cNvSpPr>
          <p:nvPr>
            <p:ph type="body" sz="quarter" idx="28" hasCustomPrompt="1"/>
          </p:nvPr>
        </p:nvSpPr>
        <p:spPr>
          <a:xfrm>
            <a:off x="4123559" y="1864921"/>
            <a:ext cx="3804522" cy="3804522"/>
          </a:xfrm>
          <a:prstGeom prst="ellipse">
            <a:avLst/>
          </a:prstGeom>
          <a:solidFill>
            <a:schemeClr val="accent2">
              <a:alpha val="10000"/>
            </a:schemeClr>
          </a:solidFill>
          <a:ln>
            <a:solidFill>
              <a:schemeClr val="accent2"/>
            </a:solidFill>
          </a:ln>
        </p:spPr>
        <p:txBody>
          <a:bodyPr vert="horz" lIns="0" tIns="0" rIns="0" bIns="0" rtlCol="0" anchor="ctr">
            <a:noAutofit/>
          </a:bodyPr>
          <a:lstStyle>
            <a:lvl1pPr marL="0" indent="0" algn="ctr">
              <a:buNone/>
              <a:defRPr lang="en-ZA" sz="1800" dirty="0">
                <a:solidFill>
                  <a:schemeClr val="tx1">
                    <a:lumMod val="75000"/>
                    <a:lumOff val="25000"/>
                  </a:schemeClr>
                </a:solidFill>
              </a:defRPr>
            </a:lvl1pPr>
          </a:lstStyle>
          <a:p>
            <a:pPr marL="266700" lvl="0" indent="-266700" algn="ctr"/>
            <a:r>
              <a:rPr lang="en-ZA" dirty="0"/>
              <a:t>Section Header</a:t>
            </a:r>
          </a:p>
        </p:txBody>
      </p:sp>
      <p:sp>
        <p:nvSpPr>
          <p:cNvPr id="11" name="Text Placeholder 9">
            <a:extLst>
              <a:ext uri="{FF2B5EF4-FFF2-40B4-BE49-F238E27FC236}">
                <a16:creationId xmlns:a16="http://schemas.microsoft.com/office/drawing/2014/main" id="{75AB5322-7A21-47FE-92DA-8B0C974F8FB4}"/>
              </a:ext>
            </a:extLst>
          </p:cNvPr>
          <p:cNvSpPr>
            <a:spLocks noGrp="1"/>
          </p:cNvSpPr>
          <p:nvPr>
            <p:ph type="body" sz="quarter" idx="31" hasCustomPrompt="1"/>
          </p:nvPr>
        </p:nvSpPr>
        <p:spPr>
          <a:xfrm>
            <a:off x="4620011" y="2205688"/>
            <a:ext cx="2811618" cy="1440000"/>
          </a:xfrm>
          <a:prstGeom prst="rect">
            <a:avLst/>
          </a:prstGeom>
          <a:noFill/>
        </p:spPr>
        <p:txBody>
          <a:bodyPr vert="horz" lIns="0" tIns="0" rIns="0" bIns="0" rtlCol="0" anchor="b">
            <a:noAutofit/>
          </a:bodyPr>
          <a:lstStyle>
            <a:lvl1pPr marL="0" indent="0" algn="ctr">
              <a:spcBef>
                <a:spcPts val="0"/>
              </a:spcBef>
              <a:spcAft>
                <a:spcPts val="0"/>
              </a:spcAft>
              <a:buNone/>
              <a:defRPr lang="en-ZA" sz="6600" b="1" dirty="0">
                <a:solidFill>
                  <a:schemeClr val="tx1">
                    <a:lumMod val="75000"/>
                    <a:lumOff val="25000"/>
                  </a:schemeClr>
                </a:solidFill>
                <a:latin typeface="+mj-lt"/>
                <a:cs typeface="Arial" panose="020B0604020202020204" pitchFamily="34" charset="0"/>
              </a:defRPr>
            </a:lvl1pPr>
          </a:lstStyle>
          <a:p>
            <a:pPr marL="266700" lvl="0" indent="-266700" algn="ctr"/>
            <a:r>
              <a:rPr lang="en-US" dirty="0"/>
              <a:t>2</a:t>
            </a:r>
            <a:endParaRPr lang="en-ZA" dirty="0"/>
          </a:p>
        </p:txBody>
      </p:sp>
      <p:sp>
        <p:nvSpPr>
          <p:cNvPr id="14" name="Text Placeholder 5">
            <a:extLst>
              <a:ext uri="{FF2B5EF4-FFF2-40B4-BE49-F238E27FC236}">
                <a16:creationId xmlns:a16="http://schemas.microsoft.com/office/drawing/2014/main" id="{C63BF992-768D-4119-8D4A-65B4E8FF04E5}"/>
              </a:ext>
            </a:extLst>
          </p:cNvPr>
          <p:cNvSpPr>
            <a:spLocks noGrp="1"/>
          </p:cNvSpPr>
          <p:nvPr>
            <p:ph type="body" sz="quarter" idx="33" hasCustomPrompt="1"/>
          </p:nvPr>
        </p:nvSpPr>
        <p:spPr>
          <a:xfrm>
            <a:off x="5035820" y="4243333"/>
            <a:ext cx="1980000" cy="720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Section Description</a:t>
            </a:r>
          </a:p>
        </p:txBody>
      </p:sp>
      <p:sp>
        <p:nvSpPr>
          <p:cNvPr id="9" name="Text Placeholder 9">
            <a:extLst>
              <a:ext uri="{FF2B5EF4-FFF2-40B4-BE49-F238E27FC236}">
                <a16:creationId xmlns:a16="http://schemas.microsoft.com/office/drawing/2014/main" id="{760B0B05-57EC-42F8-B1E3-6386C1E9C600}"/>
              </a:ext>
            </a:extLst>
          </p:cNvPr>
          <p:cNvSpPr>
            <a:spLocks noGrp="1"/>
          </p:cNvSpPr>
          <p:nvPr>
            <p:ph type="body" sz="quarter" idx="29" hasCustomPrompt="1"/>
          </p:nvPr>
        </p:nvSpPr>
        <p:spPr>
          <a:xfrm>
            <a:off x="7454997" y="2207063"/>
            <a:ext cx="3120238" cy="3120238"/>
          </a:xfrm>
          <a:prstGeom prst="ellipse">
            <a:avLst/>
          </a:prstGeom>
          <a:solidFill>
            <a:schemeClr val="accent3">
              <a:alpha val="10000"/>
            </a:schemeClr>
          </a:solidFill>
          <a:ln>
            <a:solidFill>
              <a:schemeClr val="accent3"/>
            </a:solidFill>
          </a:ln>
        </p:spPr>
        <p:txBody>
          <a:bodyPr vert="horz" lIns="0" tIns="0" rIns="0" bIns="0" rtlCol="0" anchor="ctr">
            <a:noAutofit/>
          </a:bodyPr>
          <a:lstStyle>
            <a:lvl1pPr marL="0" indent="0" algn="ctr">
              <a:buNone/>
              <a:defRPr lang="en-ZA" sz="1800" dirty="0">
                <a:solidFill>
                  <a:schemeClr val="tx1">
                    <a:lumMod val="75000"/>
                    <a:lumOff val="25000"/>
                  </a:schemeClr>
                </a:solidFill>
              </a:defRPr>
            </a:lvl1pPr>
          </a:lstStyle>
          <a:p>
            <a:pPr marL="266700" lvl="0" indent="-266700" algn="ctr"/>
            <a:r>
              <a:rPr lang="en-ZA" dirty="0"/>
              <a:t>Section Header</a:t>
            </a:r>
          </a:p>
        </p:txBody>
      </p:sp>
      <p:sp>
        <p:nvSpPr>
          <p:cNvPr id="12" name="Text Placeholder 9">
            <a:extLst>
              <a:ext uri="{FF2B5EF4-FFF2-40B4-BE49-F238E27FC236}">
                <a16:creationId xmlns:a16="http://schemas.microsoft.com/office/drawing/2014/main" id="{A68AE188-594C-409F-8B57-C0CFFAFC9AB8}"/>
              </a:ext>
            </a:extLst>
          </p:cNvPr>
          <p:cNvSpPr>
            <a:spLocks noGrp="1"/>
          </p:cNvSpPr>
          <p:nvPr>
            <p:ph type="body" sz="quarter" idx="32" hasCustomPrompt="1"/>
          </p:nvPr>
        </p:nvSpPr>
        <p:spPr>
          <a:xfrm>
            <a:off x="7763617" y="2205688"/>
            <a:ext cx="2597043" cy="1440000"/>
          </a:xfrm>
          <a:prstGeom prst="rect">
            <a:avLst/>
          </a:prstGeom>
          <a:noFill/>
        </p:spPr>
        <p:txBody>
          <a:bodyPr vert="horz" lIns="0" tIns="0" rIns="0" bIns="0" rtlCol="0" anchor="b">
            <a:noAutofit/>
          </a:bodyPr>
          <a:lstStyle>
            <a:lvl1pPr marL="0" indent="0" algn="ctr">
              <a:spcBef>
                <a:spcPts val="0"/>
              </a:spcBef>
              <a:spcAft>
                <a:spcPts val="0"/>
              </a:spcAft>
              <a:buNone/>
              <a:defRPr lang="en-ZA" sz="6600" b="1" dirty="0">
                <a:solidFill>
                  <a:schemeClr val="tx1">
                    <a:lumMod val="75000"/>
                    <a:lumOff val="25000"/>
                  </a:schemeClr>
                </a:solidFill>
                <a:latin typeface="+mj-lt"/>
                <a:cs typeface="Arial" panose="020B0604020202020204" pitchFamily="34" charset="0"/>
              </a:defRPr>
            </a:lvl1pPr>
          </a:lstStyle>
          <a:p>
            <a:pPr marL="266700" lvl="0" indent="-266700" algn="ctr"/>
            <a:r>
              <a:rPr lang="en-US" dirty="0"/>
              <a:t>3</a:t>
            </a:r>
            <a:endParaRPr lang="en-ZA" dirty="0"/>
          </a:p>
        </p:txBody>
      </p:sp>
      <p:sp>
        <p:nvSpPr>
          <p:cNvPr id="15" name="Text Placeholder 9">
            <a:extLst>
              <a:ext uri="{FF2B5EF4-FFF2-40B4-BE49-F238E27FC236}">
                <a16:creationId xmlns:a16="http://schemas.microsoft.com/office/drawing/2014/main" id="{ED698B85-CFF0-4F09-8E8A-BCAEC5056233}"/>
              </a:ext>
            </a:extLst>
          </p:cNvPr>
          <p:cNvSpPr>
            <a:spLocks noGrp="1"/>
          </p:cNvSpPr>
          <p:nvPr>
            <p:ph type="body" sz="quarter" idx="34" hasCustomPrompt="1"/>
          </p:nvPr>
        </p:nvSpPr>
        <p:spPr>
          <a:xfrm>
            <a:off x="8025116" y="4243333"/>
            <a:ext cx="1980000" cy="720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Section Description</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16" name="Slide Number Placeholder 6">
            <a:extLst>
              <a:ext uri="{FF2B5EF4-FFF2-40B4-BE49-F238E27FC236}">
                <a16:creationId xmlns:a16="http://schemas.microsoft.com/office/drawing/2014/main" id="{40258D63-D809-EE49-BCDD-8D6306004AEE}"/>
              </a:ext>
            </a:extLst>
          </p:cNvPr>
          <p:cNvSpPr>
            <a:spLocks noGrp="1"/>
          </p:cNvSpPr>
          <p:nvPr>
            <p:ph type="sldNum" sz="quarter" idx="35"/>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38776495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arket Spac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cxnSp>
        <p:nvCxnSpPr>
          <p:cNvPr id="6" name="Straight Connector 5">
            <a:extLst>
              <a:ext uri="{FF2B5EF4-FFF2-40B4-BE49-F238E27FC236}">
                <a16:creationId xmlns:a16="http://schemas.microsoft.com/office/drawing/2014/main" id="{E09B4ACC-E72E-450B-88FA-710ECDE6548D}"/>
              </a:ext>
            </a:extLst>
          </p:cNvPr>
          <p:cNvCxnSpPr/>
          <p:nvPr userDrawn="1"/>
        </p:nvCxnSpPr>
        <p:spPr>
          <a:xfrm>
            <a:off x="5503617" y="1406251"/>
            <a:ext cx="0" cy="4493319"/>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1419610-8183-4044-A08A-8F6940C6AC9B}"/>
              </a:ext>
            </a:extLst>
          </p:cNvPr>
          <p:cNvCxnSpPr>
            <a:cxnSpLocks/>
          </p:cNvCxnSpPr>
          <p:nvPr userDrawn="1"/>
        </p:nvCxnSpPr>
        <p:spPr>
          <a:xfrm flipH="1">
            <a:off x="432000" y="3652910"/>
            <a:ext cx="10143235" cy="0"/>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ext Placeholder 5">
            <a:extLst>
              <a:ext uri="{FF2B5EF4-FFF2-40B4-BE49-F238E27FC236}">
                <a16:creationId xmlns:a16="http://schemas.microsoft.com/office/drawing/2014/main" id="{C28012CA-9AC6-43EF-965E-2A6886FA2CF8}"/>
              </a:ext>
            </a:extLst>
          </p:cNvPr>
          <p:cNvSpPr>
            <a:spLocks noGrp="1"/>
          </p:cNvSpPr>
          <p:nvPr>
            <p:ph type="body" sz="quarter" idx="14" hasCustomPrompt="1"/>
          </p:nvPr>
        </p:nvSpPr>
        <p:spPr>
          <a:xfrm>
            <a:off x="4513617" y="1069941"/>
            <a:ext cx="1980000" cy="252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10" name="Text Placeholder 5">
            <a:extLst>
              <a:ext uri="{FF2B5EF4-FFF2-40B4-BE49-F238E27FC236}">
                <a16:creationId xmlns:a16="http://schemas.microsoft.com/office/drawing/2014/main" id="{C5861664-5B54-4F47-BF93-4FC02E6A1BC2}"/>
              </a:ext>
            </a:extLst>
          </p:cNvPr>
          <p:cNvSpPr>
            <a:spLocks noGrp="1"/>
          </p:cNvSpPr>
          <p:nvPr>
            <p:ph type="body" sz="quarter" idx="15" hasCustomPrompt="1"/>
          </p:nvPr>
        </p:nvSpPr>
        <p:spPr>
          <a:xfrm>
            <a:off x="4513617" y="5983879"/>
            <a:ext cx="1980000" cy="252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11" name="Text Placeholder 5">
            <a:extLst>
              <a:ext uri="{FF2B5EF4-FFF2-40B4-BE49-F238E27FC236}">
                <a16:creationId xmlns:a16="http://schemas.microsoft.com/office/drawing/2014/main" id="{1C13C39D-FED7-4CC0-A4B2-3813B16FF308}"/>
              </a:ext>
            </a:extLst>
          </p:cNvPr>
          <p:cNvSpPr>
            <a:spLocks noGrp="1"/>
          </p:cNvSpPr>
          <p:nvPr>
            <p:ph type="body" sz="quarter" idx="16" hasCustomPrompt="1"/>
          </p:nvPr>
        </p:nvSpPr>
        <p:spPr>
          <a:xfrm>
            <a:off x="432000" y="3354600"/>
            <a:ext cx="1980000" cy="252000"/>
          </a:xfrm>
        </p:spPr>
        <p:txBody>
          <a:bodyPr/>
          <a:lstStyle>
            <a:lvl1pPr marL="0" indent="0" algn="l">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12" name="Text Placeholder 5">
            <a:extLst>
              <a:ext uri="{FF2B5EF4-FFF2-40B4-BE49-F238E27FC236}">
                <a16:creationId xmlns:a16="http://schemas.microsoft.com/office/drawing/2014/main" id="{056B4554-0DA9-4087-850E-209049BEFC4B}"/>
              </a:ext>
            </a:extLst>
          </p:cNvPr>
          <p:cNvSpPr>
            <a:spLocks noGrp="1"/>
          </p:cNvSpPr>
          <p:nvPr>
            <p:ph type="body" sz="quarter" idx="17" hasCustomPrompt="1"/>
          </p:nvPr>
        </p:nvSpPr>
        <p:spPr>
          <a:xfrm>
            <a:off x="8595235" y="3354600"/>
            <a:ext cx="1980000" cy="252000"/>
          </a:xfrm>
        </p:spPr>
        <p:txBody>
          <a:bodyPr/>
          <a:lstStyle>
            <a:lvl1pPr marL="0" indent="0" algn="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13" name="Slide Number Placeholder 6">
            <a:extLst>
              <a:ext uri="{FF2B5EF4-FFF2-40B4-BE49-F238E27FC236}">
                <a16:creationId xmlns:a16="http://schemas.microsoft.com/office/drawing/2014/main" id="{AA059022-81BB-3141-9DC1-6E855A13A2D0}"/>
              </a:ext>
            </a:extLst>
          </p:cNvPr>
          <p:cNvSpPr>
            <a:spLocks noGrp="1"/>
          </p:cNvSpPr>
          <p:nvPr>
            <p:ph type="sldNum" sz="quarter" idx="18"/>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24303661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l Box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10" name="Content Placeholder 2">
            <a:extLst>
              <a:ext uri="{FF2B5EF4-FFF2-40B4-BE49-F238E27FC236}">
                <a16:creationId xmlns:a16="http://schemas.microsoft.com/office/drawing/2014/main" id="{553B9F09-9E9C-4307-BB4B-33A20282D9A2}"/>
              </a:ext>
            </a:extLst>
          </p:cNvPr>
          <p:cNvSpPr>
            <a:spLocks noGrp="1"/>
          </p:cNvSpPr>
          <p:nvPr>
            <p:ph idx="1" hasCustomPrompt="1"/>
          </p:nvPr>
        </p:nvSpPr>
        <p:spPr>
          <a:xfrm>
            <a:off x="432000" y="1728000"/>
            <a:ext cx="2919633" cy="720000"/>
          </a:xfrm>
          <a:solidFill>
            <a:schemeClr val="tx1">
              <a:lumMod val="75000"/>
              <a:lumOff val="25000"/>
            </a:schemeClr>
          </a:solidFill>
          <a:ln w="28575">
            <a:solidFill>
              <a:schemeClr val="accent1"/>
            </a:solidFill>
          </a:ln>
        </p:spPr>
        <p:txBody>
          <a:bodyPr lIns="108000" tIns="36000" rIns="108000" bIns="36000" anchor="ctr"/>
          <a:lstStyle>
            <a:lvl1pPr marL="0" indent="0" algn="ctr">
              <a:buNone/>
              <a:defRPr>
                <a:solidFill>
                  <a:schemeClr val="bg1"/>
                </a:solidFill>
              </a:defRPr>
            </a:lvl1pPr>
          </a:lstStyle>
          <a:p>
            <a:pPr lvl="0"/>
            <a:r>
              <a:rPr lang="en-US" dirty="0"/>
              <a:t>Section 1 Title</a:t>
            </a:r>
            <a:endParaRPr lang="en-ZA" dirty="0"/>
          </a:p>
        </p:txBody>
      </p:sp>
      <p:sp>
        <p:nvSpPr>
          <p:cNvPr id="6" name="Content Placeholder 2">
            <a:extLst>
              <a:ext uri="{FF2B5EF4-FFF2-40B4-BE49-F238E27FC236}">
                <a16:creationId xmlns:a16="http://schemas.microsoft.com/office/drawing/2014/main" id="{D79DF38F-893A-4CE0-B168-9FAA1D01B8D7}"/>
              </a:ext>
            </a:extLst>
          </p:cNvPr>
          <p:cNvSpPr>
            <a:spLocks noGrp="1"/>
          </p:cNvSpPr>
          <p:nvPr>
            <p:ph idx="14"/>
          </p:nvPr>
        </p:nvSpPr>
        <p:spPr>
          <a:xfrm>
            <a:off x="432000" y="2448000"/>
            <a:ext cx="2919633" cy="3631338"/>
          </a:xfrm>
          <a:solidFill>
            <a:schemeClr val="bg1"/>
          </a:solidFill>
          <a:ln>
            <a:solidFill>
              <a:schemeClr val="bg1">
                <a:lumMod val="85000"/>
              </a:schemeClr>
            </a:solid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4" name="Freeform: Shape 13" title="Arrow">
            <a:extLst>
              <a:ext uri="{FF2B5EF4-FFF2-40B4-BE49-F238E27FC236}">
                <a16:creationId xmlns:a16="http://schemas.microsoft.com/office/drawing/2014/main" id="{02DBE11B-8F8E-48E5-9449-E6E9E355DA0F}"/>
              </a:ext>
            </a:extLst>
          </p:cNvPr>
          <p:cNvSpPr/>
          <p:nvPr userDrawn="1"/>
        </p:nvSpPr>
        <p:spPr>
          <a:xfrm flipH="1">
            <a:off x="3570526" y="1945687"/>
            <a:ext cx="254382" cy="284625"/>
          </a:xfrm>
          <a:custGeom>
            <a:avLst/>
            <a:gdLst>
              <a:gd name="connsiteX0" fmla="*/ 971574 w 1172492"/>
              <a:gd name="connsiteY0" fmla="*/ 1363 h 1311889"/>
              <a:gd name="connsiteX1" fmla="*/ 1149708 w 1172492"/>
              <a:gd name="connsiteY1" fmla="*/ 90029 h 1311889"/>
              <a:gd name="connsiteX2" fmla="*/ 1172490 w 1172492"/>
              <a:gd name="connsiteY2" fmla="*/ 157779 h 1311889"/>
              <a:gd name="connsiteX3" fmla="*/ 1171406 w 1172492"/>
              <a:gd name="connsiteY3" fmla="*/ 173319 h 1311889"/>
              <a:gd name="connsiteX4" fmla="*/ 1172000 w 1172492"/>
              <a:gd name="connsiteY4" fmla="*/ 173319 h 1311889"/>
              <a:gd name="connsiteX5" fmla="*/ 1172000 w 1172492"/>
              <a:gd name="connsiteY5" fmla="*/ 1147057 h 1311889"/>
              <a:gd name="connsiteX6" fmla="*/ 1172492 w 1172492"/>
              <a:gd name="connsiteY6" fmla="*/ 1154110 h 1311889"/>
              <a:gd name="connsiteX7" fmla="*/ 1172000 w 1172492"/>
              <a:gd name="connsiteY7" fmla="*/ 1155572 h 1311889"/>
              <a:gd name="connsiteX8" fmla="*/ 1172000 w 1172492"/>
              <a:gd name="connsiteY8" fmla="*/ 1156775 h 1311889"/>
              <a:gd name="connsiteX9" fmla="*/ 1171596 w 1172492"/>
              <a:gd name="connsiteY9" fmla="*/ 1156775 h 1311889"/>
              <a:gd name="connsiteX10" fmla="*/ 1149710 w 1172492"/>
              <a:gd name="connsiteY10" fmla="*/ 1221860 h 1311889"/>
              <a:gd name="connsiteX11" fmla="*/ 903826 w 1172492"/>
              <a:gd name="connsiteY11" fmla="*/ 1287744 h 1311889"/>
              <a:gd name="connsiteX12" fmla="*/ 88669 w 1172492"/>
              <a:gd name="connsiteY12" fmla="*/ 817113 h 1311889"/>
              <a:gd name="connsiteX13" fmla="*/ 4802 w 1172492"/>
              <a:gd name="connsiteY13" fmla="*/ 707817 h 1311889"/>
              <a:gd name="connsiteX14" fmla="*/ 2987 w 1172492"/>
              <a:gd name="connsiteY14" fmla="*/ 681795 h 1311889"/>
              <a:gd name="connsiteX15" fmla="*/ 0 w 1172492"/>
              <a:gd name="connsiteY15" fmla="*/ 672910 h 1311889"/>
              <a:gd name="connsiteX16" fmla="*/ 1184 w 1172492"/>
              <a:gd name="connsiteY16" fmla="*/ 655930 h 1311889"/>
              <a:gd name="connsiteX17" fmla="*/ 2 w 1172492"/>
              <a:gd name="connsiteY17" fmla="*/ 638979 h 1311889"/>
              <a:gd name="connsiteX18" fmla="*/ 2984 w 1172492"/>
              <a:gd name="connsiteY18" fmla="*/ 630110 h 1311889"/>
              <a:gd name="connsiteX19" fmla="*/ 4800 w 1172492"/>
              <a:gd name="connsiteY19" fmla="*/ 604073 h 1311889"/>
              <a:gd name="connsiteX20" fmla="*/ 88667 w 1172492"/>
              <a:gd name="connsiteY20" fmla="*/ 494775 h 1311889"/>
              <a:gd name="connsiteX21" fmla="*/ 903824 w 1172492"/>
              <a:gd name="connsiteY21" fmla="*/ 24144 h 1311889"/>
              <a:gd name="connsiteX22" fmla="*/ 971574 w 1172492"/>
              <a:gd name="connsiteY22" fmla="*/ 1363 h 1311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72492" h="1311889">
                <a:moveTo>
                  <a:pt x="971574" y="1363"/>
                </a:moveTo>
                <a:cubicBezTo>
                  <a:pt x="1041186" y="-7275"/>
                  <a:pt x="1112429" y="25460"/>
                  <a:pt x="1149708" y="90029"/>
                </a:cubicBezTo>
                <a:cubicBezTo>
                  <a:pt x="1162135" y="111552"/>
                  <a:pt x="1169611" y="134575"/>
                  <a:pt x="1172490" y="157779"/>
                </a:cubicBezTo>
                <a:lnTo>
                  <a:pt x="1171406" y="173319"/>
                </a:lnTo>
                <a:lnTo>
                  <a:pt x="1172000" y="173319"/>
                </a:lnTo>
                <a:lnTo>
                  <a:pt x="1172000" y="1147057"/>
                </a:lnTo>
                <a:lnTo>
                  <a:pt x="1172492" y="1154110"/>
                </a:lnTo>
                <a:lnTo>
                  <a:pt x="1172000" y="1155572"/>
                </a:lnTo>
                <a:lnTo>
                  <a:pt x="1172000" y="1156775"/>
                </a:lnTo>
                <a:lnTo>
                  <a:pt x="1171596" y="1156775"/>
                </a:lnTo>
                <a:lnTo>
                  <a:pt x="1149710" y="1221860"/>
                </a:lnTo>
                <a:cubicBezTo>
                  <a:pt x="1100005" y="1307952"/>
                  <a:pt x="989918" y="1337450"/>
                  <a:pt x="903826" y="1287744"/>
                </a:cubicBezTo>
                <a:lnTo>
                  <a:pt x="88669" y="817113"/>
                </a:lnTo>
                <a:cubicBezTo>
                  <a:pt x="45622" y="792261"/>
                  <a:pt x="16725" y="752313"/>
                  <a:pt x="4802" y="707817"/>
                </a:cubicBezTo>
                <a:lnTo>
                  <a:pt x="2987" y="681795"/>
                </a:lnTo>
                <a:lnTo>
                  <a:pt x="0" y="672910"/>
                </a:lnTo>
                <a:lnTo>
                  <a:pt x="1184" y="655930"/>
                </a:lnTo>
                <a:lnTo>
                  <a:pt x="2" y="638979"/>
                </a:lnTo>
                <a:lnTo>
                  <a:pt x="2984" y="630110"/>
                </a:lnTo>
                <a:lnTo>
                  <a:pt x="4800" y="604073"/>
                </a:lnTo>
                <a:cubicBezTo>
                  <a:pt x="16723" y="559576"/>
                  <a:pt x="45621" y="519628"/>
                  <a:pt x="88667" y="494775"/>
                </a:cubicBezTo>
                <a:lnTo>
                  <a:pt x="903824" y="24144"/>
                </a:lnTo>
                <a:cubicBezTo>
                  <a:pt x="925347" y="11718"/>
                  <a:pt x="948370" y="4242"/>
                  <a:pt x="971574" y="1363"/>
                </a:cubicBezTo>
                <a:close/>
              </a:path>
            </a:pathLst>
          </a:custGeom>
          <a:noFill/>
          <a:ln w="25400" cap="rnd">
            <a:solidFill>
              <a:srgbClr val="4B4B4B"/>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Content Placeholder 2">
            <a:extLst>
              <a:ext uri="{FF2B5EF4-FFF2-40B4-BE49-F238E27FC236}">
                <a16:creationId xmlns:a16="http://schemas.microsoft.com/office/drawing/2014/main" id="{707C52DD-FDE4-4BF6-B79B-3095E2927247}"/>
              </a:ext>
            </a:extLst>
          </p:cNvPr>
          <p:cNvSpPr>
            <a:spLocks noGrp="1"/>
          </p:cNvSpPr>
          <p:nvPr>
            <p:ph idx="17" hasCustomPrompt="1"/>
          </p:nvPr>
        </p:nvSpPr>
        <p:spPr>
          <a:xfrm>
            <a:off x="4043801" y="1728000"/>
            <a:ext cx="2919633" cy="720000"/>
          </a:xfrm>
          <a:solidFill>
            <a:schemeClr val="tx1">
              <a:lumMod val="75000"/>
              <a:lumOff val="25000"/>
            </a:schemeClr>
          </a:solidFill>
          <a:ln w="28575">
            <a:solidFill>
              <a:schemeClr val="accent2"/>
            </a:solidFill>
          </a:ln>
        </p:spPr>
        <p:txBody>
          <a:bodyPr lIns="108000" tIns="36000" rIns="108000" bIns="36000" anchor="ctr"/>
          <a:lstStyle>
            <a:lvl1pPr marL="0" indent="0" algn="ctr">
              <a:buNone/>
              <a:defRPr>
                <a:solidFill>
                  <a:schemeClr val="bg1"/>
                </a:solidFill>
              </a:defRPr>
            </a:lvl1pPr>
          </a:lstStyle>
          <a:p>
            <a:pPr lvl="0"/>
            <a:r>
              <a:rPr lang="en-US" dirty="0"/>
              <a:t>Section 2 Title</a:t>
            </a:r>
            <a:endParaRPr lang="en-ZA" dirty="0"/>
          </a:p>
        </p:txBody>
      </p:sp>
      <p:sp>
        <p:nvSpPr>
          <p:cNvPr id="8" name="Content Placeholder 2">
            <a:extLst>
              <a:ext uri="{FF2B5EF4-FFF2-40B4-BE49-F238E27FC236}">
                <a16:creationId xmlns:a16="http://schemas.microsoft.com/office/drawing/2014/main" id="{22F46232-3721-4BC5-BEB7-E61D878D79FA}"/>
              </a:ext>
            </a:extLst>
          </p:cNvPr>
          <p:cNvSpPr>
            <a:spLocks noGrp="1"/>
          </p:cNvSpPr>
          <p:nvPr>
            <p:ph idx="15"/>
          </p:nvPr>
        </p:nvSpPr>
        <p:spPr>
          <a:xfrm>
            <a:off x="4043801" y="2448000"/>
            <a:ext cx="2919633" cy="3631338"/>
          </a:xfrm>
          <a:solidFill>
            <a:schemeClr val="bg1"/>
          </a:solidFill>
          <a:ln>
            <a:solidFill>
              <a:schemeClr val="bg1">
                <a:lumMod val="85000"/>
              </a:schemeClr>
            </a:solid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5" name="Freeform: Shape 14" title="Arrow">
            <a:extLst>
              <a:ext uri="{FF2B5EF4-FFF2-40B4-BE49-F238E27FC236}">
                <a16:creationId xmlns:a16="http://schemas.microsoft.com/office/drawing/2014/main" id="{6EF06703-92AF-44B7-8CE1-044DD2093118}"/>
              </a:ext>
            </a:extLst>
          </p:cNvPr>
          <p:cNvSpPr/>
          <p:nvPr userDrawn="1"/>
        </p:nvSpPr>
        <p:spPr>
          <a:xfrm flipH="1">
            <a:off x="7182327" y="1945687"/>
            <a:ext cx="254382" cy="284625"/>
          </a:xfrm>
          <a:custGeom>
            <a:avLst/>
            <a:gdLst>
              <a:gd name="connsiteX0" fmla="*/ 971574 w 1172492"/>
              <a:gd name="connsiteY0" fmla="*/ 1363 h 1311889"/>
              <a:gd name="connsiteX1" fmla="*/ 1149708 w 1172492"/>
              <a:gd name="connsiteY1" fmla="*/ 90029 h 1311889"/>
              <a:gd name="connsiteX2" fmla="*/ 1172490 w 1172492"/>
              <a:gd name="connsiteY2" fmla="*/ 157779 h 1311889"/>
              <a:gd name="connsiteX3" fmla="*/ 1171406 w 1172492"/>
              <a:gd name="connsiteY3" fmla="*/ 173319 h 1311889"/>
              <a:gd name="connsiteX4" fmla="*/ 1172000 w 1172492"/>
              <a:gd name="connsiteY4" fmla="*/ 173319 h 1311889"/>
              <a:gd name="connsiteX5" fmla="*/ 1172000 w 1172492"/>
              <a:gd name="connsiteY5" fmla="*/ 1147057 h 1311889"/>
              <a:gd name="connsiteX6" fmla="*/ 1172492 w 1172492"/>
              <a:gd name="connsiteY6" fmla="*/ 1154110 h 1311889"/>
              <a:gd name="connsiteX7" fmla="*/ 1172000 w 1172492"/>
              <a:gd name="connsiteY7" fmla="*/ 1155572 h 1311889"/>
              <a:gd name="connsiteX8" fmla="*/ 1172000 w 1172492"/>
              <a:gd name="connsiteY8" fmla="*/ 1156775 h 1311889"/>
              <a:gd name="connsiteX9" fmla="*/ 1171596 w 1172492"/>
              <a:gd name="connsiteY9" fmla="*/ 1156775 h 1311889"/>
              <a:gd name="connsiteX10" fmla="*/ 1149710 w 1172492"/>
              <a:gd name="connsiteY10" fmla="*/ 1221860 h 1311889"/>
              <a:gd name="connsiteX11" fmla="*/ 903826 w 1172492"/>
              <a:gd name="connsiteY11" fmla="*/ 1287744 h 1311889"/>
              <a:gd name="connsiteX12" fmla="*/ 88669 w 1172492"/>
              <a:gd name="connsiteY12" fmla="*/ 817113 h 1311889"/>
              <a:gd name="connsiteX13" fmla="*/ 4802 w 1172492"/>
              <a:gd name="connsiteY13" fmla="*/ 707817 h 1311889"/>
              <a:gd name="connsiteX14" fmla="*/ 2987 w 1172492"/>
              <a:gd name="connsiteY14" fmla="*/ 681795 h 1311889"/>
              <a:gd name="connsiteX15" fmla="*/ 0 w 1172492"/>
              <a:gd name="connsiteY15" fmla="*/ 672910 h 1311889"/>
              <a:gd name="connsiteX16" fmla="*/ 1184 w 1172492"/>
              <a:gd name="connsiteY16" fmla="*/ 655930 h 1311889"/>
              <a:gd name="connsiteX17" fmla="*/ 2 w 1172492"/>
              <a:gd name="connsiteY17" fmla="*/ 638979 h 1311889"/>
              <a:gd name="connsiteX18" fmla="*/ 2984 w 1172492"/>
              <a:gd name="connsiteY18" fmla="*/ 630110 h 1311889"/>
              <a:gd name="connsiteX19" fmla="*/ 4800 w 1172492"/>
              <a:gd name="connsiteY19" fmla="*/ 604073 h 1311889"/>
              <a:gd name="connsiteX20" fmla="*/ 88667 w 1172492"/>
              <a:gd name="connsiteY20" fmla="*/ 494775 h 1311889"/>
              <a:gd name="connsiteX21" fmla="*/ 903824 w 1172492"/>
              <a:gd name="connsiteY21" fmla="*/ 24144 h 1311889"/>
              <a:gd name="connsiteX22" fmla="*/ 971574 w 1172492"/>
              <a:gd name="connsiteY22" fmla="*/ 1363 h 1311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72492" h="1311889">
                <a:moveTo>
                  <a:pt x="971574" y="1363"/>
                </a:moveTo>
                <a:cubicBezTo>
                  <a:pt x="1041186" y="-7275"/>
                  <a:pt x="1112429" y="25460"/>
                  <a:pt x="1149708" y="90029"/>
                </a:cubicBezTo>
                <a:cubicBezTo>
                  <a:pt x="1162135" y="111552"/>
                  <a:pt x="1169611" y="134575"/>
                  <a:pt x="1172490" y="157779"/>
                </a:cubicBezTo>
                <a:lnTo>
                  <a:pt x="1171406" y="173319"/>
                </a:lnTo>
                <a:lnTo>
                  <a:pt x="1172000" y="173319"/>
                </a:lnTo>
                <a:lnTo>
                  <a:pt x="1172000" y="1147057"/>
                </a:lnTo>
                <a:lnTo>
                  <a:pt x="1172492" y="1154110"/>
                </a:lnTo>
                <a:lnTo>
                  <a:pt x="1172000" y="1155572"/>
                </a:lnTo>
                <a:lnTo>
                  <a:pt x="1172000" y="1156775"/>
                </a:lnTo>
                <a:lnTo>
                  <a:pt x="1171596" y="1156775"/>
                </a:lnTo>
                <a:lnTo>
                  <a:pt x="1149710" y="1221860"/>
                </a:lnTo>
                <a:cubicBezTo>
                  <a:pt x="1100005" y="1307952"/>
                  <a:pt x="989918" y="1337450"/>
                  <a:pt x="903826" y="1287744"/>
                </a:cubicBezTo>
                <a:lnTo>
                  <a:pt x="88669" y="817113"/>
                </a:lnTo>
                <a:cubicBezTo>
                  <a:pt x="45622" y="792261"/>
                  <a:pt x="16725" y="752313"/>
                  <a:pt x="4802" y="707817"/>
                </a:cubicBezTo>
                <a:lnTo>
                  <a:pt x="2987" y="681795"/>
                </a:lnTo>
                <a:lnTo>
                  <a:pt x="0" y="672910"/>
                </a:lnTo>
                <a:lnTo>
                  <a:pt x="1184" y="655930"/>
                </a:lnTo>
                <a:lnTo>
                  <a:pt x="2" y="638979"/>
                </a:lnTo>
                <a:lnTo>
                  <a:pt x="2984" y="630110"/>
                </a:lnTo>
                <a:lnTo>
                  <a:pt x="4800" y="604073"/>
                </a:lnTo>
                <a:cubicBezTo>
                  <a:pt x="16723" y="559576"/>
                  <a:pt x="45621" y="519628"/>
                  <a:pt x="88667" y="494775"/>
                </a:cubicBezTo>
                <a:lnTo>
                  <a:pt x="903824" y="24144"/>
                </a:lnTo>
                <a:cubicBezTo>
                  <a:pt x="925347" y="11718"/>
                  <a:pt x="948370" y="4242"/>
                  <a:pt x="971574" y="1363"/>
                </a:cubicBezTo>
                <a:close/>
              </a:path>
            </a:pathLst>
          </a:custGeom>
          <a:noFill/>
          <a:ln w="25400" cap="rnd">
            <a:solidFill>
              <a:srgbClr val="4B4B4B"/>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Content Placeholder 2">
            <a:extLst>
              <a:ext uri="{FF2B5EF4-FFF2-40B4-BE49-F238E27FC236}">
                <a16:creationId xmlns:a16="http://schemas.microsoft.com/office/drawing/2014/main" id="{DA264641-CE4E-4168-9129-68B9B179A2A8}"/>
              </a:ext>
            </a:extLst>
          </p:cNvPr>
          <p:cNvSpPr>
            <a:spLocks noGrp="1"/>
          </p:cNvSpPr>
          <p:nvPr>
            <p:ph idx="18" hasCustomPrompt="1"/>
          </p:nvPr>
        </p:nvSpPr>
        <p:spPr>
          <a:xfrm>
            <a:off x="7655602" y="1728000"/>
            <a:ext cx="2919633" cy="720000"/>
          </a:xfrm>
          <a:solidFill>
            <a:schemeClr val="tx1">
              <a:lumMod val="75000"/>
              <a:lumOff val="25000"/>
            </a:schemeClr>
          </a:solidFill>
          <a:ln w="28575">
            <a:solidFill>
              <a:schemeClr val="accent3"/>
            </a:solidFill>
          </a:ln>
        </p:spPr>
        <p:txBody>
          <a:bodyPr lIns="108000" tIns="36000" rIns="108000" bIns="36000" anchor="ctr"/>
          <a:lstStyle>
            <a:lvl1pPr marL="0" indent="0" algn="ctr">
              <a:buNone/>
              <a:defRPr>
                <a:solidFill>
                  <a:schemeClr val="bg1"/>
                </a:solidFill>
              </a:defRPr>
            </a:lvl1pPr>
          </a:lstStyle>
          <a:p>
            <a:pPr lvl="0"/>
            <a:r>
              <a:rPr lang="en-US" dirty="0"/>
              <a:t>Section 3 Title</a:t>
            </a:r>
            <a:endParaRPr lang="en-ZA" dirty="0"/>
          </a:p>
        </p:txBody>
      </p:sp>
      <p:sp>
        <p:nvSpPr>
          <p:cNvPr id="9" name="Content Placeholder 2">
            <a:extLst>
              <a:ext uri="{FF2B5EF4-FFF2-40B4-BE49-F238E27FC236}">
                <a16:creationId xmlns:a16="http://schemas.microsoft.com/office/drawing/2014/main" id="{23CB58AD-849B-4714-8D57-C5C56343A24C}"/>
              </a:ext>
            </a:extLst>
          </p:cNvPr>
          <p:cNvSpPr>
            <a:spLocks noGrp="1"/>
          </p:cNvSpPr>
          <p:nvPr>
            <p:ph idx="16"/>
          </p:nvPr>
        </p:nvSpPr>
        <p:spPr>
          <a:xfrm>
            <a:off x="7655602" y="2448000"/>
            <a:ext cx="2919633" cy="3631338"/>
          </a:xfrm>
          <a:solidFill>
            <a:schemeClr val="bg1"/>
          </a:solidFill>
          <a:ln>
            <a:solidFill>
              <a:schemeClr val="bg1">
                <a:lumMod val="85000"/>
              </a:schemeClr>
            </a:solid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13" name="Slide Number Placeholder 6">
            <a:extLst>
              <a:ext uri="{FF2B5EF4-FFF2-40B4-BE49-F238E27FC236}">
                <a16:creationId xmlns:a16="http://schemas.microsoft.com/office/drawing/2014/main" id="{B1CB22CF-1587-E74F-B211-A50F83802581}"/>
              </a:ext>
            </a:extLst>
          </p:cNvPr>
          <p:cNvSpPr>
            <a:spLocks noGrp="1"/>
          </p:cNvSpPr>
          <p:nvPr>
            <p:ph type="sldNum" sz="quarter" idx="19"/>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470484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cxnSp>
        <p:nvCxnSpPr>
          <p:cNvPr id="13" name="Straight Arrow Connector 12">
            <a:extLst>
              <a:ext uri="{FF2B5EF4-FFF2-40B4-BE49-F238E27FC236}">
                <a16:creationId xmlns:a16="http://schemas.microsoft.com/office/drawing/2014/main" id="{B16E60CE-69EE-40F4-8E4C-791A1F450E6E}"/>
              </a:ext>
            </a:extLst>
          </p:cNvPr>
          <p:cNvCxnSpPr>
            <a:cxnSpLocks/>
          </p:cNvCxnSpPr>
          <p:nvPr userDrawn="1"/>
        </p:nvCxnSpPr>
        <p:spPr>
          <a:xfrm>
            <a:off x="431800" y="3866682"/>
            <a:ext cx="10290173" cy="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Text Placeholder 10">
            <a:extLst>
              <a:ext uri="{FF2B5EF4-FFF2-40B4-BE49-F238E27FC236}">
                <a16:creationId xmlns:a16="http://schemas.microsoft.com/office/drawing/2014/main" id="{506130DE-93C9-481E-A69F-9CF6AA9948FF}"/>
              </a:ext>
            </a:extLst>
          </p:cNvPr>
          <p:cNvSpPr>
            <a:spLocks noGrp="1"/>
          </p:cNvSpPr>
          <p:nvPr>
            <p:ph type="body" sz="quarter" idx="33" hasCustomPrompt="1"/>
          </p:nvPr>
        </p:nvSpPr>
        <p:spPr>
          <a:xfrm>
            <a:off x="2791884" y="3973125"/>
            <a:ext cx="415608" cy="201776"/>
          </a:xfrm>
        </p:spPr>
        <p:txBody>
          <a:bodyPr anchor="ctr"/>
          <a:lstStyle>
            <a:lvl1pPr marL="0" indent="0" algn="ctr">
              <a:buNone/>
              <a:defRPr sz="1400">
                <a:solidFill>
                  <a:schemeClr val="tx1">
                    <a:lumMod val="50000"/>
                    <a:lumOff val="50000"/>
                  </a:schemeClr>
                </a:solidFill>
              </a:defRPr>
            </a:lvl1pPr>
          </a:lstStyle>
          <a:p>
            <a:pPr lvl="0"/>
            <a:r>
              <a:rPr lang="en-US" dirty="0"/>
              <a:t>Year</a:t>
            </a:r>
            <a:endParaRPr lang="en-ZA" dirty="0"/>
          </a:p>
        </p:txBody>
      </p:sp>
      <p:sp>
        <p:nvSpPr>
          <p:cNvPr id="15" name="Text Placeholder 10">
            <a:extLst>
              <a:ext uri="{FF2B5EF4-FFF2-40B4-BE49-F238E27FC236}">
                <a16:creationId xmlns:a16="http://schemas.microsoft.com/office/drawing/2014/main" id="{31BCBEDF-E4C4-4EA5-B5EE-39C430D1471F}"/>
              </a:ext>
            </a:extLst>
          </p:cNvPr>
          <p:cNvSpPr>
            <a:spLocks noGrp="1"/>
          </p:cNvSpPr>
          <p:nvPr>
            <p:ph type="body" sz="quarter" idx="34" hasCustomPrompt="1"/>
          </p:nvPr>
        </p:nvSpPr>
        <p:spPr>
          <a:xfrm>
            <a:off x="43179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16" name="Text Placeholder 10">
            <a:extLst>
              <a:ext uri="{FF2B5EF4-FFF2-40B4-BE49-F238E27FC236}">
                <a16:creationId xmlns:a16="http://schemas.microsoft.com/office/drawing/2014/main" id="{BFE6B470-2415-4509-A40D-EBFFBC9F3847}"/>
              </a:ext>
            </a:extLst>
          </p:cNvPr>
          <p:cNvSpPr>
            <a:spLocks noGrp="1"/>
          </p:cNvSpPr>
          <p:nvPr>
            <p:ph type="body" sz="quarter" idx="35" hasCustomPrompt="1"/>
          </p:nvPr>
        </p:nvSpPr>
        <p:spPr>
          <a:xfrm>
            <a:off x="903816"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17" name="Text Placeholder 10">
            <a:extLst>
              <a:ext uri="{FF2B5EF4-FFF2-40B4-BE49-F238E27FC236}">
                <a16:creationId xmlns:a16="http://schemas.microsoft.com/office/drawing/2014/main" id="{A0705EEE-728D-4722-B49E-4C9C62644EC3}"/>
              </a:ext>
            </a:extLst>
          </p:cNvPr>
          <p:cNvSpPr>
            <a:spLocks noGrp="1"/>
          </p:cNvSpPr>
          <p:nvPr>
            <p:ph type="body" sz="quarter" idx="36" hasCustomPrompt="1"/>
          </p:nvPr>
        </p:nvSpPr>
        <p:spPr>
          <a:xfrm>
            <a:off x="1375833"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18" name="Text Placeholder 10">
            <a:extLst>
              <a:ext uri="{FF2B5EF4-FFF2-40B4-BE49-F238E27FC236}">
                <a16:creationId xmlns:a16="http://schemas.microsoft.com/office/drawing/2014/main" id="{0781D02C-C5B9-410A-B620-AAA24A1B2AC7}"/>
              </a:ext>
            </a:extLst>
          </p:cNvPr>
          <p:cNvSpPr>
            <a:spLocks noGrp="1"/>
          </p:cNvSpPr>
          <p:nvPr>
            <p:ph type="body" sz="quarter" idx="37" hasCustomPrompt="1"/>
          </p:nvPr>
        </p:nvSpPr>
        <p:spPr>
          <a:xfrm>
            <a:off x="1847850"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19" name="Text Placeholder 10">
            <a:extLst>
              <a:ext uri="{FF2B5EF4-FFF2-40B4-BE49-F238E27FC236}">
                <a16:creationId xmlns:a16="http://schemas.microsoft.com/office/drawing/2014/main" id="{C203B9F4-A221-4AF4-8440-C9B1BB3F602A}"/>
              </a:ext>
            </a:extLst>
          </p:cNvPr>
          <p:cNvSpPr>
            <a:spLocks noGrp="1"/>
          </p:cNvSpPr>
          <p:nvPr>
            <p:ph type="body" sz="quarter" idx="38" hasCustomPrompt="1"/>
          </p:nvPr>
        </p:nvSpPr>
        <p:spPr>
          <a:xfrm>
            <a:off x="8456084" y="3973125"/>
            <a:ext cx="415608" cy="201776"/>
          </a:xfrm>
        </p:spPr>
        <p:txBody>
          <a:bodyPr anchor="ctr"/>
          <a:lstStyle>
            <a:lvl1pPr marL="0" indent="0" algn="ctr">
              <a:buNone/>
              <a:defRPr sz="1400">
                <a:solidFill>
                  <a:schemeClr val="tx1">
                    <a:lumMod val="50000"/>
                    <a:lumOff val="50000"/>
                  </a:schemeClr>
                </a:solidFill>
              </a:defRPr>
            </a:lvl1pPr>
          </a:lstStyle>
          <a:p>
            <a:pPr lvl="0"/>
            <a:r>
              <a:rPr lang="en-US" dirty="0"/>
              <a:t>Year</a:t>
            </a:r>
            <a:endParaRPr lang="en-ZA" dirty="0"/>
          </a:p>
        </p:txBody>
      </p:sp>
      <p:sp>
        <p:nvSpPr>
          <p:cNvPr id="20" name="Text Placeholder 10">
            <a:extLst>
              <a:ext uri="{FF2B5EF4-FFF2-40B4-BE49-F238E27FC236}">
                <a16:creationId xmlns:a16="http://schemas.microsoft.com/office/drawing/2014/main" id="{5CA11888-C540-49FD-BC96-7DF43B9144FE}"/>
              </a:ext>
            </a:extLst>
          </p:cNvPr>
          <p:cNvSpPr>
            <a:spLocks noGrp="1"/>
          </p:cNvSpPr>
          <p:nvPr>
            <p:ph type="body" sz="quarter" idx="39" hasCustomPrompt="1"/>
          </p:nvPr>
        </p:nvSpPr>
        <p:spPr>
          <a:xfrm>
            <a:off x="2319867"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1" name="Text Placeholder 10">
            <a:extLst>
              <a:ext uri="{FF2B5EF4-FFF2-40B4-BE49-F238E27FC236}">
                <a16:creationId xmlns:a16="http://schemas.microsoft.com/office/drawing/2014/main" id="{B90B995A-D6D8-4085-8C72-FDAF0B400A01}"/>
              </a:ext>
            </a:extLst>
          </p:cNvPr>
          <p:cNvSpPr>
            <a:spLocks noGrp="1"/>
          </p:cNvSpPr>
          <p:nvPr>
            <p:ph type="body" sz="quarter" idx="40" hasCustomPrompt="1"/>
          </p:nvPr>
        </p:nvSpPr>
        <p:spPr>
          <a:xfrm>
            <a:off x="2791884"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2" name="Text Placeholder 10">
            <a:extLst>
              <a:ext uri="{FF2B5EF4-FFF2-40B4-BE49-F238E27FC236}">
                <a16:creationId xmlns:a16="http://schemas.microsoft.com/office/drawing/2014/main" id="{765307A9-791B-47A4-A9C6-E607A9921675}"/>
              </a:ext>
            </a:extLst>
          </p:cNvPr>
          <p:cNvSpPr>
            <a:spLocks noGrp="1"/>
          </p:cNvSpPr>
          <p:nvPr>
            <p:ph type="body" sz="quarter" idx="41" hasCustomPrompt="1"/>
          </p:nvPr>
        </p:nvSpPr>
        <p:spPr>
          <a:xfrm>
            <a:off x="3263901"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3" name="Text Placeholder 10">
            <a:extLst>
              <a:ext uri="{FF2B5EF4-FFF2-40B4-BE49-F238E27FC236}">
                <a16:creationId xmlns:a16="http://schemas.microsoft.com/office/drawing/2014/main" id="{C75703B4-3B5A-4163-8DB7-E9009BF81C5C}"/>
              </a:ext>
            </a:extLst>
          </p:cNvPr>
          <p:cNvSpPr>
            <a:spLocks noGrp="1"/>
          </p:cNvSpPr>
          <p:nvPr>
            <p:ph type="body" sz="quarter" idx="42" hasCustomPrompt="1"/>
          </p:nvPr>
        </p:nvSpPr>
        <p:spPr>
          <a:xfrm>
            <a:off x="467995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4" name="Text Placeholder 10">
            <a:extLst>
              <a:ext uri="{FF2B5EF4-FFF2-40B4-BE49-F238E27FC236}">
                <a16:creationId xmlns:a16="http://schemas.microsoft.com/office/drawing/2014/main" id="{FF332F6F-6B3C-45E2-9EF6-8FB202384A68}"/>
              </a:ext>
            </a:extLst>
          </p:cNvPr>
          <p:cNvSpPr>
            <a:spLocks noGrp="1"/>
          </p:cNvSpPr>
          <p:nvPr>
            <p:ph type="body" sz="quarter" idx="43" hasCustomPrompt="1"/>
          </p:nvPr>
        </p:nvSpPr>
        <p:spPr>
          <a:xfrm>
            <a:off x="3735918"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5" name="Text Placeholder 10">
            <a:extLst>
              <a:ext uri="{FF2B5EF4-FFF2-40B4-BE49-F238E27FC236}">
                <a16:creationId xmlns:a16="http://schemas.microsoft.com/office/drawing/2014/main" id="{66BFBD2C-240C-4899-9562-75499D8C46E4}"/>
              </a:ext>
            </a:extLst>
          </p:cNvPr>
          <p:cNvSpPr>
            <a:spLocks noGrp="1"/>
          </p:cNvSpPr>
          <p:nvPr>
            <p:ph type="body" sz="quarter" idx="44" hasCustomPrompt="1"/>
          </p:nvPr>
        </p:nvSpPr>
        <p:spPr>
          <a:xfrm>
            <a:off x="4207935"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6" name="Text Placeholder 10">
            <a:extLst>
              <a:ext uri="{FF2B5EF4-FFF2-40B4-BE49-F238E27FC236}">
                <a16:creationId xmlns:a16="http://schemas.microsoft.com/office/drawing/2014/main" id="{777ECC7E-1DD1-475C-BA92-16BEA144C233}"/>
              </a:ext>
            </a:extLst>
          </p:cNvPr>
          <p:cNvSpPr>
            <a:spLocks noGrp="1"/>
          </p:cNvSpPr>
          <p:nvPr>
            <p:ph type="body" sz="quarter" idx="45" hasCustomPrompt="1"/>
          </p:nvPr>
        </p:nvSpPr>
        <p:spPr>
          <a:xfrm>
            <a:off x="515196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7" name="Text Placeholder 10">
            <a:extLst>
              <a:ext uri="{FF2B5EF4-FFF2-40B4-BE49-F238E27FC236}">
                <a16:creationId xmlns:a16="http://schemas.microsoft.com/office/drawing/2014/main" id="{9FD2184F-25B2-4976-9C55-9D79732D00D0}"/>
              </a:ext>
            </a:extLst>
          </p:cNvPr>
          <p:cNvSpPr>
            <a:spLocks noGrp="1"/>
          </p:cNvSpPr>
          <p:nvPr>
            <p:ph type="body" sz="quarter" idx="46" hasCustomPrompt="1"/>
          </p:nvPr>
        </p:nvSpPr>
        <p:spPr>
          <a:xfrm>
            <a:off x="5623986"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8" name="Text Placeholder 10">
            <a:extLst>
              <a:ext uri="{FF2B5EF4-FFF2-40B4-BE49-F238E27FC236}">
                <a16:creationId xmlns:a16="http://schemas.microsoft.com/office/drawing/2014/main" id="{2D433B78-8F48-492C-B8BA-C519A010F573}"/>
              </a:ext>
            </a:extLst>
          </p:cNvPr>
          <p:cNvSpPr>
            <a:spLocks noGrp="1"/>
          </p:cNvSpPr>
          <p:nvPr>
            <p:ph type="body" sz="quarter" idx="47" hasCustomPrompt="1"/>
          </p:nvPr>
        </p:nvSpPr>
        <p:spPr>
          <a:xfrm>
            <a:off x="609599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9" name="Text Placeholder 10">
            <a:extLst>
              <a:ext uri="{FF2B5EF4-FFF2-40B4-BE49-F238E27FC236}">
                <a16:creationId xmlns:a16="http://schemas.microsoft.com/office/drawing/2014/main" id="{65D53937-4C12-41A9-96A9-D197CE5CBC1B}"/>
              </a:ext>
            </a:extLst>
          </p:cNvPr>
          <p:cNvSpPr>
            <a:spLocks noGrp="1"/>
          </p:cNvSpPr>
          <p:nvPr>
            <p:ph type="body" sz="quarter" idx="48" hasCustomPrompt="1"/>
          </p:nvPr>
        </p:nvSpPr>
        <p:spPr>
          <a:xfrm>
            <a:off x="656801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0" name="Text Placeholder 10">
            <a:extLst>
              <a:ext uri="{FF2B5EF4-FFF2-40B4-BE49-F238E27FC236}">
                <a16:creationId xmlns:a16="http://schemas.microsoft.com/office/drawing/2014/main" id="{22259E25-16AB-42DF-83CC-F05BA57CFC25}"/>
              </a:ext>
            </a:extLst>
          </p:cNvPr>
          <p:cNvSpPr>
            <a:spLocks noGrp="1"/>
          </p:cNvSpPr>
          <p:nvPr>
            <p:ph type="body" sz="quarter" idx="49" hasCustomPrompt="1"/>
          </p:nvPr>
        </p:nvSpPr>
        <p:spPr>
          <a:xfrm>
            <a:off x="704002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1" name="Text Placeholder 10">
            <a:extLst>
              <a:ext uri="{FF2B5EF4-FFF2-40B4-BE49-F238E27FC236}">
                <a16:creationId xmlns:a16="http://schemas.microsoft.com/office/drawing/2014/main" id="{A5C84813-8A39-4A01-A745-700E1E5DF39E}"/>
              </a:ext>
            </a:extLst>
          </p:cNvPr>
          <p:cNvSpPr>
            <a:spLocks noGrp="1"/>
          </p:cNvSpPr>
          <p:nvPr>
            <p:ph type="body" sz="quarter" idx="50" hasCustomPrompt="1"/>
          </p:nvPr>
        </p:nvSpPr>
        <p:spPr>
          <a:xfrm>
            <a:off x="7512046"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2" name="Text Placeholder 10">
            <a:extLst>
              <a:ext uri="{FF2B5EF4-FFF2-40B4-BE49-F238E27FC236}">
                <a16:creationId xmlns:a16="http://schemas.microsoft.com/office/drawing/2014/main" id="{35B6B197-CBC9-474D-999F-6BF8B85ABC4B}"/>
              </a:ext>
            </a:extLst>
          </p:cNvPr>
          <p:cNvSpPr>
            <a:spLocks noGrp="1"/>
          </p:cNvSpPr>
          <p:nvPr>
            <p:ph type="body" sz="quarter" idx="51" hasCustomPrompt="1"/>
          </p:nvPr>
        </p:nvSpPr>
        <p:spPr>
          <a:xfrm>
            <a:off x="7984063"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3" name="Text Placeholder 10">
            <a:extLst>
              <a:ext uri="{FF2B5EF4-FFF2-40B4-BE49-F238E27FC236}">
                <a16:creationId xmlns:a16="http://schemas.microsoft.com/office/drawing/2014/main" id="{700D11F4-2B09-4504-9CF2-4E3A19B2F5F4}"/>
              </a:ext>
            </a:extLst>
          </p:cNvPr>
          <p:cNvSpPr>
            <a:spLocks noGrp="1"/>
          </p:cNvSpPr>
          <p:nvPr>
            <p:ph type="body" sz="quarter" idx="52" hasCustomPrompt="1"/>
          </p:nvPr>
        </p:nvSpPr>
        <p:spPr>
          <a:xfrm>
            <a:off x="8456080"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4" name="Text Placeholder 10">
            <a:extLst>
              <a:ext uri="{FF2B5EF4-FFF2-40B4-BE49-F238E27FC236}">
                <a16:creationId xmlns:a16="http://schemas.microsoft.com/office/drawing/2014/main" id="{DF28DDAA-9BDA-43BE-B173-D188212594C6}"/>
              </a:ext>
            </a:extLst>
          </p:cNvPr>
          <p:cNvSpPr>
            <a:spLocks noGrp="1"/>
          </p:cNvSpPr>
          <p:nvPr>
            <p:ph type="body" sz="quarter" idx="53" hasCustomPrompt="1"/>
          </p:nvPr>
        </p:nvSpPr>
        <p:spPr>
          <a:xfrm>
            <a:off x="8928097"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5" name="Text Placeholder 10">
            <a:extLst>
              <a:ext uri="{FF2B5EF4-FFF2-40B4-BE49-F238E27FC236}">
                <a16:creationId xmlns:a16="http://schemas.microsoft.com/office/drawing/2014/main" id="{A55FFBF8-4789-44A0-A9B2-841061C725FD}"/>
              </a:ext>
            </a:extLst>
          </p:cNvPr>
          <p:cNvSpPr>
            <a:spLocks noGrp="1"/>
          </p:cNvSpPr>
          <p:nvPr>
            <p:ph type="body" sz="quarter" idx="54" hasCustomPrompt="1"/>
          </p:nvPr>
        </p:nvSpPr>
        <p:spPr>
          <a:xfrm>
            <a:off x="10344148"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6" name="Text Placeholder 10">
            <a:extLst>
              <a:ext uri="{FF2B5EF4-FFF2-40B4-BE49-F238E27FC236}">
                <a16:creationId xmlns:a16="http://schemas.microsoft.com/office/drawing/2014/main" id="{C33D9234-67AF-4493-9CED-B39D80A70A53}"/>
              </a:ext>
            </a:extLst>
          </p:cNvPr>
          <p:cNvSpPr>
            <a:spLocks noGrp="1"/>
          </p:cNvSpPr>
          <p:nvPr>
            <p:ph type="body" sz="quarter" idx="55" hasCustomPrompt="1"/>
          </p:nvPr>
        </p:nvSpPr>
        <p:spPr>
          <a:xfrm>
            <a:off x="9400114"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7" name="Text Placeholder 10">
            <a:extLst>
              <a:ext uri="{FF2B5EF4-FFF2-40B4-BE49-F238E27FC236}">
                <a16:creationId xmlns:a16="http://schemas.microsoft.com/office/drawing/2014/main" id="{98549725-B11A-4C4E-8DBF-F00E575D61D8}"/>
              </a:ext>
            </a:extLst>
          </p:cNvPr>
          <p:cNvSpPr>
            <a:spLocks noGrp="1"/>
          </p:cNvSpPr>
          <p:nvPr>
            <p:ph type="body" sz="quarter" idx="56" hasCustomPrompt="1"/>
          </p:nvPr>
        </p:nvSpPr>
        <p:spPr>
          <a:xfrm>
            <a:off x="9872131"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0" name="Text Placeholder 3">
            <a:extLst>
              <a:ext uri="{FF2B5EF4-FFF2-40B4-BE49-F238E27FC236}">
                <a16:creationId xmlns:a16="http://schemas.microsoft.com/office/drawing/2014/main" id="{204E7B1E-C17D-4443-B650-E72AD9AA463F}"/>
              </a:ext>
            </a:extLst>
          </p:cNvPr>
          <p:cNvSpPr>
            <a:spLocks noGrp="1"/>
          </p:cNvSpPr>
          <p:nvPr>
            <p:ph type="body" sz="quarter" idx="59" hasCustomPrompt="1"/>
          </p:nvPr>
        </p:nvSpPr>
        <p:spPr>
          <a:xfrm>
            <a:off x="4606680" y="2190750"/>
            <a:ext cx="1793875" cy="561975"/>
          </a:xfrm>
          <a:solidFill>
            <a:schemeClr val="bg1"/>
          </a:solidFill>
          <a:ln w="3175">
            <a:solidFill>
              <a:schemeClr val="accent1"/>
            </a:solidFill>
          </a:ln>
        </p:spPr>
        <p:txBody>
          <a:bodyPr tIns="36000" anchor="t"/>
          <a:lstStyle>
            <a:lvl1pPr marL="0" indent="0" algn="ctr">
              <a:buNone/>
              <a:defRPr sz="1600"/>
            </a:lvl1pPr>
          </a:lstStyle>
          <a:p>
            <a:pPr lvl="0"/>
            <a:r>
              <a:rPr lang="en-US" dirty="0"/>
              <a:t>Item Title</a:t>
            </a:r>
            <a:endParaRPr lang="en-ZA" dirty="0"/>
          </a:p>
        </p:txBody>
      </p:sp>
      <p:sp>
        <p:nvSpPr>
          <p:cNvPr id="41" name="Text Placeholder 36">
            <a:extLst>
              <a:ext uri="{FF2B5EF4-FFF2-40B4-BE49-F238E27FC236}">
                <a16:creationId xmlns:a16="http://schemas.microsoft.com/office/drawing/2014/main" id="{87DD778A-952C-41DC-A5F9-8023A7099828}"/>
              </a:ext>
            </a:extLst>
          </p:cNvPr>
          <p:cNvSpPr>
            <a:spLocks noGrp="1"/>
          </p:cNvSpPr>
          <p:nvPr>
            <p:ph type="body" sz="quarter" idx="60" hasCustomPrompt="1"/>
          </p:nvPr>
        </p:nvSpPr>
        <p:spPr>
          <a:xfrm>
            <a:off x="4658409" y="2505005"/>
            <a:ext cx="1690417" cy="224670"/>
          </a:xfrm>
        </p:spPr>
        <p:txBody>
          <a:bodyPr/>
          <a:lstStyle>
            <a:lvl1pPr marL="0" indent="0" algn="ctr">
              <a:buNone/>
              <a:defRPr sz="1200">
                <a:solidFill>
                  <a:schemeClr val="tx1">
                    <a:lumMod val="50000"/>
                    <a:lumOff val="50000"/>
                  </a:schemeClr>
                </a:solidFill>
              </a:defRPr>
            </a:lvl1pPr>
          </a:lstStyle>
          <a:p>
            <a:pPr lvl="0"/>
            <a:r>
              <a:rPr lang="en-US" dirty="0"/>
              <a:t>Month, Year</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38" name="Slide Number Placeholder 6">
            <a:extLst>
              <a:ext uri="{FF2B5EF4-FFF2-40B4-BE49-F238E27FC236}">
                <a16:creationId xmlns:a16="http://schemas.microsoft.com/office/drawing/2014/main" id="{C4B93A79-C848-FB4C-BF10-00BE7B66F061}"/>
              </a:ext>
            </a:extLst>
          </p:cNvPr>
          <p:cNvSpPr>
            <a:spLocks noGrp="1"/>
          </p:cNvSpPr>
          <p:nvPr>
            <p:ph type="sldNum" sz="quarter" idx="61"/>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9090058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am 3 Member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38" name="Picture Placeholder 4">
            <a:extLst>
              <a:ext uri="{FF2B5EF4-FFF2-40B4-BE49-F238E27FC236}">
                <a16:creationId xmlns:a16="http://schemas.microsoft.com/office/drawing/2014/main" id="{EC13E70C-589A-40D0-83ED-C913136ACD7E}"/>
              </a:ext>
            </a:extLst>
          </p:cNvPr>
          <p:cNvSpPr>
            <a:spLocks noGrp="1"/>
          </p:cNvSpPr>
          <p:nvPr>
            <p:ph type="pic" sz="quarter" idx="14" hasCustomPrompt="1"/>
          </p:nvPr>
        </p:nvSpPr>
        <p:spPr>
          <a:xfrm>
            <a:off x="431800" y="1952049"/>
            <a:ext cx="1476951" cy="1476951"/>
          </a:xfrm>
          <a:solidFill>
            <a:schemeClr val="bg1">
              <a:lumMod val="95000"/>
              <a:alpha val="70000"/>
            </a:schemeClr>
          </a:solidFill>
          <a:ln w="12700" cap="flat">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ZA" dirty="0"/>
              <a:t>Insert or Drag and Drop Image Here</a:t>
            </a:r>
          </a:p>
        </p:txBody>
      </p:sp>
      <p:sp>
        <p:nvSpPr>
          <p:cNvPr id="39" name="Text Placeholder 8">
            <a:extLst>
              <a:ext uri="{FF2B5EF4-FFF2-40B4-BE49-F238E27FC236}">
                <a16:creationId xmlns:a16="http://schemas.microsoft.com/office/drawing/2014/main" id="{A975B89D-7E01-4CB2-ABC7-5CFAB076441A}"/>
              </a:ext>
            </a:extLst>
          </p:cNvPr>
          <p:cNvSpPr>
            <a:spLocks noGrp="1"/>
          </p:cNvSpPr>
          <p:nvPr>
            <p:ph type="body" sz="quarter" idx="15" hasCustomPrompt="1"/>
          </p:nvPr>
        </p:nvSpPr>
        <p:spPr>
          <a:xfrm>
            <a:off x="431800" y="3557684"/>
            <a:ext cx="2830441" cy="395805"/>
          </a:xfrm>
        </p:spPr>
        <p:txBody>
          <a:bodyPr anchor="b"/>
          <a:lstStyle>
            <a:lvl1pPr marL="0" indent="0" algn="l">
              <a:buFont typeface="Arial" panose="020B0604020202020204" pitchFamily="34" charset="0"/>
              <a:buNone/>
              <a:defRPr sz="2400"/>
            </a:lvl1pPr>
          </a:lstStyle>
          <a:p>
            <a:pPr lvl="0"/>
            <a:r>
              <a:rPr lang="en-US" dirty="0"/>
              <a:t>Name</a:t>
            </a:r>
            <a:endParaRPr lang="en-ZA" dirty="0"/>
          </a:p>
        </p:txBody>
      </p:sp>
      <p:sp>
        <p:nvSpPr>
          <p:cNvPr id="42" name="Text Placeholder 10">
            <a:extLst>
              <a:ext uri="{FF2B5EF4-FFF2-40B4-BE49-F238E27FC236}">
                <a16:creationId xmlns:a16="http://schemas.microsoft.com/office/drawing/2014/main" id="{A4230AA3-993A-4092-A471-053453DEF31B}"/>
              </a:ext>
            </a:extLst>
          </p:cNvPr>
          <p:cNvSpPr>
            <a:spLocks noGrp="1"/>
          </p:cNvSpPr>
          <p:nvPr>
            <p:ph type="body" sz="quarter" idx="16" hasCustomPrompt="1"/>
          </p:nvPr>
        </p:nvSpPr>
        <p:spPr>
          <a:xfrm>
            <a:off x="431800" y="4452773"/>
            <a:ext cx="2830441" cy="1250615"/>
          </a:xfrm>
        </p:spPr>
        <p:txBody>
          <a:bodyPr/>
          <a:lstStyle>
            <a:lvl1pPr marL="0" indent="0" algn="l">
              <a:buNone/>
              <a:defRPr sz="1400">
                <a:solidFill>
                  <a:schemeClr val="tx1">
                    <a:lumMod val="50000"/>
                    <a:lumOff val="50000"/>
                  </a:schemeClr>
                </a:solidFill>
              </a:defRPr>
            </a:lvl1pPr>
          </a:lstStyle>
          <a:p>
            <a:pPr lvl="0"/>
            <a:r>
              <a:rPr lang="en-US" dirty="0"/>
              <a:t>Short Bio</a:t>
            </a:r>
            <a:endParaRPr lang="en-ZA" dirty="0"/>
          </a:p>
        </p:txBody>
      </p:sp>
      <p:sp>
        <p:nvSpPr>
          <p:cNvPr id="43" name="Text Placeholder 8">
            <a:extLst>
              <a:ext uri="{FF2B5EF4-FFF2-40B4-BE49-F238E27FC236}">
                <a16:creationId xmlns:a16="http://schemas.microsoft.com/office/drawing/2014/main" id="{91052B18-094B-44AE-B97A-C724CAB4A96B}"/>
              </a:ext>
            </a:extLst>
          </p:cNvPr>
          <p:cNvSpPr>
            <a:spLocks noGrp="1"/>
          </p:cNvSpPr>
          <p:nvPr>
            <p:ph type="body" sz="quarter" idx="33" hasCustomPrompt="1"/>
          </p:nvPr>
        </p:nvSpPr>
        <p:spPr>
          <a:xfrm>
            <a:off x="431800" y="4082173"/>
            <a:ext cx="2830441"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dirty="0"/>
              <a:t>Title</a:t>
            </a:r>
            <a:endParaRPr lang="en-ZA" dirty="0"/>
          </a:p>
        </p:txBody>
      </p:sp>
      <p:sp>
        <p:nvSpPr>
          <p:cNvPr id="44" name="Picture Placeholder 4">
            <a:extLst>
              <a:ext uri="{FF2B5EF4-FFF2-40B4-BE49-F238E27FC236}">
                <a16:creationId xmlns:a16="http://schemas.microsoft.com/office/drawing/2014/main" id="{45BB7166-E008-49D6-8450-A5312FEF5DA3}"/>
              </a:ext>
            </a:extLst>
          </p:cNvPr>
          <p:cNvSpPr>
            <a:spLocks noGrp="1"/>
          </p:cNvSpPr>
          <p:nvPr>
            <p:ph type="pic" sz="quarter" idx="34" hasCustomPrompt="1"/>
          </p:nvPr>
        </p:nvSpPr>
        <p:spPr>
          <a:xfrm>
            <a:off x="4088297" y="1952049"/>
            <a:ext cx="1476951" cy="1476951"/>
          </a:xfrm>
          <a:solidFill>
            <a:schemeClr val="bg1">
              <a:lumMod val="95000"/>
              <a:alpha val="70000"/>
            </a:schemeClr>
          </a:solidFill>
          <a:ln w="12700" cap="flat">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ZA" dirty="0"/>
              <a:t>Insert or Drag and Drop Image Here</a:t>
            </a:r>
          </a:p>
        </p:txBody>
      </p:sp>
      <p:sp>
        <p:nvSpPr>
          <p:cNvPr id="45" name="Text Placeholder 8">
            <a:extLst>
              <a:ext uri="{FF2B5EF4-FFF2-40B4-BE49-F238E27FC236}">
                <a16:creationId xmlns:a16="http://schemas.microsoft.com/office/drawing/2014/main" id="{0AE9D0EE-057F-4334-8F2F-646129CE3052}"/>
              </a:ext>
            </a:extLst>
          </p:cNvPr>
          <p:cNvSpPr>
            <a:spLocks noGrp="1"/>
          </p:cNvSpPr>
          <p:nvPr>
            <p:ph type="body" sz="quarter" idx="35" hasCustomPrompt="1"/>
          </p:nvPr>
        </p:nvSpPr>
        <p:spPr>
          <a:xfrm>
            <a:off x="4088297" y="3557684"/>
            <a:ext cx="2830441" cy="395805"/>
          </a:xfrm>
        </p:spPr>
        <p:txBody>
          <a:bodyPr anchor="b"/>
          <a:lstStyle>
            <a:lvl1pPr marL="0" indent="0" algn="l">
              <a:buFont typeface="Arial" panose="020B0604020202020204" pitchFamily="34" charset="0"/>
              <a:buNone/>
              <a:defRPr sz="2400"/>
            </a:lvl1pPr>
          </a:lstStyle>
          <a:p>
            <a:pPr lvl="0"/>
            <a:r>
              <a:rPr lang="en-US" dirty="0"/>
              <a:t>Name</a:t>
            </a:r>
            <a:endParaRPr lang="en-ZA" dirty="0"/>
          </a:p>
        </p:txBody>
      </p:sp>
      <p:sp>
        <p:nvSpPr>
          <p:cNvPr id="46" name="Text Placeholder 10">
            <a:extLst>
              <a:ext uri="{FF2B5EF4-FFF2-40B4-BE49-F238E27FC236}">
                <a16:creationId xmlns:a16="http://schemas.microsoft.com/office/drawing/2014/main" id="{63EC5DB9-C6BA-4136-BE69-07558AC30E96}"/>
              </a:ext>
            </a:extLst>
          </p:cNvPr>
          <p:cNvSpPr>
            <a:spLocks noGrp="1"/>
          </p:cNvSpPr>
          <p:nvPr>
            <p:ph type="body" sz="quarter" idx="36" hasCustomPrompt="1"/>
          </p:nvPr>
        </p:nvSpPr>
        <p:spPr>
          <a:xfrm>
            <a:off x="4088297" y="4452773"/>
            <a:ext cx="2830441" cy="1250615"/>
          </a:xfrm>
        </p:spPr>
        <p:txBody>
          <a:bodyPr/>
          <a:lstStyle>
            <a:lvl1pPr marL="0" indent="0" algn="l">
              <a:buNone/>
              <a:defRPr sz="1400">
                <a:solidFill>
                  <a:schemeClr val="tx1">
                    <a:lumMod val="50000"/>
                    <a:lumOff val="50000"/>
                  </a:schemeClr>
                </a:solidFill>
              </a:defRPr>
            </a:lvl1pPr>
          </a:lstStyle>
          <a:p>
            <a:pPr lvl="0"/>
            <a:r>
              <a:rPr lang="en-US" dirty="0"/>
              <a:t>Short Bio</a:t>
            </a:r>
            <a:endParaRPr lang="en-ZA" dirty="0"/>
          </a:p>
        </p:txBody>
      </p:sp>
      <p:sp>
        <p:nvSpPr>
          <p:cNvPr id="47" name="Text Placeholder 8">
            <a:extLst>
              <a:ext uri="{FF2B5EF4-FFF2-40B4-BE49-F238E27FC236}">
                <a16:creationId xmlns:a16="http://schemas.microsoft.com/office/drawing/2014/main" id="{99CC3712-4773-4EA8-B93D-6D6062E08631}"/>
              </a:ext>
            </a:extLst>
          </p:cNvPr>
          <p:cNvSpPr>
            <a:spLocks noGrp="1"/>
          </p:cNvSpPr>
          <p:nvPr>
            <p:ph type="body" sz="quarter" idx="37" hasCustomPrompt="1"/>
          </p:nvPr>
        </p:nvSpPr>
        <p:spPr>
          <a:xfrm>
            <a:off x="4088297" y="4082173"/>
            <a:ext cx="2830441"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dirty="0"/>
              <a:t>Title</a:t>
            </a:r>
            <a:endParaRPr lang="en-ZA" dirty="0"/>
          </a:p>
        </p:txBody>
      </p:sp>
      <p:sp>
        <p:nvSpPr>
          <p:cNvPr id="48" name="Picture Placeholder 4">
            <a:extLst>
              <a:ext uri="{FF2B5EF4-FFF2-40B4-BE49-F238E27FC236}">
                <a16:creationId xmlns:a16="http://schemas.microsoft.com/office/drawing/2014/main" id="{B8CCF0D9-2E35-46E1-9212-1B3509896D23}"/>
              </a:ext>
            </a:extLst>
          </p:cNvPr>
          <p:cNvSpPr>
            <a:spLocks noGrp="1"/>
          </p:cNvSpPr>
          <p:nvPr>
            <p:ph type="pic" sz="quarter" idx="38" hasCustomPrompt="1"/>
          </p:nvPr>
        </p:nvSpPr>
        <p:spPr>
          <a:xfrm>
            <a:off x="7744794" y="1952049"/>
            <a:ext cx="1476951" cy="1476951"/>
          </a:xfrm>
          <a:solidFill>
            <a:schemeClr val="bg1">
              <a:lumMod val="95000"/>
              <a:alpha val="70000"/>
            </a:schemeClr>
          </a:solidFill>
          <a:ln w="12700" cap="flat">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ZA" dirty="0"/>
              <a:t>Insert or Drag and Drop Image Here</a:t>
            </a:r>
          </a:p>
        </p:txBody>
      </p:sp>
      <p:sp>
        <p:nvSpPr>
          <p:cNvPr id="49" name="Text Placeholder 8">
            <a:extLst>
              <a:ext uri="{FF2B5EF4-FFF2-40B4-BE49-F238E27FC236}">
                <a16:creationId xmlns:a16="http://schemas.microsoft.com/office/drawing/2014/main" id="{D919871E-8721-4C49-8AB2-C0D348DAFA5B}"/>
              </a:ext>
            </a:extLst>
          </p:cNvPr>
          <p:cNvSpPr>
            <a:spLocks noGrp="1"/>
          </p:cNvSpPr>
          <p:nvPr>
            <p:ph type="body" sz="quarter" idx="39" hasCustomPrompt="1"/>
          </p:nvPr>
        </p:nvSpPr>
        <p:spPr>
          <a:xfrm>
            <a:off x="7744794" y="3557684"/>
            <a:ext cx="2830441" cy="395805"/>
          </a:xfrm>
        </p:spPr>
        <p:txBody>
          <a:bodyPr anchor="b"/>
          <a:lstStyle>
            <a:lvl1pPr marL="0" indent="0" algn="l">
              <a:buFont typeface="Arial" panose="020B0604020202020204" pitchFamily="34" charset="0"/>
              <a:buNone/>
              <a:defRPr sz="2400"/>
            </a:lvl1pPr>
          </a:lstStyle>
          <a:p>
            <a:pPr lvl="0"/>
            <a:r>
              <a:rPr lang="en-US" dirty="0"/>
              <a:t>Name</a:t>
            </a:r>
            <a:endParaRPr lang="en-ZA" dirty="0"/>
          </a:p>
        </p:txBody>
      </p:sp>
      <p:sp>
        <p:nvSpPr>
          <p:cNvPr id="50" name="Text Placeholder 10">
            <a:extLst>
              <a:ext uri="{FF2B5EF4-FFF2-40B4-BE49-F238E27FC236}">
                <a16:creationId xmlns:a16="http://schemas.microsoft.com/office/drawing/2014/main" id="{7D780DEF-5C9E-4113-965F-1F5355E35E52}"/>
              </a:ext>
            </a:extLst>
          </p:cNvPr>
          <p:cNvSpPr>
            <a:spLocks noGrp="1"/>
          </p:cNvSpPr>
          <p:nvPr>
            <p:ph type="body" sz="quarter" idx="40" hasCustomPrompt="1"/>
          </p:nvPr>
        </p:nvSpPr>
        <p:spPr>
          <a:xfrm>
            <a:off x="7744794" y="4452773"/>
            <a:ext cx="2830441" cy="1250615"/>
          </a:xfrm>
        </p:spPr>
        <p:txBody>
          <a:bodyPr/>
          <a:lstStyle>
            <a:lvl1pPr marL="0" indent="0" algn="l">
              <a:buNone/>
              <a:defRPr sz="1400">
                <a:solidFill>
                  <a:schemeClr val="tx1">
                    <a:lumMod val="50000"/>
                    <a:lumOff val="50000"/>
                  </a:schemeClr>
                </a:solidFill>
              </a:defRPr>
            </a:lvl1pPr>
          </a:lstStyle>
          <a:p>
            <a:pPr lvl="0"/>
            <a:r>
              <a:rPr lang="en-US" dirty="0"/>
              <a:t>Short Bio</a:t>
            </a:r>
            <a:endParaRPr lang="en-ZA" dirty="0"/>
          </a:p>
        </p:txBody>
      </p:sp>
      <p:sp>
        <p:nvSpPr>
          <p:cNvPr id="51" name="Text Placeholder 8">
            <a:extLst>
              <a:ext uri="{FF2B5EF4-FFF2-40B4-BE49-F238E27FC236}">
                <a16:creationId xmlns:a16="http://schemas.microsoft.com/office/drawing/2014/main" id="{3BC28981-C986-493A-8659-FAE5C4402348}"/>
              </a:ext>
            </a:extLst>
          </p:cNvPr>
          <p:cNvSpPr>
            <a:spLocks noGrp="1"/>
          </p:cNvSpPr>
          <p:nvPr>
            <p:ph type="body" sz="quarter" idx="41" hasCustomPrompt="1"/>
          </p:nvPr>
        </p:nvSpPr>
        <p:spPr>
          <a:xfrm>
            <a:off x="7744794" y="4082173"/>
            <a:ext cx="2830441"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dirty="0"/>
              <a:t>Title</a:t>
            </a:r>
            <a:endParaRPr lang="en-ZA" dirty="0"/>
          </a:p>
        </p:txBody>
      </p:sp>
      <p:sp>
        <p:nvSpPr>
          <p:cNvPr id="18" name="Slide Number Placeholder 6">
            <a:extLst>
              <a:ext uri="{FF2B5EF4-FFF2-40B4-BE49-F238E27FC236}">
                <a16:creationId xmlns:a16="http://schemas.microsoft.com/office/drawing/2014/main" id="{AE8F62FC-AFDE-3E45-856E-4C504FC42FEC}"/>
              </a:ext>
            </a:extLst>
          </p:cNvPr>
          <p:cNvSpPr>
            <a:spLocks noGrp="1"/>
          </p:cNvSpPr>
          <p:nvPr>
            <p:ph type="sldNum" sz="quarter" idx="42"/>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3212643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am 6 Member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28" name="Picture Placeholder 15">
            <a:extLst>
              <a:ext uri="{FF2B5EF4-FFF2-40B4-BE49-F238E27FC236}">
                <a16:creationId xmlns:a16="http://schemas.microsoft.com/office/drawing/2014/main" id="{12424001-B070-42CA-89F1-75B99FC8EDEF}"/>
              </a:ext>
            </a:extLst>
          </p:cNvPr>
          <p:cNvSpPr>
            <a:spLocks noGrp="1"/>
          </p:cNvSpPr>
          <p:nvPr>
            <p:ph type="pic" sz="quarter" idx="41"/>
          </p:nvPr>
        </p:nvSpPr>
        <p:spPr>
          <a:xfrm>
            <a:off x="492656" y="2256300"/>
            <a:ext cx="1217130" cy="1217130"/>
          </a:xfrm>
          <a:noFill/>
          <a:ln w="12700" cap="sq">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18" name="Text Placeholder 8">
            <a:extLst>
              <a:ext uri="{FF2B5EF4-FFF2-40B4-BE49-F238E27FC236}">
                <a16:creationId xmlns:a16="http://schemas.microsoft.com/office/drawing/2014/main" id="{CCB83A93-C7AE-47A8-B9E0-8263B17F95ED}"/>
              </a:ext>
            </a:extLst>
          </p:cNvPr>
          <p:cNvSpPr>
            <a:spLocks noGrp="1"/>
          </p:cNvSpPr>
          <p:nvPr>
            <p:ph type="body" sz="quarter" idx="17" hasCustomPrompt="1"/>
          </p:nvPr>
        </p:nvSpPr>
        <p:spPr>
          <a:xfrm>
            <a:off x="1867409" y="2418150"/>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19" name="Text Placeholder 10">
            <a:extLst>
              <a:ext uri="{FF2B5EF4-FFF2-40B4-BE49-F238E27FC236}">
                <a16:creationId xmlns:a16="http://schemas.microsoft.com/office/drawing/2014/main" id="{39B06680-6760-4677-A285-43552615E9EA}"/>
              </a:ext>
            </a:extLst>
          </p:cNvPr>
          <p:cNvSpPr>
            <a:spLocks noGrp="1"/>
          </p:cNvSpPr>
          <p:nvPr>
            <p:ph type="body" sz="quarter" idx="18" hasCustomPrompt="1"/>
          </p:nvPr>
        </p:nvSpPr>
        <p:spPr>
          <a:xfrm>
            <a:off x="1883223" y="3118312"/>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29" name="Picture Placeholder 15">
            <a:extLst>
              <a:ext uri="{FF2B5EF4-FFF2-40B4-BE49-F238E27FC236}">
                <a16:creationId xmlns:a16="http://schemas.microsoft.com/office/drawing/2014/main" id="{06D803D4-7F73-49F7-9CC0-E376C2AB01D5}"/>
              </a:ext>
            </a:extLst>
          </p:cNvPr>
          <p:cNvSpPr>
            <a:spLocks noGrp="1"/>
          </p:cNvSpPr>
          <p:nvPr>
            <p:ph type="pic" sz="quarter" idx="42"/>
          </p:nvPr>
        </p:nvSpPr>
        <p:spPr>
          <a:xfrm>
            <a:off x="4060200" y="2256300"/>
            <a:ext cx="1217130" cy="1217130"/>
          </a:xfrm>
          <a:noFill/>
          <a:ln w="12700" cap="sq">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36" name="Text Placeholder 8">
            <a:extLst>
              <a:ext uri="{FF2B5EF4-FFF2-40B4-BE49-F238E27FC236}">
                <a16:creationId xmlns:a16="http://schemas.microsoft.com/office/drawing/2014/main" id="{699E3971-F6B4-4373-8EB1-BC6983DD8270}"/>
              </a:ext>
            </a:extLst>
          </p:cNvPr>
          <p:cNvSpPr>
            <a:spLocks noGrp="1"/>
          </p:cNvSpPr>
          <p:nvPr>
            <p:ph type="body" sz="quarter" idx="49" hasCustomPrompt="1"/>
          </p:nvPr>
        </p:nvSpPr>
        <p:spPr>
          <a:xfrm>
            <a:off x="5434954" y="2418150"/>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37" name="Text Placeholder 10">
            <a:extLst>
              <a:ext uri="{FF2B5EF4-FFF2-40B4-BE49-F238E27FC236}">
                <a16:creationId xmlns:a16="http://schemas.microsoft.com/office/drawing/2014/main" id="{3DF8F758-B96D-49B8-83B7-07FA39EFE0AB}"/>
              </a:ext>
            </a:extLst>
          </p:cNvPr>
          <p:cNvSpPr>
            <a:spLocks noGrp="1"/>
          </p:cNvSpPr>
          <p:nvPr>
            <p:ph type="body" sz="quarter" idx="50" hasCustomPrompt="1"/>
          </p:nvPr>
        </p:nvSpPr>
        <p:spPr>
          <a:xfrm>
            <a:off x="5442861" y="3118312"/>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30" name="Picture Placeholder 15">
            <a:extLst>
              <a:ext uri="{FF2B5EF4-FFF2-40B4-BE49-F238E27FC236}">
                <a16:creationId xmlns:a16="http://schemas.microsoft.com/office/drawing/2014/main" id="{55A4F561-30F1-443F-9FFB-05E1EC71524E}"/>
              </a:ext>
            </a:extLst>
          </p:cNvPr>
          <p:cNvSpPr>
            <a:spLocks noGrp="1"/>
          </p:cNvSpPr>
          <p:nvPr>
            <p:ph type="pic" sz="quarter" idx="43"/>
          </p:nvPr>
        </p:nvSpPr>
        <p:spPr>
          <a:xfrm>
            <a:off x="7627744" y="2256300"/>
            <a:ext cx="1217130" cy="1217130"/>
          </a:xfrm>
          <a:noFill/>
          <a:ln w="12700" cap="sq">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40" name="Text Placeholder 8">
            <a:extLst>
              <a:ext uri="{FF2B5EF4-FFF2-40B4-BE49-F238E27FC236}">
                <a16:creationId xmlns:a16="http://schemas.microsoft.com/office/drawing/2014/main" id="{DE4E9879-1917-4C45-A8A2-C6A2856F5F24}"/>
              </a:ext>
            </a:extLst>
          </p:cNvPr>
          <p:cNvSpPr>
            <a:spLocks noGrp="1"/>
          </p:cNvSpPr>
          <p:nvPr>
            <p:ph type="body" sz="quarter" idx="51" hasCustomPrompt="1"/>
          </p:nvPr>
        </p:nvSpPr>
        <p:spPr>
          <a:xfrm>
            <a:off x="9002499" y="2418150"/>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41" name="Text Placeholder 10">
            <a:extLst>
              <a:ext uri="{FF2B5EF4-FFF2-40B4-BE49-F238E27FC236}">
                <a16:creationId xmlns:a16="http://schemas.microsoft.com/office/drawing/2014/main" id="{80B361D9-9110-42D7-8F62-08046E843CF1}"/>
              </a:ext>
            </a:extLst>
          </p:cNvPr>
          <p:cNvSpPr>
            <a:spLocks noGrp="1"/>
          </p:cNvSpPr>
          <p:nvPr>
            <p:ph type="body" sz="quarter" idx="52" hasCustomPrompt="1"/>
          </p:nvPr>
        </p:nvSpPr>
        <p:spPr>
          <a:xfrm>
            <a:off x="9002499" y="3118312"/>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54" name="Picture Placeholder 15">
            <a:extLst>
              <a:ext uri="{FF2B5EF4-FFF2-40B4-BE49-F238E27FC236}">
                <a16:creationId xmlns:a16="http://schemas.microsoft.com/office/drawing/2014/main" id="{E9836B2F-D2CC-4A47-A3FE-016E92B80252}"/>
              </a:ext>
            </a:extLst>
          </p:cNvPr>
          <p:cNvSpPr>
            <a:spLocks noGrp="1"/>
          </p:cNvSpPr>
          <p:nvPr>
            <p:ph type="pic" sz="quarter" idx="55"/>
          </p:nvPr>
        </p:nvSpPr>
        <p:spPr>
          <a:xfrm>
            <a:off x="492656" y="4023015"/>
            <a:ext cx="1217130" cy="1217130"/>
          </a:xfrm>
          <a:noFill/>
          <a:ln w="12700" cap="sq">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52" name="Text Placeholder 8">
            <a:extLst>
              <a:ext uri="{FF2B5EF4-FFF2-40B4-BE49-F238E27FC236}">
                <a16:creationId xmlns:a16="http://schemas.microsoft.com/office/drawing/2014/main" id="{DF76BDBD-A22E-4EFB-A3D1-749F2F3F7894}"/>
              </a:ext>
            </a:extLst>
          </p:cNvPr>
          <p:cNvSpPr>
            <a:spLocks noGrp="1"/>
          </p:cNvSpPr>
          <p:nvPr>
            <p:ph type="body" sz="quarter" idx="53" hasCustomPrompt="1"/>
          </p:nvPr>
        </p:nvSpPr>
        <p:spPr>
          <a:xfrm>
            <a:off x="1867409" y="4184865"/>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53" name="Text Placeholder 10">
            <a:extLst>
              <a:ext uri="{FF2B5EF4-FFF2-40B4-BE49-F238E27FC236}">
                <a16:creationId xmlns:a16="http://schemas.microsoft.com/office/drawing/2014/main" id="{24F46B22-F83C-498E-920C-FE194F8F2E56}"/>
              </a:ext>
            </a:extLst>
          </p:cNvPr>
          <p:cNvSpPr>
            <a:spLocks noGrp="1"/>
          </p:cNvSpPr>
          <p:nvPr>
            <p:ph type="body" sz="quarter" idx="54" hasCustomPrompt="1"/>
          </p:nvPr>
        </p:nvSpPr>
        <p:spPr>
          <a:xfrm>
            <a:off x="1883223" y="4885027"/>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55" name="Picture Placeholder 15">
            <a:extLst>
              <a:ext uri="{FF2B5EF4-FFF2-40B4-BE49-F238E27FC236}">
                <a16:creationId xmlns:a16="http://schemas.microsoft.com/office/drawing/2014/main" id="{02EC6DDF-472F-47FF-AB50-84DEB99BB340}"/>
              </a:ext>
            </a:extLst>
          </p:cNvPr>
          <p:cNvSpPr>
            <a:spLocks noGrp="1"/>
          </p:cNvSpPr>
          <p:nvPr>
            <p:ph type="pic" sz="quarter" idx="56"/>
          </p:nvPr>
        </p:nvSpPr>
        <p:spPr>
          <a:xfrm>
            <a:off x="4060200" y="4023015"/>
            <a:ext cx="1217130" cy="1217130"/>
          </a:xfrm>
          <a:noFill/>
          <a:ln w="12700" cap="sq">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57" name="Text Placeholder 8">
            <a:extLst>
              <a:ext uri="{FF2B5EF4-FFF2-40B4-BE49-F238E27FC236}">
                <a16:creationId xmlns:a16="http://schemas.microsoft.com/office/drawing/2014/main" id="{AF5761D3-6448-4A50-A12B-FA61DEC69082}"/>
              </a:ext>
            </a:extLst>
          </p:cNvPr>
          <p:cNvSpPr>
            <a:spLocks noGrp="1"/>
          </p:cNvSpPr>
          <p:nvPr>
            <p:ph type="body" sz="quarter" idx="58" hasCustomPrompt="1"/>
          </p:nvPr>
        </p:nvSpPr>
        <p:spPr>
          <a:xfrm>
            <a:off x="5434954" y="4184865"/>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58" name="Text Placeholder 10">
            <a:extLst>
              <a:ext uri="{FF2B5EF4-FFF2-40B4-BE49-F238E27FC236}">
                <a16:creationId xmlns:a16="http://schemas.microsoft.com/office/drawing/2014/main" id="{9614D939-F32E-421B-AA15-1AAE280558C2}"/>
              </a:ext>
            </a:extLst>
          </p:cNvPr>
          <p:cNvSpPr>
            <a:spLocks noGrp="1"/>
          </p:cNvSpPr>
          <p:nvPr>
            <p:ph type="body" sz="quarter" idx="59" hasCustomPrompt="1"/>
          </p:nvPr>
        </p:nvSpPr>
        <p:spPr>
          <a:xfrm>
            <a:off x="5442861" y="4885027"/>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56" name="Picture Placeholder 15">
            <a:extLst>
              <a:ext uri="{FF2B5EF4-FFF2-40B4-BE49-F238E27FC236}">
                <a16:creationId xmlns:a16="http://schemas.microsoft.com/office/drawing/2014/main" id="{B6BBF386-2A9D-4CE1-BEA4-F34ECCB54C5B}"/>
              </a:ext>
            </a:extLst>
          </p:cNvPr>
          <p:cNvSpPr>
            <a:spLocks noGrp="1"/>
          </p:cNvSpPr>
          <p:nvPr>
            <p:ph type="pic" sz="quarter" idx="57"/>
          </p:nvPr>
        </p:nvSpPr>
        <p:spPr>
          <a:xfrm>
            <a:off x="7627744" y="4023015"/>
            <a:ext cx="1217130" cy="1217130"/>
          </a:xfrm>
          <a:noFill/>
          <a:ln w="12700" cap="sq">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59" name="Text Placeholder 8">
            <a:extLst>
              <a:ext uri="{FF2B5EF4-FFF2-40B4-BE49-F238E27FC236}">
                <a16:creationId xmlns:a16="http://schemas.microsoft.com/office/drawing/2014/main" id="{B91087F7-10AB-48EF-BA8D-F8FA69431013}"/>
              </a:ext>
            </a:extLst>
          </p:cNvPr>
          <p:cNvSpPr>
            <a:spLocks noGrp="1"/>
          </p:cNvSpPr>
          <p:nvPr>
            <p:ph type="body" sz="quarter" idx="60" hasCustomPrompt="1"/>
          </p:nvPr>
        </p:nvSpPr>
        <p:spPr>
          <a:xfrm>
            <a:off x="9002499" y="4184865"/>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60" name="Text Placeholder 10">
            <a:extLst>
              <a:ext uri="{FF2B5EF4-FFF2-40B4-BE49-F238E27FC236}">
                <a16:creationId xmlns:a16="http://schemas.microsoft.com/office/drawing/2014/main" id="{66D5770C-6F0D-4847-9DCB-025E17E91441}"/>
              </a:ext>
            </a:extLst>
          </p:cNvPr>
          <p:cNvSpPr>
            <a:spLocks noGrp="1"/>
          </p:cNvSpPr>
          <p:nvPr>
            <p:ph type="body" sz="quarter" idx="61" hasCustomPrompt="1"/>
          </p:nvPr>
        </p:nvSpPr>
        <p:spPr>
          <a:xfrm>
            <a:off x="9002499" y="4885027"/>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24" name="Slide Number Placeholder 6">
            <a:extLst>
              <a:ext uri="{FF2B5EF4-FFF2-40B4-BE49-F238E27FC236}">
                <a16:creationId xmlns:a16="http://schemas.microsoft.com/office/drawing/2014/main" id="{694CD2E2-CA8B-354D-8563-5AC361B78B27}"/>
              </a:ext>
            </a:extLst>
          </p:cNvPr>
          <p:cNvSpPr>
            <a:spLocks noGrp="1"/>
          </p:cNvSpPr>
          <p:nvPr>
            <p:ph type="sldNum" sz="quarter" idx="62"/>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32128930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p:txBody>
          <a:bodyPr/>
          <a:lstStyle/>
          <a:p>
            <a:r>
              <a:rPr lang="en-ZA" dirty="0"/>
              <a:t>Add a footer</a:t>
            </a:r>
          </a:p>
        </p:txBody>
      </p:sp>
      <p:sp>
        <p:nvSpPr>
          <p:cNvPr id="5" name="Slide Number Placeholder 4">
            <a:extLst>
              <a:ext uri="{FF2B5EF4-FFF2-40B4-BE49-F238E27FC236}">
                <a16:creationId xmlns:a16="http://schemas.microsoft.com/office/drawing/2014/main" id="{D93E3A8D-44B7-4CCB-AEEA-A0EF560F1504}"/>
              </a:ext>
            </a:extLst>
          </p:cNvPr>
          <p:cNvSpPr>
            <a:spLocks noGrp="1"/>
          </p:cNvSpPr>
          <p:nvPr>
            <p:ph type="sldNum" sz="quarter" idx="13"/>
          </p:nvPr>
        </p:nvSpPr>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17345016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ZA" dirty="0"/>
              <a:t>Add a footer</a:t>
            </a:r>
          </a:p>
        </p:txBody>
      </p:sp>
      <p:sp>
        <p:nvSpPr>
          <p:cNvPr id="5" name="Title 4">
            <a:extLst>
              <a:ext uri="{FF2B5EF4-FFF2-40B4-BE49-F238E27FC236}">
                <a16:creationId xmlns:a16="http://schemas.microsoft.com/office/drawing/2014/main" id="{05CD2AAA-246C-4A45-BE24-C1A9DB1D3C6B}"/>
              </a:ext>
            </a:extLst>
          </p:cNvPr>
          <p:cNvSpPr>
            <a:spLocks noGrp="1"/>
          </p:cNvSpPr>
          <p:nvPr>
            <p:ph type="title"/>
          </p:nvPr>
        </p:nvSpPr>
        <p:spPr>
          <a:xfrm>
            <a:off x="432000" y="432000"/>
            <a:ext cx="10143235" cy="432000"/>
          </a:xfrm>
        </p:spPr>
        <p:txBody>
          <a:bodyPr/>
          <a:lstStyle/>
          <a:p>
            <a:r>
              <a:rPr lang="en-US"/>
              <a:t>Click to edit Master title style</a:t>
            </a:r>
            <a:endParaRPr lang="en-ZA" dirty="0"/>
          </a:p>
        </p:txBody>
      </p:sp>
      <p:sp>
        <p:nvSpPr>
          <p:cNvPr id="7" name="Slide Number Placeholder 6">
            <a:extLst>
              <a:ext uri="{FF2B5EF4-FFF2-40B4-BE49-F238E27FC236}">
                <a16:creationId xmlns:a16="http://schemas.microsoft.com/office/drawing/2014/main" id="{005A0092-7256-3C4E-857B-D93B1A8D2CC7}"/>
              </a:ext>
            </a:extLst>
          </p:cNvPr>
          <p:cNvSpPr>
            <a:spLocks noGrp="1"/>
          </p:cNvSpPr>
          <p:nvPr>
            <p:ph type="sldNum" sz="quarter" idx="14"/>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
        <p:nvSpPr>
          <p:cNvPr id="8" name="Content Placeholder 2">
            <a:extLst>
              <a:ext uri="{FF2B5EF4-FFF2-40B4-BE49-F238E27FC236}">
                <a16:creationId xmlns:a16="http://schemas.microsoft.com/office/drawing/2014/main" id="{109829B2-67B8-42AF-A8F6-0483C504E33A}"/>
              </a:ext>
            </a:extLst>
          </p:cNvPr>
          <p:cNvSpPr>
            <a:spLocks noGrp="1"/>
          </p:cNvSpPr>
          <p:nvPr>
            <p:ph sz="half" idx="1"/>
          </p:nvPr>
        </p:nvSpPr>
        <p:spPr>
          <a:xfrm>
            <a:off x="432000" y="1197204"/>
            <a:ext cx="4865864" cy="49797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3">
            <a:extLst>
              <a:ext uri="{FF2B5EF4-FFF2-40B4-BE49-F238E27FC236}">
                <a16:creationId xmlns:a16="http://schemas.microsoft.com/office/drawing/2014/main" id="{D0953015-A379-403E-8191-D885E217C757}"/>
              </a:ext>
            </a:extLst>
          </p:cNvPr>
          <p:cNvSpPr>
            <a:spLocks noGrp="1"/>
          </p:cNvSpPr>
          <p:nvPr>
            <p:ph sz="half" idx="2"/>
          </p:nvPr>
        </p:nvSpPr>
        <p:spPr>
          <a:xfrm>
            <a:off x="5709372" y="1197204"/>
            <a:ext cx="4865864" cy="49797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915521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152000"/>
            <a:ext cx="3240000" cy="503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5" name="Text Placeholder 4">
            <a:extLst>
              <a:ext uri="{FF2B5EF4-FFF2-40B4-BE49-F238E27FC236}">
                <a16:creationId xmlns:a16="http://schemas.microsoft.com/office/drawing/2014/main" id="{16A38E24-EB1C-472F-B631-5DF32F9C4CF5}"/>
              </a:ext>
            </a:extLst>
          </p:cNvPr>
          <p:cNvSpPr>
            <a:spLocks noGrp="1"/>
          </p:cNvSpPr>
          <p:nvPr>
            <p:ph type="body" sz="quarter" idx="12"/>
          </p:nvPr>
        </p:nvSpPr>
        <p:spPr>
          <a:xfrm>
            <a:off x="3883617" y="1152000"/>
            <a:ext cx="324000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1" name="Text Placeholder 10">
            <a:extLst>
              <a:ext uri="{FF2B5EF4-FFF2-40B4-BE49-F238E27FC236}">
                <a16:creationId xmlns:a16="http://schemas.microsoft.com/office/drawing/2014/main" id="{5B4A252E-78C9-4F76-98A4-A4B580AD072A}"/>
              </a:ext>
            </a:extLst>
          </p:cNvPr>
          <p:cNvSpPr>
            <a:spLocks noGrp="1"/>
          </p:cNvSpPr>
          <p:nvPr>
            <p:ph type="body" sz="quarter" idx="13"/>
          </p:nvPr>
        </p:nvSpPr>
        <p:spPr>
          <a:xfrm>
            <a:off x="7335235" y="1152000"/>
            <a:ext cx="324000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4" name="Footer Placeholder 3">
            <a:extLst>
              <a:ext uri="{FF2B5EF4-FFF2-40B4-BE49-F238E27FC236}">
                <a16:creationId xmlns:a16="http://schemas.microsoft.com/office/drawing/2014/main" id="{6D4BCA97-F31B-451D-82F8-6E000DF2118A}"/>
              </a:ext>
            </a:extLst>
          </p:cNvPr>
          <p:cNvSpPr>
            <a:spLocks noGrp="1"/>
          </p:cNvSpPr>
          <p:nvPr>
            <p:ph type="ftr" sz="quarter" idx="14"/>
          </p:nvPr>
        </p:nvSpPr>
        <p:spPr/>
        <p:txBody>
          <a:bodyPr/>
          <a:lstStyle/>
          <a:p>
            <a:r>
              <a:rPr lang="en-ZA" dirty="0"/>
              <a:t>Add a footer</a:t>
            </a:r>
          </a:p>
        </p:txBody>
      </p:sp>
      <p:sp>
        <p:nvSpPr>
          <p:cNvPr id="6" name="Title 5">
            <a:extLst>
              <a:ext uri="{FF2B5EF4-FFF2-40B4-BE49-F238E27FC236}">
                <a16:creationId xmlns:a16="http://schemas.microsoft.com/office/drawing/2014/main" id="{BC3A1E70-888C-457D-AFFC-B6844C5A7A9B}"/>
              </a:ext>
            </a:extLst>
          </p:cNvPr>
          <p:cNvSpPr>
            <a:spLocks noGrp="1"/>
          </p:cNvSpPr>
          <p:nvPr>
            <p:ph type="title"/>
          </p:nvPr>
        </p:nvSpPr>
        <p:spPr>
          <a:xfrm>
            <a:off x="432000" y="432000"/>
            <a:ext cx="10143235" cy="432000"/>
          </a:xfrm>
        </p:spPr>
        <p:txBody>
          <a:bodyPr/>
          <a:lstStyle/>
          <a:p>
            <a:r>
              <a:rPr lang="en-US"/>
              <a:t>Click to edit Master title style</a:t>
            </a:r>
            <a:endParaRPr lang="en-ZA"/>
          </a:p>
        </p:txBody>
      </p:sp>
      <p:sp>
        <p:nvSpPr>
          <p:cNvPr id="9" name="Slide Number Placeholder 6">
            <a:extLst>
              <a:ext uri="{FF2B5EF4-FFF2-40B4-BE49-F238E27FC236}">
                <a16:creationId xmlns:a16="http://schemas.microsoft.com/office/drawing/2014/main" id="{DB8ADDC7-03DF-504A-BCB2-CD59459CCF54}"/>
              </a:ext>
            </a:extLst>
          </p:cNvPr>
          <p:cNvSpPr>
            <a:spLocks noGrp="1"/>
          </p:cNvSpPr>
          <p:nvPr>
            <p:ph type="sldNum" sz="quarter" idx="15"/>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2654388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ith Image 2">
    <p:bg>
      <p:bgPr>
        <a:solidFill>
          <a:schemeClr val="accent4"/>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EC9DDC4F-A427-4A89-A8C8-29E5B3636915}"/>
              </a:ext>
            </a:extLst>
          </p:cNvPr>
          <p:cNvGrpSpPr/>
          <p:nvPr userDrawn="1"/>
        </p:nvGrpSpPr>
        <p:grpSpPr>
          <a:xfrm>
            <a:off x="5277678" y="0"/>
            <a:ext cx="5676382" cy="6858000"/>
            <a:chOff x="0" y="0"/>
            <a:chExt cx="12192000" cy="6858000"/>
          </a:xfrm>
          <a:solidFill>
            <a:schemeClr val="accent1"/>
          </a:solidFill>
        </p:grpSpPr>
        <p:sp>
          <p:nvSpPr>
            <p:cNvPr id="16" name="Rectangle 15">
              <a:extLst>
                <a:ext uri="{FF2B5EF4-FFF2-40B4-BE49-F238E27FC236}">
                  <a16:creationId xmlns:a16="http://schemas.microsoft.com/office/drawing/2014/main" id="{2116DDCD-23BC-4768-B673-35E1C415BFCE}"/>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Rectangle 17">
              <a:extLst>
                <a:ext uri="{FF2B5EF4-FFF2-40B4-BE49-F238E27FC236}">
                  <a16:creationId xmlns:a16="http://schemas.microsoft.com/office/drawing/2014/main" id="{290EB2DE-F6E9-449A-BC72-D4F6DBBB6343}"/>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23" name="Picture Placeholder 22">
            <a:extLst>
              <a:ext uri="{FF2B5EF4-FFF2-40B4-BE49-F238E27FC236}">
                <a16:creationId xmlns:a16="http://schemas.microsoft.com/office/drawing/2014/main" id="{96DB5B0F-1BA3-4AE0-9821-FC62BA98D422}"/>
              </a:ext>
            </a:extLst>
          </p:cNvPr>
          <p:cNvSpPr>
            <a:spLocks noGrp="1"/>
          </p:cNvSpPr>
          <p:nvPr>
            <p:ph type="pic" sz="quarter" idx="10" hasCustomPrompt="1"/>
          </p:nvPr>
        </p:nvSpPr>
        <p:spPr>
          <a:xfrm>
            <a:off x="136525" y="136525"/>
            <a:ext cx="10817535" cy="6584950"/>
          </a:xfrm>
        </p:spPr>
        <p:txBody>
          <a:bodyPr lIns="1080000" tIns="0" rIns="0" bIns="0" anchor="ctr"/>
          <a:lstStyle>
            <a:lvl1pPr marL="0" indent="0" algn="l">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Footer Placeholder 5">
            <a:extLst>
              <a:ext uri="{FF2B5EF4-FFF2-40B4-BE49-F238E27FC236}">
                <a16:creationId xmlns:a16="http://schemas.microsoft.com/office/drawing/2014/main" id="{8183FF27-EC9A-4B3B-8FC8-8C0B22BAF41E}"/>
              </a:ext>
            </a:extLst>
          </p:cNvPr>
          <p:cNvSpPr>
            <a:spLocks noGrp="1"/>
          </p:cNvSpPr>
          <p:nvPr>
            <p:ph type="ftr" sz="quarter" idx="11"/>
          </p:nvPr>
        </p:nvSpPr>
        <p:spPr/>
        <p:txBody>
          <a:bodyPr/>
          <a:lstStyle/>
          <a:p>
            <a:r>
              <a:rPr lang="en-ZA" dirty="0"/>
              <a:t>Add a footer</a:t>
            </a:r>
          </a:p>
        </p:txBody>
      </p:sp>
      <p:sp>
        <p:nvSpPr>
          <p:cNvPr id="7" name="Slide Number Placeholder 6">
            <a:extLst>
              <a:ext uri="{FF2B5EF4-FFF2-40B4-BE49-F238E27FC236}">
                <a16:creationId xmlns:a16="http://schemas.microsoft.com/office/drawing/2014/main" id="{66BEA673-E77B-454E-A2E7-937820AAEFF4}"/>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dirty="0"/>
              <a:t>Click to edit your presentation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24519703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152000"/>
            <a:ext cx="1908000" cy="503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p:nvPr>
        </p:nvSpPr>
        <p:spPr>
          <a:xfrm>
            <a:off x="2490809" y="1152525"/>
            <a:ext cx="190800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p:nvPr>
        </p:nvSpPr>
        <p:spPr>
          <a:xfrm>
            <a:off x="4549618" y="1152525"/>
            <a:ext cx="190800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5" name="Text Placeholder 14">
            <a:extLst>
              <a:ext uri="{FF2B5EF4-FFF2-40B4-BE49-F238E27FC236}">
                <a16:creationId xmlns:a16="http://schemas.microsoft.com/office/drawing/2014/main" id="{755213BF-EF6D-45DC-A01B-DE6C2F23A6D2}"/>
              </a:ext>
            </a:extLst>
          </p:cNvPr>
          <p:cNvSpPr>
            <a:spLocks noGrp="1"/>
          </p:cNvSpPr>
          <p:nvPr>
            <p:ph type="body" sz="quarter" idx="14"/>
          </p:nvPr>
        </p:nvSpPr>
        <p:spPr>
          <a:xfrm>
            <a:off x="6608427" y="1148060"/>
            <a:ext cx="190800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7" name="Text Placeholder 16">
            <a:extLst>
              <a:ext uri="{FF2B5EF4-FFF2-40B4-BE49-F238E27FC236}">
                <a16:creationId xmlns:a16="http://schemas.microsoft.com/office/drawing/2014/main" id="{77D6BBBA-F4A3-45D4-91BC-A405FFDC7C3D}"/>
              </a:ext>
            </a:extLst>
          </p:cNvPr>
          <p:cNvSpPr>
            <a:spLocks noGrp="1"/>
          </p:cNvSpPr>
          <p:nvPr>
            <p:ph type="body" sz="quarter" idx="15"/>
          </p:nvPr>
        </p:nvSpPr>
        <p:spPr>
          <a:xfrm>
            <a:off x="8667235" y="1152525"/>
            <a:ext cx="190800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4" name="Footer Placeholder 3">
            <a:extLst>
              <a:ext uri="{FF2B5EF4-FFF2-40B4-BE49-F238E27FC236}">
                <a16:creationId xmlns:a16="http://schemas.microsoft.com/office/drawing/2014/main" id="{2D09234E-176D-4BBF-9391-7B6F018C51AB}"/>
              </a:ext>
            </a:extLst>
          </p:cNvPr>
          <p:cNvSpPr>
            <a:spLocks noGrp="1"/>
          </p:cNvSpPr>
          <p:nvPr>
            <p:ph type="ftr" sz="quarter" idx="16"/>
          </p:nvPr>
        </p:nvSpPr>
        <p:spPr/>
        <p:txBody>
          <a:bodyPr/>
          <a:lstStyle/>
          <a:p>
            <a:r>
              <a:rPr lang="en-ZA" dirty="0"/>
              <a:t>Add a footer</a:t>
            </a:r>
          </a:p>
        </p:txBody>
      </p:sp>
      <p:sp>
        <p:nvSpPr>
          <p:cNvPr id="6" name="Title 5">
            <a:extLst>
              <a:ext uri="{FF2B5EF4-FFF2-40B4-BE49-F238E27FC236}">
                <a16:creationId xmlns:a16="http://schemas.microsoft.com/office/drawing/2014/main" id="{0219BBF2-DEB7-4E8E-8C83-D3D10FA6E37E}"/>
              </a:ext>
            </a:extLst>
          </p:cNvPr>
          <p:cNvSpPr>
            <a:spLocks noGrp="1"/>
          </p:cNvSpPr>
          <p:nvPr>
            <p:ph type="title"/>
          </p:nvPr>
        </p:nvSpPr>
        <p:spPr>
          <a:xfrm>
            <a:off x="432000" y="432000"/>
            <a:ext cx="10143235" cy="432000"/>
          </a:xfrm>
        </p:spPr>
        <p:txBody>
          <a:bodyPr/>
          <a:lstStyle/>
          <a:p>
            <a:r>
              <a:rPr lang="en-US"/>
              <a:t>Click to edit Master title style</a:t>
            </a:r>
            <a:endParaRPr lang="en-ZA"/>
          </a:p>
        </p:txBody>
      </p:sp>
      <p:sp>
        <p:nvSpPr>
          <p:cNvPr id="10" name="Slide Number Placeholder 6">
            <a:extLst>
              <a:ext uri="{FF2B5EF4-FFF2-40B4-BE49-F238E27FC236}">
                <a16:creationId xmlns:a16="http://schemas.microsoft.com/office/drawing/2014/main" id="{08BEF633-490C-6441-95CA-B2301D2D96DC}"/>
              </a:ext>
            </a:extLst>
          </p:cNvPr>
          <p:cNvSpPr>
            <a:spLocks noGrp="1"/>
          </p:cNvSpPr>
          <p:nvPr>
            <p:ph type="sldNum" sz="quarter" idx="17"/>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9748372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322B50D-6A7D-41C6-BA57-613BC231DF36}"/>
              </a:ext>
            </a:extLst>
          </p:cNvPr>
          <p:cNvSpPr>
            <a:spLocks noGrp="1"/>
          </p:cNvSpPr>
          <p:nvPr>
            <p:ph type="body" idx="1"/>
          </p:nvPr>
        </p:nvSpPr>
        <p:spPr>
          <a:xfrm>
            <a:off x="432000" y="1152000"/>
            <a:ext cx="4860000" cy="360000"/>
          </a:xfrm>
        </p:spPr>
        <p:txBody>
          <a:bodyPr anchor="t"/>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FD584DA-F775-47B8-A1D7-6556AD5FCBD2}"/>
              </a:ext>
            </a:extLst>
          </p:cNvPr>
          <p:cNvSpPr>
            <a:spLocks noGrp="1"/>
          </p:cNvSpPr>
          <p:nvPr>
            <p:ph sz="half" idx="2"/>
          </p:nvPr>
        </p:nvSpPr>
        <p:spPr>
          <a:xfrm>
            <a:off x="432000" y="1584000"/>
            <a:ext cx="4860000" cy="4608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r>
              <a:rPr lang="en-ZA" dirty="0"/>
              <a:t>Add a footer</a:t>
            </a:r>
          </a:p>
        </p:txBody>
      </p:sp>
      <p:sp>
        <p:nvSpPr>
          <p:cNvPr id="6" name="Title 5">
            <a:extLst>
              <a:ext uri="{FF2B5EF4-FFF2-40B4-BE49-F238E27FC236}">
                <a16:creationId xmlns:a16="http://schemas.microsoft.com/office/drawing/2014/main" id="{3673AE6F-1F65-4C50-B8BB-3CE8E3C02F5E}"/>
              </a:ext>
            </a:extLst>
          </p:cNvPr>
          <p:cNvSpPr>
            <a:spLocks noGrp="1"/>
          </p:cNvSpPr>
          <p:nvPr>
            <p:ph type="title"/>
          </p:nvPr>
        </p:nvSpPr>
        <p:spPr>
          <a:xfrm>
            <a:off x="432000" y="432000"/>
            <a:ext cx="10143235" cy="432000"/>
          </a:xfrm>
        </p:spPr>
        <p:txBody>
          <a:bodyPr/>
          <a:lstStyle/>
          <a:p>
            <a:r>
              <a:rPr lang="en-US"/>
              <a:t>Click to edit Master title style</a:t>
            </a:r>
            <a:endParaRPr lang="en-ZA"/>
          </a:p>
        </p:txBody>
      </p:sp>
      <p:sp>
        <p:nvSpPr>
          <p:cNvPr id="9" name="Slide Number Placeholder 6">
            <a:extLst>
              <a:ext uri="{FF2B5EF4-FFF2-40B4-BE49-F238E27FC236}">
                <a16:creationId xmlns:a16="http://schemas.microsoft.com/office/drawing/2014/main" id="{EFE5FCFC-5862-8346-B282-9ACAE5AA2B95}"/>
              </a:ext>
            </a:extLst>
          </p:cNvPr>
          <p:cNvSpPr>
            <a:spLocks noGrp="1"/>
          </p:cNvSpPr>
          <p:nvPr>
            <p:ph type="sldNum" sz="quarter" idx="15"/>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
        <p:nvSpPr>
          <p:cNvPr id="10" name="Content Placeholder 5">
            <a:extLst>
              <a:ext uri="{FF2B5EF4-FFF2-40B4-BE49-F238E27FC236}">
                <a16:creationId xmlns:a16="http://schemas.microsoft.com/office/drawing/2014/main" id="{484CD98A-64EE-42B1-9A8B-F495FEF2E9FE}"/>
              </a:ext>
            </a:extLst>
          </p:cNvPr>
          <p:cNvSpPr>
            <a:spLocks noGrp="1"/>
          </p:cNvSpPr>
          <p:nvPr>
            <p:ph sz="quarter" idx="4"/>
          </p:nvPr>
        </p:nvSpPr>
        <p:spPr>
          <a:xfrm>
            <a:off x="5715235" y="1581663"/>
            <a:ext cx="4786225" cy="4608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a:extLst>
              <a:ext uri="{FF2B5EF4-FFF2-40B4-BE49-F238E27FC236}">
                <a16:creationId xmlns:a16="http://schemas.microsoft.com/office/drawing/2014/main" id="{99F7B39C-4DE9-4650-869E-0410A8E29AAA}"/>
              </a:ext>
            </a:extLst>
          </p:cNvPr>
          <p:cNvSpPr>
            <a:spLocks noGrp="1"/>
          </p:cNvSpPr>
          <p:nvPr>
            <p:ph type="body" sz="quarter" idx="3"/>
          </p:nvPr>
        </p:nvSpPr>
        <p:spPr>
          <a:xfrm>
            <a:off x="5715235" y="1151999"/>
            <a:ext cx="4860000" cy="359999"/>
          </a:xfrm>
        </p:spPr>
        <p:txBody>
          <a:bodyPr vert="horz" lIns="0" tIns="0" rIns="0" bIns="0" rtlCol="0" anchor="t">
            <a:noAutofit/>
          </a:bodyPr>
          <a:lstStyle>
            <a:lvl1pPr marL="0" indent="0">
              <a:buNone/>
              <a:defRPr lang="en-US" sz="2400" b="1"/>
            </a:lvl1pPr>
          </a:lstStyle>
          <a:p>
            <a:pPr marL="266700" lvl="0" indent="-266700"/>
            <a:r>
              <a:rPr lang="en-US"/>
              <a:t>Edit Master text styles</a:t>
            </a:r>
          </a:p>
        </p:txBody>
      </p:sp>
    </p:spTree>
    <p:extLst>
      <p:ext uri="{BB962C8B-B14F-4D97-AF65-F5344CB8AC3E}">
        <p14:creationId xmlns:p14="http://schemas.microsoft.com/office/powerpoint/2010/main" val="21390986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ZA" dirty="0"/>
              <a:t>Add a footer</a:t>
            </a:r>
          </a:p>
        </p:txBody>
      </p:sp>
      <p:sp>
        <p:nvSpPr>
          <p:cNvPr id="4" name="Slide Number Placeholder 6">
            <a:extLst>
              <a:ext uri="{FF2B5EF4-FFF2-40B4-BE49-F238E27FC236}">
                <a16:creationId xmlns:a16="http://schemas.microsoft.com/office/drawing/2014/main" id="{B5454C20-CBD2-8F4B-8A28-F61813EE96D8}"/>
              </a:ext>
            </a:extLst>
          </p:cNvPr>
          <p:cNvSpPr>
            <a:spLocks noGrp="1"/>
          </p:cNvSpPr>
          <p:nvPr>
            <p:ph type="sldNum" sz="quarter" idx="13"/>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
        <p:nvSpPr>
          <p:cNvPr id="5" name="Title 1">
            <a:extLst>
              <a:ext uri="{FF2B5EF4-FFF2-40B4-BE49-F238E27FC236}">
                <a16:creationId xmlns:a16="http://schemas.microsoft.com/office/drawing/2014/main" id="{5FFE2F7D-AF1E-41D2-8D7B-FE0BB1B572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6" name="Text Placeholder 3">
            <a:extLst>
              <a:ext uri="{FF2B5EF4-FFF2-40B4-BE49-F238E27FC236}">
                <a16:creationId xmlns:a16="http://schemas.microsoft.com/office/drawing/2014/main" id="{E7336E73-8189-49DD-8813-80CD92FB5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Content Placeholder 2">
            <a:extLst>
              <a:ext uri="{FF2B5EF4-FFF2-40B4-BE49-F238E27FC236}">
                <a16:creationId xmlns:a16="http://schemas.microsoft.com/office/drawing/2014/main" id="{6F8D5478-FA4F-48AE-8588-59081070B7D7}"/>
              </a:ext>
            </a:extLst>
          </p:cNvPr>
          <p:cNvSpPr>
            <a:spLocks noGrp="1"/>
          </p:cNvSpPr>
          <p:nvPr>
            <p:ph idx="1"/>
          </p:nvPr>
        </p:nvSpPr>
        <p:spPr>
          <a:xfrm>
            <a:off x="5183188" y="457201"/>
            <a:ext cx="5082602" cy="5403850"/>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17804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ZA" dirty="0"/>
              <a:t>Add a footer</a:t>
            </a:r>
          </a:p>
        </p:txBody>
      </p:sp>
      <p:sp>
        <p:nvSpPr>
          <p:cNvPr id="4" name="Slide Number Placeholder 6">
            <a:extLst>
              <a:ext uri="{FF2B5EF4-FFF2-40B4-BE49-F238E27FC236}">
                <a16:creationId xmlns:a16="http://schemas.microsoft.com/office/drawing/2014/main" id="{B5454C20-CBD2-8F4B-8A28-F61813EE96D8}"/>
              </a:ext>
            </a:extLst>
          </p:cNvPr>
          <p:cNvSpPr>
            <a:spLocks noGrp="1"/>
          </p:cNvSpPr>
          <p:nvPr>
            <p:ph type="sldNum" sz="quarter" idx="13"/>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
        <p:nvSpPr>
          <p:cNvPr id="5" name="Title 1">
            <a:extLst>
              <a:ext uri="{FF2B5EF4-FFF2-40B4-BE49-F238E27FC236}">
                <a16:creationId xmlns:a16="http://schemas.microsoft.com/office/drawing/2014/main" id="{5FFE2F7D-AF1E-41D2-8D7B-FE0BB1B572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6" name="Text Placeholder 3">
            <a:extLst>
              <a:ext uri="{FF2B5EF4-FFF2-40B4-BE49-F238E27FC236}">
                <a16:creationId xmlns:a16="http://schemas.microsoft.com/office/drawing/2014/main" id="{E7336E73-8189-49DD-8813-80CD92FB5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Picture Placeholder 2">
            <a:extLst>
              <a:ext uri="{FF2B5EF4-FFF2-40B4-BE49-F238E27FC236}">
                <a16:creationId xmlns:a16="http://schemas.microsoft.com/office/drawing/2014/main" id="{050FC2D7-C428-4985-A707-D3D2DA6165E1}"/>
              </a:ext>
            </a:extLst>
          </p:cNvPr>
          <p:cNvSpPr>
            <a:spLocks noGrp="1"/>
          </p:cNvSpPr>
          <p:nvPr>
            <p:ph type="pic" idx="1"/>
          </p:nvPr>
        </p:nvSpPr>
        <p:spPr>
          <a:xfrm>
            <a:off x="5183188" y="457201"/>
            <a:ext cx="5063748"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5039245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6" name="Slide Number Placeholder 6">
            <a:extLst>
              <a:ext uri="{FF2B5EF4-FFF2-40B4-BE49-F238E27FC236}">
                <a16:creationId xmlns:a16="http://schemas.microsoft.com/office/drawing/2014/main" id="{28DDE606-CFBE-5C4D-91D3-266C9C6E730C}"/>
              </a:ext>
            </a:extLst>
          </p:cNvPr>
          <p:cNvSpPr>
            <a:spLocks noGrp="1"/>
          </p:cNvSpPr>
          <p:nvPr>
            <p:ph type="sldNum" sz="quarter" idx="14"/>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15058552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ZA" dirty="0"/>
              <a:t>Add a footer</a:t>
            </a:r>
          </a:p>
        </p:txBody>
      </p:sp>
      <p:sp>
        <p:nvSpPr>
          <p:cNvPr id="4" name="Slide Number Placeholder 6">
            <a:extLst>
              <a:ext uri="{FF2B5EF4-FFF2-40B4-BE49-F238E27FC236}">
                <a16:creationId xmlns:a16="http://schemas.microsoft.com/office/drawing/2014/main" id="{B5454C20-CBD2-8F4B-8A28-F61813EE96D8}"/>
              </a:ext>
            </a:extLst>
          </p:cNvPr>
          <p:cNvSpPr>
            <a:spLocks noGrp="1"/>
          </p:cNvSpPr>
          <p:nvPr>
            <p:ph type="sldNum" sz="quarter" idx="13"/>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11397670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chemeClr val="accent4"/>
        </a:solidFill>
        <a:effectLst/>
      </p:bgPr>
    </p:bg>
    <p:spTree>
      <p:nvGrpSpPr>
        <p:cNvPr id="1" name=""/>
        <p:cNvGrpSpPr/>
        <p:nvPr/>
      </p:nvGrpSpPr>
      <p:grpSpPr>
        <a:xfrm>
          <a:off x="0" y="0"/>
          <a:ext cx="0" cy="0"/>
          <a:chOff x="0" y="0"/>
          <a:chExt cx="0" cy="0"/>
        </a:xfrm>
      </p:grpSpPr>
      <p:sp>
        <p:nvSpPr>
          <p:cNvPr id="23" name="Picture Placeholder 22">
            <a:extLst>
              <a:ext uri="{FF2B5EF4-FFF2-40B4-BE49-F238E27FC236}">
                <a16:creationId xmlns:a16="http://schemas.microsoft.com/office/drawing/2014/main" id="{96DB5B0F-1BA3-4AE0-9821-FC62BA98D422}"/>
              </a:ext>
            </a:extLst>
          </p:cNvPr>
          <p:cNvSpPr>
            <a:spLocks noGrp="1"/>
          </p:cNvSpPr>
          <p:nvPr>
            <p:ph type="pic" sz="quarter" idx="10" hasCustomPrompt="1"/>
          </p:nvPr>
        </p:nvSpPr>
        <p:spPr>
          <a:xfrm>
            <a:off x="136525" y="136525"/>
            <a:ext cx="10817535" cy="6584950"/>
          </a:xfrm>
        </p:spPr>
        <p:txBody>
          <a:bodyPr lIns="1080000" tIns="0" rIns="0" bIns="0" anchor="ctr"/>
          <a:lstStyle>
            <a:lvl1pPr marL="0" indent="0" algn="l">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Rectangle 13">
            <a:extLst>
              <a:ext uri="{FF2B5EF4-FFF2-40B4-BE49-F238E27FC236}">
                <a16:creationId xmlns:a16="http://schemas.microsoft.com/office/drawing/2014/main" id="{8AC2952E-380C-48F5-9C93-B1EB0713EF3E}"/>
              </a:ext>
            </a:extLst>
          </p:cNvPr>
          <p:cNvSpPr/>
          <p:nvPr userDrawn="1"/>
        </p:nvSpPr>
        <p:spPr>
          <a:xfrm rot="5400000">
            <a:off x="-3360737" y="3360737"/>
            <a:ext cx="6858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4" name="Group 3">
            <a:extLst>
              <a:ext uri="{FF2B5EF4-FFF2-40B4-BE49-F238E27FC236}">
                <a16:creationId xmlns:a16="http://schemas.microsoft.com/office/drawing/2014/main" id="{A4A26770-290B-4E8A-B12A-36F7DDB7F2B1}"/>
              </a:ext>
            </a:extLst>
          </p:cNvPr>
          <p:cNvGrpSpPr/>
          <p:nvPr userDrawn="1"/>
        </p:nvGrpSpPr>
        <p:grpSpPr>
          <a:xfrm>
            <a:off x="0" y="0"/>
            <a:ext cx="5277678" cy="6858000"/>
            <a:chOff x="0" y="0"/>
            <a:chExt cx="10954058" cy="6858000"/>
          </a:xfrm>
        </p:grpSpPr>
        <p:sp>
          <p:nvSpPr>
            <p:cNvPr id="13" name="Rectangle 12">
              <a:extLst>
                <a:ext uri="{FF2B5EF4-FFF2-40B4-BE49-F238E27FC236}">
                  <a16:creationId xmlns:a16="http://schemas.microsoft.com/office/drawing/2014/main" id="{C783424E-B9B3-4D58-988A-26DEDF734F4E}"/>
                </a:ext>
              </a:extLst>
            </p:cNvPr>
            <p:cNvSpPr/>
            <p:nvPr userDrawn="1"/>
          </p:nvSpPr>
          <p:spPr>
            <a:xfrm>
              <a:off x="0" y="0"/>
              <a:ext cx="10954058"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Rectangle 14">
              <a:extLst>
                <a:ext uri="{FF2B5EF4-FFF2-40B4-BE49-F238E27FC236}">
                  <a16:creationId xmlns:a16="http://schemas.microsoft.com/office/drawing/2014/main" id="{7332BBED-D126-4DCA-9557-B488A96E405F}"/>
                </a:ext>
              </a:extLst>
            </p:cNvPr>
            <p:cNvSpPr/>
            <p:nvPr userDrawn="1"/>
          </p:nvSpPr>
          <p:spPr>
            <a:xfrm>
              <a:off x="0" y="6721475"/>
              <a:ext cx="10954058"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2894682"/>
            <a:ext cx="5085650" cy="1870007"/>
          </a:xfrm>
        </p:spPr>
        <p:txBody>
          <a:bodyPr anchor="b"/>
          <a:lstStyle>
            <a:lvl1pPr algn="r">
              <a:defRPr sz="6600">
                <a:solidFill>
                  <a:schemeClr val="bg1"/>
                </a:solidFill>
              </a:defRPr>
            </a:lvl1pPr>
          </a:lstStyle>
          <a:p>
            <a:r>
              <a:rPr lang="en-US" dirty="0"/>
              <a:t>Thank You</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hasCustomPrompt="1"/>
          </p:nvPr>
        </p:nvSpPr>
        <p:spPr>
          <a:xfrm>
            <a:off x="5573044" y="5025053"/>
            <a:ext cx="4681330" cy="271807"/>
          </a:xfrm>
        </p:spPr>
        <p:txBody>
          <a:bodyPr/>
          <a:lstStyle>
            <a:lvl1pPr marL="0" indent="0" algn="r">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Full Name</a:t>
            </a:r>
          </a:p>
        </p:txBody>
      </p:sp>
      <p:sp>
        <p:nvSpPr>
          <p:cNvPr id="19" name="Text Placeholder 4">
            <a:extLst>
              <a:ext uri="{FF2B5EF4-FFF2-40B4-BE49-F238E27FC236}">
                <a16:creationId xmlns:a16="http://schemas.microsoft.com/office/drawing/2014/main" id="{77D147AD-3B0C-4B21-AE3D-178E0B7E360D}"/>
              </a:ext>
            </a:extLst>
          </p:cNvPr>
          <p:cNvSpPr>
            <a:spLocks noGrp="1"/>
          </p:cNvSpPr>
          <p:nvPr>
            <p:ph type="body" sz="quarter" idx="15" hasCustomPrompt="1"/>
          </p:nvPr>
        </p:nvSpPr>
        <p:spPr>
          <a:xfrm>
            <a:off x="5573044" y="5431223"/>
            <a:ext cx="4681330" cy="252000"/>
          </a:xfrm>
        </p:spPr>
        <p:txBody>
          <a:bodyPr/>
          <a:lstStyle>
            <a:lvl1pPr marL="0" indent="0" algn="r">
              <a:buNone/>
              <a:defRPr sz="1600">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Phone</a:t>
            </a:r>
            <a:endParaRPr lang="en-ZA" dirty="0"/>
          </a:p>
        </p:txBody>
      </p:sp>
      <p:sp>
        <p:nvSpPr>
          <p:cNvPr id="20" name="Text Placeholder 10">
            <a:extLst>
              <a:ext uri="{FF2B5EF4-FFF2-40B4-BE49-F238E27FC236}">
                <a16:creationId xmlns:a16="http://schemas.microsoft.com/office/drawing/2014/main" id="{6EB09218-D127-4641-A366-94360A951A0D}"/>
              </a:ext>
            </a:extLst>
          </p:cNvPr>
          <p:cNvSpPr>
            <a:spLocks noGrp="1"/>
          </p:cNvSpPr>
          <p:nvPr>
            <p:ph type="body" sz="quarter" idx="16" hasCustomPrompt="1"/>
          </p:nvPr>
        </p:nvSpPr>
        <p:spPr>
          <a:xfrm>
            <a:off x="5573044" y="5817586"/>
            <a:ext cx="4681330" cy="252000"/>
          </a:xfrm>
        </p:spPr>
        <p:txBody>
          <a:bodyPr/>
          <a:lstStyle>
            <a:lvl1pPr marL="0" indent="0" algn="r">
              <a:buNone/>
              <a:defRPr sz="1600">
                <a:solidFill>
                  <a:schemeClr val="bg1"/>
                </a:solidFill>
              </a:defRPr>
            </a:lvl1pPr>
          </a:lstStyle>
          <a:p>
            <a:pPr lvl="0"/>
            <a:r>
              <a:rPr lang="en-US" dirty="0"/>
              <a:t>Email</a:t>
            </a:r>
            <a:endParaRPr lang="en-ZA" dirty="0"/>
          </a:p>
        </p:txBody>
      </p:sp>
      <p:sp>
        <p:nvSpPr>
          <p:cNvPr id="21" name="Text Placeholder 15">
            <a:extLst>
              <a:ext uri="{FF2B5EF4-FFF2-40B4-BE49-F238E27FC236}">
                <a16:creationId xmlns:a16="http://schemas.microsoft.com/office/drawing/2014/main" id="{B9C42B1D-23D7-46D7-A8E3-6667AC7EFB66}"/>
              </a:ext>
            </a:extLst>
          </p:cNvPr>
          <p:cNvSpPr>
            <a:spLocks noGrp="1"/>
          </p:cNvSpPr>
          <p:nvPr>
            <p:ph type="body" sz="quarter" idx="17" hasCustomPrompt="1"/>
          </p:nvPr>
        </p:nvSpPr>
        <p:spPr>
          <a:xfrm>
            <a:off x="5573044" y="6203950"/>
            <a:ext cx="4683095" cy="252413"/>
          </a:xfrm>
        </p:spPr>
        <p:txBody>
          <a:bodyPr/>
          <a:lstStyle>
            <a:lvl1pPr marL="0" indent="0" algn="r">
              <a:buNone/>
              <a:defRPr sz="1600">
                <a:solidFill>
                  <a:schemeClr val="bg1"/>
                </a:solidFill>
              </a:defRPr>
            </a:lvl1pPr>
          </a:lstStyle>
          <a:p>
            <a:pPr lvl="0"/>
            <a:r>
              <a:rPr lang="en-US" dirty="0"/>
              <a:t>Website</a:t>
            </a:r>
            <a:endParaRPr lang="en-ZA" dirty="0"/>
          </a:p>
        </p:txBody>
      </p:sp>
    </p:spTree>
    <p:extLst>
      <p:ext uri="{BB962C8B-B14F-4D97-AF65-F5344CB8AC3E}">
        <p14:creationId xmlns:p14="http://schemas.microsoft.com/office/powerpoint/2010/main" val="29303866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88D655-4406-4239-85EC-50C2308745AA}"/>
              </a:ext>
            </a:extLst>
          </p:cNvPr>
          <p:cNvSpPr/>
          <p:nvPr userDrawn="1"/>
        </p:nvSpPr>
        <p:spPr>
          <a:xfrm>
            <a:off x="145004" y="135743"/>
            <a:ext cx="11909425" cy="6584950"/>
          </a:xfrm>
          <a:prstGeom prst="rect">
            <a:avLst/>
          </a:prstGeom>
          <a:solidFill>
            <a:schemeClr val="accent4">
              <a:lumMod val="5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EC9DDC4F-A427-4A89-A8C8-29E5B3636915}"/>
              </a:ext>
            </a:extLst>
          </p:cNvPr>
          <p:cNvGrpSpPr/>
          <p:nvPr userDrawn="1"/>
        </p:nvGrpSpPr>
        <p:grpSpPr>
          <a:xfrm>
            <a:off x="5277678" y="0"/>
            <a:ext cx="5676382" cy="6858000"/>
            <a:chOff x="0" y="0"/>
            <a:chExt cx="12192000" cy="6858000"/>
          </a:xfrm>
          <a:solidFill>
            <a:schemeClr val="accent1"/>
          </a:solidFill>
        </p:grpSpPr>
        <p:sp>
          <p:nvSpPr>
            <p:cNvPr id="16" name="Rectangle 15">
              <a:extLst>
                <a:ext uri="{FF2B5EF4-FFF2-40B4-BE49-F238E27FC236}">
                  <a16:creationId xmlns:a16="http://schemas.microsoft.com/office/drawing/2014/main" id="{2116DDCD-23BC-4768-B673-35E1C415BFCE}"/>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Rectangle 17">
              <a:extLst>
                <a:ext uri="{FF2B5EF4-FFF2-40B4-BE49-F238E27FC236}">
                  <a16:creationId xmlns:a16="http://schemas.microsoft.com/office/drawing/2014/main" id="{290EB2DE-F6E9-449A-BC72-D4F6DBBB6343}"/>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dirty="0"/>
              <a:t>Click to edit your presentation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17571908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4"/>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dirty="0"/>
              <a:t>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401478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with Image">
    <p:bg>
      <p:bgPr>
        <a:solidFill>
          <a:schemeClr val="accent4"/>
        </a:solidFill>
        <a:effectLst/>
      </p:bgPr>
    </p:bg>
    <p:spTree>
      <p:nvGrpSpPr>
        <p:cNvPr id="1" name=""/>
        <p:cNvGrpSpPr/>
        <p:nvPr/>
      </p:nvGrpSpPr>
      <p:grpSpPr>
        <a:xfrm>
          <a:off x="0" y="0"/>
          <a:ext cx="0" cy="0"/>
          <a:chOff x="0" y="0"/>
          <a:chExt cx="0" cy="0"/>
        </a:xfrm>
      </p:grpSpPr>
      <p:sp>
        <p:nvSpPr>
          <p:cNvPr id="23" name="Picture Placeholder 22">
            <a:extLst>
              <a:ext uri="{FF2B5EF4-FFF2-40B4-BE49-F238E27FC236}">
                <a16:creationId xmlns:a16="http://schemas.microsoft.com/office/drawing/2014/main" id="{96DB5B0F-1BA3-4AE0-9821-FC62BA98D422}"/>
              </a:ext>
            </a:extLst>
          </p:cNvPr>
          <p:cNvSpPr>
            <a:spLocks noGrp="1"/>
          </p:cNvSpPr>
          <p:nvPr>
            <p:ph type="pic" sz="quarter" idx="10" hasCustomPrompt="1"/>
          </p:nvPr>
        </p:nvSpPr>
        <p:spPr>
          <a:xfrm>
            <a:off x="136525" y="136525"/>
            <a:ext cx="10817535" cy="6584950"/>
          </a:xfrm>
        </p:spPr>
        <p:txBody>
          <a:bodyPr lIns="1080000" tIns="0" rIns="0" bIns="0" anchor="ctr"/>
          <a:lstStyle>
            <a:lvl1pPr marL="0" indent="0" algn="l">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dirty="0"/>
              <a:t>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2860636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rge Intro Copy">
    <p:bg>
      <p:bgPr>
        <a:solidFill>
          <a:schemeClr val="bg1">
            <a:lumMod val="95000"/>
          </a:schemeClr>
        </a:solidFill>
        <a:effectLst/>
      </p:bgPr>
    </p:bg>
    <p:spTree>
      <p:nvGrpSpPr>
        <p:cNvPr id="1" name=""/>
        <p:cNvGrpSpPr/>
        <p:nvPr/>
      </p:nvGrpSpPr>
      <p:grpSpPr>
        <a:xfrm>
          <a:off x="0" y="0"/>
          <a:ext cx="0" cy="0"/>
          <a:chOff x="0" y="0"/>
          <a:chExt cx="0" cy="0"/>
        </a:xfrm>
      </p:grpSpPr>
      <p:sp>
        <p:nvSpPr>
          <p:cNvPr id="10" name="Picture Placeholder 22">
            <a:extLst>
              <a:ext uri="{FF2B5EF4-FFF2-40B4-BE49-F238E27FC236}">
                <a16:creationId xmlns:a16="http://schemas.microsoft.com/office/drawing/2014/main" id="{785590BE-5BE1-4AF5-B0F8-7D999658F3F8}"/>
              </a:ext>
            </a:extLst>
          </p:cNvPr>
          <p:cNvSpPr>
            <a:spLocks noGrp="1"/>
          </p:cNvSpPr>
          <p:nvPr>
            <p:ph type="pic" sz="quarter" idx="10" hasCustomPrompt="1"/>
          </p:nvPr>
        </p:nvSpPr>
        <p:spPr>
          <a:xfrm>
            <a:off x="5277678" y="136525"/>
            <a:ext cx="5676382" cy="6584950"/>
          </a:xfrm>
          <a:solidFill>
            <a:schemeClr val="accent4">
              <a:lumMod val="50000"/>
            </a:schemeClr>
          </a:solidFill>
        </p:spPr>
        <p:txBody>
          <a:bodyPr lIns="0" tIns="1512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12" name="Content Placeholder 2">
            <a:extLst>
              <a:ext uri="{FF2B5EF4-FFF2-40B4-BE49-F238E27FC236}">
                <a16:creationId xmlns:a16="http://schemas.microsoft.com/office/drawing/2014/main" id="{70C5F94B-D0C9-41CA-8885-CBEA4C917545}"/>
              </a:ext>
            </a:extLst>
          </p:cNvPr>
          <p:cNvSpPr>
            <a:spLocks noGrp="1"/>
          </p:cNvSpPr>
          <p:nvPr>
            <p:ph idx="13"/>
          </p:nvPr>
        </p:nvSpPr>
        <p:spPr>
          <a:xfrm>
            <a:off x="432001" y="3674372"/>
            <a:ext cx="4444800" cy="2728844"/>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grpSp>
        <p:nvGrpSpPr>
          <p:cNvPr id="8" name="Group 7">
            <a:extLst>
              <a:ext uri="{FF2B5EF4-FFF2-40B4-BE49-F238E27FC236}">
                <a16:creationId xmlns:a16="http://schemas.microsoft.com/office/drawing/2014/main" id="{83D56AE9-6D9F-474C-A5AA-1064B66023B2}"/>
              </a:ext>
            </a:extLst>
          </p:cNvPr>
          <p:cNvGrpSpPr/>
          <p:nvPr userDrawn="1"/>
        </p:nvGrpSpPr>
        <p:grpSpPr>
          <a:xfrm>
            <a:off x="5277678" y="0"/>
            <a:ext cx="5676381" cy="6858000"/>
            <a:chOff x="0" y="0"/>
            <a:chExt cx="12192000" cy="6858000"/>
          </a:xfrm>
          <a:solidFill>
            <a:schemeClr val="accent1"/>
          </a:solidFill>
        </p:grpSpPr>
        <p:sp>
          <p:nvSpPr>
            <p:cNvPr id="9" name="Rectangle 8">
              <a:extLst>
                <a:ext uri="{FF2B5EF4-FFF2-40B4-BE49-F238E27FC236}">
                  <a16:creationId xmlns:a16="http://schemas.microsoft.com/office/drawing/2014/main" id="{25FC2C23-C626-4C00-83A4-E40C9C7E8F5A}"/>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3" name="Rectangle 12">
              <a:extLst>
                <a:ext uri="{FF2B5EF4-FFF2-40B4-BE49-F238E27FC236}">
                  <a16:creationId xmlns:a16="http://schemas.microsoft.com/office/drawing/2014/main" id="{06E2D5A7-6879-488F-81C7-1B8BA84D430F}"/>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3"/>
            <a:ext cx="5085650" cy="720000"/>
          </a:xfrm>
        </p:spPr>
        <p:txBody>
          <a:bodyPr anchor="b"/>
          <a:lstStyle>
            <a:lvl1pPr algn="r">
              <a:defRPr sz="4500">
                <a:solidFill>
                  <a:schemeClr val="bg1"/>
                </a:solidFill>
              </a:defRPr>
            </a:lvl1pPr>
          </a:lstStyle>
          <a:p>
            <a:r>
              <a:rPr lang="en-US" dirty="0"/>
              <a:t>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4608000"/>
            <a:ext cx="5085650" cy="1800000"/>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3518559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Bull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4" name="Rectangle 3">
            <a:extLst>
              <a:ext uri="{FF2B5EF4-FFF2-40B4-BE49-F238E27FC236}">
                <a16:creationId xmlns:a16="http://schemas.microsoft.com/office/drawing/2014/main" id="{9CA47B37-80B0-5A4F-BDC3-DE42D5B2D34F}"/>
              </a:ext>
            </a:extLst>
          </p:cNvPr>
          <p:cNvSpPr/>
          <p:nvPr userDrawn="1"/>
        </p:nvSpPr>
        <p:spPr>
          <a:xfrm>
            <a:off x="634213"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Picture Placeholder 15">
            <a:extLst>
              <a:ext uri="{FF2B5EF4-FFF2-40B4-BE49-F238E27FC236}">
                <a16:creationId xmlns:a16="http://schemas.microsoft.com/office/drawing/2014/main" id="{9BEFB849-10AA-4702-9225-F101A3158C66}"/>
              </a:ext>
            </a:extLst>
          </p:cNvPr>
          <p:cNvSpPr>
            <a:spLocks noGrp="1"/>
          </p:cNvSpPr>
          <p:nvPr>
            <p:ph type="pic" sz="quarter" idx="41" hasCustomPrompt="1"/>
          </p:nvPr>
        </p:nvSpPr>
        <p:spPr>
          <a:xfrm>
            <a:off x="931393"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6" name="Text Placeholder 8">
            <a:extLst>
              <a:ext uri="{FF2B5EF4-FFF2-40B4-BE49-F238E27FC236}">
                <a16:creationId xmlns:a16="http://schemas.microsoft.com/office/drawing/2014/main" id="{F1427EE8-A6A1-4664-99FB-B4F84FEE6037}"/>
              </a:ext>
            </a:extLst>
          </p:cNvPr>
          <p:cNvSpPr>
            <a:spLocks noGrp="1"/>
          </p:cNvSpPr>
          <p:nvPr>
            <p:ph type="body" sz="quarter" idx="17" hasCustomPrompt="1"/>
          </p:nvPr>
        </p:nvSpPr>
        <p:spPr>
          <a:xfrm>
            <a:off x="431800"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8" name="Text Placeholder 10">
            <a:extLst>
              <a:ext uri="{FF2B5EF4-FFF2-40B4-BE49-F238E27FC236}">
                <a16:creationId xmlns:a16="http://schemas.microsoft.com/office/drawing/2014/main" id="{A9EE837D-7E70-4B33-89AA-1B0A10FAEEFD}"/>
              </a:ext>
            </a:extLst>
          </p:cNvPr>
          <p:cNvSpPr>
            <a:spLocks noGrp="1"/>
          </p:cNvSpPr>
          <p:nvPr>
            <p:ph type="body" sz="quarter" idx="18" hasCustomPrompt="1"/>
          </p:nvPr>
        </p:nvSpPr>
        <p:spPr>
          <a:xfrm>
            <a:off x="431800"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23" name="Rectangle 22">
            <a:extLst>
              <a:ext uri="{FF2B5EF4-FFF2-40B4-BE49-F238E27FC236}">
                <a16:creationId xmlns:a16="http://schemas.microsoft.com/office/drawing/2014/main" id="{1A6AC2DF-47CD-A743-A120-FBE75B801CF3}"/>
              </a:ext>
            </a:extLst>
          </p:cNvPr>
          <p:cNvSpPr/>
          <p:nvPr userDrawn="1"/>
        </p:nvSpPr>
        <p:spPr>
          <a:xfrm>
            <a:off x="2765072"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Picture Placeholder 15">
            <a:extLst>
              <a:ext uri="{FF2B5EF4-FFF2-40B4-BE49-F238E27FC236}">
                <a16:creationId xmlns:a16="http://schemas.microsoft.com/office/drawing/2014/main" id="{950FDCA0-F98B-4045-84D2-96B0C07C3261}"/>
              </a:ext>
            </a:extLst>
          </p:cNvPr>
          <p:cNvSpPr>
            <a:spLocks noGrp="1"/>
          </p:cNvSpPr>
          <p:nvPr>
            <p:ph type="pic" sz="quarter" idx="47" hasCustomPrompt="1"/>
          </p:nvPr>
        </p:nvSpPr>
        <p:spPr>
          <a:xfrm>
            <a:off x="3062252"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9" name="Text Placeholder 8">
            <a:extLst>
              <a:ext uri="{FF2B5EF4-FFF2-40B4-BE49-F238E27FC236}">
                <a16:creationId xmlns:a16="http://schemas.microsoft.com/office/drawing/2014/main" id="{FAC72777-DABE-4857-9555-EC68421F02A3}"/>
              </a:ext>
            </a:extLst>
          </p:cNvPr>
          <p:cNvSpPr>
            <a:spLocks noGrp="1"/>
          </p:cNvSpPr>
          <p:nvPr>
            <p:ph type="body" sz="quarter" idx="33" hasCustomPrompt="1"/>
          </p:nvPr>
        </p:nvSpPr>
        <p:spPr>
          <a:xfrm>
            <a:off x="2562659"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0" name="Text Placeholder 10">
            <a:extLst>
              <a:ext uri="{FF2B5EF4-FFF2-40B4-BE49-F238E27FC236}">
                <a16:creationId xmlns:a16="http://schemas.microsoft.com/office/drawing/2014/main" id="{F5D4A1CD-8452-4E28-8B2B-1A89277B89BF}"/>
              </a:ext>
            </a:extLst>
          </p:cNvPr>
          <p:cNvSpPr>
            <a:spLocks noGrp="1"/>
          </p:cNvSpPr>
          <p:nvPr>
            <p:ph type="body" sz="quarter" idx="34" hasCustomPrompt="1"/>
          </p:nvPr>
        </p:nvSpPr>
        <p:spPr>
          <a:xfrm>
            <a:off x="2562659"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24" name="Rectangle 23">
            <a:extLst>
              <a:ext uri="{FF2B5EF4-FFF2-40B4-BE49-F238E27FC236}">
                <a16:creationId xmlns:a16="http://schemas.microsoft.com/office/drawing/2014/main" id="{17E0F6BC-FBF2-3048-B833-61609739028C}"/>
              </a:ext>
            </a:extLst>
          </p:cNvPr>
          <p:cNvSpPr/>
          <p:nvPr userDrawn="1"/>
        </p:nvSpPr>
        <p:spPr>
          <a:xfrm>
            <a:off x="4895931"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Picture Placeholder 15">
            <a:extLst>
              <a:ext uri="{FF2B5EF4-FFF2-40B4-BE49-F238E27FC236}">
                <a16:creationId xmlns:a16="http://schemas.microsoft.com/office/drawing/2014/main" id="{6C44DD27-06F8-5E4B-A3C6-697621E92BE8}"/>
              </a:ext>
            </a:extLst>
          </p:cNvPr>
          <p:cNvSpPr>
            <a:spLocks noGrp="1"/>
          </p:cNvSpPr>
          <p:nvPr>
            <p:ph type="pic" sz="quarter" idx="48" hasCustomPrompt="1"/>
          </p:nvPr>
        </p:nvSpPr>
        <p:spPr>
          <a:xfrm>
            <a:off x="5193111"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1" name="Text Placeholder 8">
            <a:extLst>
              <a:ext uri="{FF2B5EF4-FFF2-40B4-BE49-F238E27FC236}">
                <a16:creationId xmlns:a16="http://schemas.microsoft.com/office/drawing/2014/main" id="{86592013-2150-45F9-9877-1E4E3C1AFC32}"/>
              </a:ext>
            </a:extLst>
          </p:cNvPr>
          <p:cNvSpPr>
            <a:spLocks noGrp="1"/>
          </p:cNvSpPr>
          <p:nvPr>
            <p:ph type="body" sz="quarter" idx="35" hasCustomPrompt="1"/>
          </p:nvPr>
        </p:nvSpPr>
        <p:spPr>
          <a:xfrm>
            <a:off x="4693518"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2" name="Text Placeholder 10">
            <a:extLst>
              <a:ext uri="{FF2B5EF4-FFF2-40B4-BE49-F238E27FC236}">
                <a16:creationId xmlns:a16="http://schemas.microsoft.com/office/drawing/2014/main" id="{3A7F7E8E-86F4-45B9-8D2D-E2C1A4FF3612}"/>
              </a:ext>
            </a:extLst>
          </p:cNvPr>
          <p:cNvSpPr>
            <a:spLocks noGrp="1"/>
          </p:cNvSpPr>
          <p:nvPr>
            <p:ph type="body" sz="quarter" idx="36" hasCustomPrompt="1"/>
          </p:nvPr>
        </p:nvSpPr>
        <p:spPr>
          <a:xfrm>
            <a:off x="4693518"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25" name="Rectangle 24">
            <a:extLst>
              <a:ext uri="{FF2B5EF4-FFF2-40B4-BE49-F238E27FC236}">
                <a16:creationId xmlns:a16="http://schemas.microsoft.com/office/drawing/2014/main" id="{D0B0310F-833E-864C-9FB7-B2B2A6714808}"/>
              </a:ext>
            </a:extLst>
          </p:cNvPr>
          <p:cNvSpPr/>
          <p:nvPr userDrawn="1"/>
        </p:nvSpPr>
        <p:spPr>
          <a:xfrm>
            <a:off x="7026790"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Picture Placeholder 15">
            <a:extLst>
              <a:ext uri="{FF2B5EF4-FFF2-40B4-BE49-F238E27FC236}">
                <a16:creationId xmlns:a16="http://schemas.microsoft.com/office/drawing/2014/main" id="{B5386843-2347-C744-B933-1DD36A7C8E7D}"/>
              </a:ext>
            </a:extLst>
          </p:cNvPr>
          <p:cNvSpPr>
            <a:spLocks noGrp="1"/>
          </p:cNvSpPr>
          <p:nvPr>
            <p:ph type="pic" sz="quarter" idx="49" hasCustomPrompt="1"/>
          </p:nvPr>
        </p:nvSpPr>
        <p:spPr>
          <a:xfrm>
            <a:off x="7323970"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3" name="Text Placeholder 8">
            <a:extLst>
              <a:ext uri="{FF2B5EF4-FFF2-40B4-BE49-F238E27FC236}">
                <a16:creationId xmlns:a16="http://schemas.microsoft.com/office/drawing/2014/main" id="{B788C19C-2FDB-4A6C-969F-32022D374E97}"/>
              </a:ext>
            </a:extLst>
          </p:cNvPr>
          <p:cNvSpPr>
            <a:spLocks noGrp="1"/>
          </p:cNvSpPr>
          <p:nvPr>
            <p:ph type="body" sz="quarter" idx="37" hasCustomPrompt="1"/>
          </p:nvPr>
        </p:nvSpPr>
        <p:spPr>
          <a:xfrm>
            <a:off x="6824377"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4" name="Text Placeholder 10">
            <a:extLst>
              <a:ext uri="{FF2B5EF4-FFF2-40B4-BE49-F238E27FC236}">
                <a16:creationId xmlns:a16="http://schemas.microsoft.com/office/drawing/2014/main" id="{CCD08E75-AE8E-4E97-AD27-167DA938152E}"/>
              </a:ext>
            </a:extLst>
          </p:cNvPr>
          <p:cNvSpPr>
            <a:spLocks noGrp="1"/>
          </p:cNvSpPr>
          <p:nvPr>
            <p:ph type="body" sz="quarter" idx="38" hasCustomPrompt="1"/>
          </p:nvPr>
        </p:nvSpPr>
        <p:spPr>
          <a:xfrm>
            <a:off x="6824377"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26" name="Rectangle 25">
            <a:extLst>
              <a:ext uri="{FF2B5EF4-FFF2-40B4-BE49-F238E27FC236}">
                <a16:creationId xmlns:a16="http://schemas.microsoft.com/office/drawing/2014/main" id="{F906D597-BA39-4C4D-833F-CC0EE989B51C}"/>
              </a:ext>
            </a:extLst>
          </p:cNvPr>
          <p:cNvSpPr/>
          <p:nvPr userDrawn="1"/>
        </p:nvSpPr>
        <p:spPr>
          <a:xfrm>
            <a:off x="9157648"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Picture Placeholder 15">
            <a:extLst>
              <a:ext uri="{FF2B5EF4-FFF2-40B4-BE49-F238E27FC236}">
                <a16:creationId xmlns:a16="http://schemas.microsoft.com/office/drawing/2014/main" id="{A768E49A-CED3-8F42-97CF-C7E360393704}"/>
              </a:ext>
            </a:extLst>
          </p:cNvPr>
          <p:cNvSpPr>
            <a:spLocks noGrp="1"/>
          </p:cNvSpPr>
          <p:nvPr>
            <p:ph type="pic" sz="quarter" idx="50" hasCustomPrompt="1"/>
          </p:nvPr>
        </p:nvSpPr>
        <p:spPr>
          <a:xfrm>
            <a:off x="9454828"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5" name="Text Placeholder 8">
            <a:extLst>
              <a:ext uri="{FF2B5EF4-FFF2-40B4-BE49-F238E27FC236}">
                <a16:creationId xmlns:a16="http://schemas.microsoft.com/office/drawing/2014/main" id="{3A12930B-8731-45E4-B3E3-DC1419155EC3}"/>
              </a:ext>
            </a:extLst>
          </p:cNvPr>
          <p:cNvSpPr>
            <a:spLocks noGrp="1"/>
          </p:cNvSpPr>
          <p:nvPr>
            <p:ph type="body" sz="quarter" idx="39" hasCustomPrompt="1"/>
          </p:nvPr>
        </p:nvSpPr>
        <p:spPr>
          <a:xfrm>
            <a:off x="8955235"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6" name="Text Placeholder 10">
            <a:extLst>
              <a:ext uri="{FF2B5EF4-FFF2-40B4-BE49-F238E27FC236}">
                <a16:creationId xmlns:a16="http://schemas.microsoft.com/office/drawing/2014/main" id="{5E102C08-A9A7-47C6-82C1-58FFBD85289D}"/>
              </a:ext>
            </a:extLst>
          </p:cNvPr>
          <p:cNvSpPr>
            <a:spLocks noGrp="1"/>
          </p:cNvSpPr>
          <p:nvPr>
            <p:ph type="body" sz="quarter" idx="40" hasCustomPrompt="1"/>
          </p:nvPr>
        </p:nvSpPr>
        <p:spPr>
          <a:xfrm>
            <a:off x="8955235"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22" name="Slide Number Placeholder 6">
            <a:extLst>
              <a:ext uri="{FF2B5EF4-FFF2-40B4-BE49-F238E27FC236}">
                <a16:creationId xmlns:a16="http://schemas.microsoft.com/office/drawing/2014/main" id="{40C2B055-E680-DE47-949A-41B3A5A9204A}"/>
              </a:ext>
            </a:extLst>
          </p:cNvPr>
          <p:cNvSpPr>
            <a:spLocks noGrp="1"/>
          </p:cNvSpPr>
          <p:nvPr>
            <p:ph type="sldNum" sz="quarter" idx="46"/>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3421750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Bullets 3X">
    <p:bg>
      <p:bgPr>
        <a:solidFill>
          <a:schemeClr val="bg1">
            <a:lumMod val="95000"/>
          </a:schemeClr>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5E3B0AD5-3645-8443-891F-C0E1D9763D7A}"/>
              </a:ext>
            </a:extLst>
          </p:cNvPr>
          <p:cNvSpPr/>
          <p:nvPr userDrawn="1"/>
        </p:nvSpPr>
        <p:spPr>
          <a:xfrm>
            <a:off x="634213"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Picture Placeholder 15">
            <a:extLst>
              <a:ext uri="{FF2B5EF4-FFF2-40B4-BE49-F238E27FC236}">
                <a16:creationId xmlns:a16="http://schemas.microsoft.com/office/drawing/2014/main" id="{58E0D31A-DD56-EF4B-A0DC-8130892CA19D}"/>
              </a:ext>
            </a:extLst>
          </p:cNvPr>
          <p:cNvSpPr>
            <a:spLocks noGrp="1"/>
          </p:cNvSpPr>
          <p:nvPr>
            <p:ph type="pic" sz="quarter" idx="45" hasCustomPrompt="1"/>
          </p:nvPr>
        </p:nvSpPr>
        <p:spPr>
          <a:xfrm>
            <a:off x="931393"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6" name="Text Placeholder 8">
            <a:extLst>
              <a:ext uri="{FF2B5EF4-FFF2-40B4-BE49-F238E27FC236}">
                <a16:creationId xmlns:a16="http://schemas.microsoft.com/office/drawing/2014/main" id="{DB2281E6-0C7F-4B74-AABC-FC737C5B9605}"/>
              </a:ext>
            </a:extLst>
          </p:cNvPr>
          <p:cNvSpPr>
            <a:spLocks noGrp="1"/>
          </p:cNvSpPr>
          <p:nvPr>
            <p:ph type="body" sz="quarter" idx="17" hasCustomPrompt="1"/>
          </p:nvPr>
        </p:nvSpPr>
        <p:spPr>
          <a:xfrm>
            <a:off x="431800"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7" name="Text Placeholder 10">
            <a:extLst>
              <a:ext uri="{FF2B5EF4-FFF2-40B4-BE49-F238E27FC236}">
                <a16:creationId xmlns:a16="http://schemas.microsoft.com/office/drawing/2014/main" id="{0A536C56-F4CA-43D8-98A9-E597F5B81368}"/>
              </a:ext>
            </a:extLst>
          </p:cNvPr>
          <p:cNvSpPr>
            <a:spLocks noGrp="1"/>
          </p:cNvSpPr>
          <p:nvPr>
            <p:ph type="body" sz="quarter" idx="18" hasCustomPrompt="1"/>
          </p:nvPr>
        </p:nvSpPr>
        <p:spPr>
          <a:xfrm>
            <a:off x="431800"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2" name="Rectangle 31">
            <a:extLst>
              <a:ext uri="{FF2B5EF4-FFF2-40B4-BE49-F238E27FC236}">
                <a16:creationId xmlns:a16="http://schemas.microsoft.com/office/drawing/2014/main" id="{BE9B724A-B58C-CD4D-8980-C0DFE08B79B5}"/>
              </a:ext>
            </a:extLst>
          </p:cNvPr>
          <p:cNvSpPr/>
          <p:nvPr userDrawn="1"/>
        </p:nvSpPr>
        <p:spPr>
          <a:xfrm>
            <a:off x="2765072"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Picture Placeholder 15">
            <a:extLst>
              <a:ext uri="{FF2B5EF4-FFF2-40B4-BE49-F238E27FC236}">
                <a16:creationId xmlns:a16="http://schemas.microsoft.com/office/drawing/2014/main" id="{49A7B2CE-81BA-D944-BE88-232214C60554}"/>
              </a:ext>
            </a:extLst>
          </p:cNvPr>
          <p:cNvSpPr>
            <a:spLocks noGrp="1"/>
          </p:cNvSpPr>
          <p:nvPr>
            <p:ph type="pic" sz="quarter" idx="47" hasCustomPrompt="1"/>
          </p:nvPr>
        </p:nvSpPr>
        <p:spPr>
          <a:xfrm>
            <a:off x="3062252"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8" name="Text Placeholder 8">
            <a:extLst>
              <a:ext uri="{FF2B5EF4-FFF2-40B4-BE49-F238E27FC236}">
                <a16:creationId xmlns:a16="http://schemas.microsoft.com/office/drawing/2014/main" id="{CC4D12C2-93C1-4E0C-B8E5-7ABB260F3F80}"/>
              </a:ext>
            </a:extLst>
          </p:cNvPr>
          <p:cNvSpPr>
            <a:spLocks noGrp="1"/>
          </p:cNvSpPr>
          <p:nvPr>
            <p:ph type="body" sz="quarter" idx="33" hasCustomPrompt="1"/>
          </p:nvPr>
        </p:nvSpPr>
        <p:spPr>
          <a:xfrm>
            <a:off x="2562659"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9" name="Text Placeholder 10">
            <a:extLst>
              <a:ext uri="{FF2B5EF4-FFF2-40B4-BE49-F238E27FC236}">
                <a16:creationId xmlns:a16="http://schemas.microsoft.com/office/drawing/2014/main" id="{11327781-DAAF-4F83-B459-FCB50CCFE896}"/>
              </a:ext>
            </a:extLst>
          </p:cNvPr>
          <p:cNvSpPr>
            <a:spLocks noGrp="1"/>
          </p:cNvSpPr>
          <p:nvPr>
            <p:ph type="body" sz="quarter" idx="34" hasCustomPrompt="1"/>
          </p:nvPr>
        </p:nvSpPr>
        <p:spPr>
          <a:xfrm>
            <a:off x="2562659"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3" name="Rectangle 32">
            <a:extLst>
              <a:ext uri="{FF2B5EF4-FFF2-40B4-BE49-F238E27FC236}">
                <a16:creationId xmlns:a16="http://schemas.microsoft.com/office/drawing/2014/main" id="{28894D68-6E31-8646-BFD7-2C0D8C4CD961}"/>
              </a:ext>
            </a:extLst>
          </p:cNvPr>
          <p:cNvSpPr/>
          <p:nvPr userDrawn="1"/>
        </p:nvSpPr>
        <p:spPr>
          <a:xfrm>
            <a:off x="4895931"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Picture Placeholder 15">
            <a:extLst>
              <a:ext uri="{FF2B5EF4-FFF2-40B4-BE49-F238E27FC236}">
                <a16:creationId xmlns:a16="http://schemas.microsoft.com/office/drawing/2014/main" id="{7228B3AA-7CEF-C740-B9D8-656B168288C0}"/>
              </a:ext>
            </a:extLst>
          </p:cNvPr>
          <p:cNvSpPr>
            <a:spLocks noGrp="1"/>
          </p:cNvSpPr>
          <p:nvPr>
            <p:ph type="pic" sz="quarter" idx="48" hasCustomPrompt="1"/>
          </p:nvPr>
        </p:nvSpPr>
        <p:spPr>
          <a:xfrm>
            <a:off x="5193111"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20" name="Text Placeholder 8">
            <a:extLst>
              <a:ext uri="{FF2B5EF4-FFF2-40B4-BE49-F238E27FC236}">
                <a16:creationId xmlns:a16="http://schemas.microsoft.com/office/drawing/2014/main" id="{1BE88C8C-9E13-4109-9608-6DC4B7B0DF14}"/>
              </a:ext>
            </a:extLst>
          </p:cNvPr>
          <p:cNvSpPr>
            <a:spLocks noGrp="1"/>
          </p:cNvSpPr>
          <p:nvPr>
            <p:ph type="body" sz="quarter" idx="35" hasCustomPrompt="1"/>
          </p:nvPr>
        </p:nvSpPr>
        <p:spPr>
          <a:xfrm>
            <a:off x="4693518"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21" name="Text Placeholder 10">
            <a:extLst>
              <a:ext uri="{FF2B5EF4-FFF2-40B4-BE49-F238E27FC236}">
                <a16:creationId xmlns:a16="http://schemas.microsoft.com/office/drawing/2014/main" id="{903C64D8-B655-49E0-A776-8C6594DF12C9}"/>
              </a:ext>
            </a:extLst>
          </p:cNvPr>
          <p:cNvSpPr>
            <a:spLocks noGrp="1"/>
          </p:cNvSpPr>
          <p:nvPr>
            <p:ph type="body" sz="quarter" idx="36" hasCustomPrompt="1"/>
          </p:nvPr>
        </p:nvSpPr>
        <p:spPr>
          <a:xfrm>
            <a:off x="4693518"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10" name="Picture Placeholder 22">
            <a:extLst>
              <a:ext uri="{FF2B5EF4-FFF2-40B4-BE49-F238E27FC236}">
                <a16:creationId xmlns:a16="http://schemas.microsoft.com/office/drawing/2014/main" id="{785590BE-5BE1-4AF5-B0F8-7D999658F3F8}"/>
              </a:ext>
            </a:extLst>
          </p:cNvPr>
          <p:cNvSpPr>
            <a:spLocks noGrp="1"/>
          </p:cNvSpPr>
          <p:nvPr>
            <p:ph type="pic" sz="quarter" idx="10" hasCustomPrompt="1"/>
          </p:nvPr>
        </p:nvSpPr>
        <p:spPr>
          <a:xfrm>
            <a:off x="6641052" y="136525"/>
            <a:ext cx="4313008" cy="6584950"/>
          </a:xfrm>
          <a:solidFill>
            <a:schemeClr val="accent4">
              <a:lumMod val="50000"/>
            </a:schemeClr>
          </a:solidFill>
        </p:spPr>
        <p:txBody>
          <a:bodyPr lIns="0" tIns="1512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7151842" y="2919257"/>
            <a:ext cx="3292475" cy="431196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25" name="Group 24">
            <a:extLst>
              <a:ext uri="{FF2B5EF4-FFF2-40B4-BE49-F238E27FC236}">
                <a16:creationId xmlns:a16="http://schemas.microsoft.com/office/drawing/2014/main" id="{F886979D-82A3-4A80-B7D8-1411156740B3}"/>
              </a:ext>
            </a:extLst>
          </p:cNvPr>
          <p:cNvGrpSpPr/>
          <p:nvPr userDrawn="1"/>
        </p:nvGrpSpPr>
        <p:grpSpPr>
          <a:xfrm>
            <a:off x="6641050" y="0"/>
            <a:ext cx="4313009" cy="6858000"/>
            <a:chOff x="0" y="0"/>
            <a:chExt cx="12192000" cy="6858000"/>
          </a:xfrm>
          <a:solidFill>
            <a:schemeClr val="accent1"/>
          </a:solidFill>
        </p:grpSpPr>
        <p:sp>
          <p:nvSpPr>
            <p:cNvPr id="26" name="Rectangle 25">
              <a:extLst>
                <a:ext uri="{FF2B5EF4-FFF2-40B4-BE49-F238E27FC236}">
                  <a16:creationId xmlns:a16="http://schemas.microsoft.com/office/drawing/2014/main" id="{25A4C3AA-BB58-4285-A38D-608FB501AC1D}"/>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Rectangle 26">
              <a:extLst>
                <a:ext uri="{FF2B5EF4-FFF2-40B4-BE49-F238E27FC236}">
                  <a16:creationId xmlns:a16="http://schemas.microsoft.com/office/drawing/2014/main" id="{BBB9E9C3-2013-4B62-89A6-8A4B0F2A884F}"/>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28" name="Rectangle 27">
            <a:extLst>
              <a:ext uri="{FF2B5EF4-FFF2-40B4-BE49-F238E27FC236}">
                <a16:creationId xmlns:a16="http://schemas.microsoft.com/office/drawing/2014/main" id="{E4564187-7B7F-4203-BE0E-B2085E4F1869}"/>
              </a:ext>
            </a:extLst>
          </p:cNvPr>
          <p:cNvSpPr/>
          <p:nvPr userDrawn="1"/>
        </p:nvSpPr>
        <p:spPr>
          <a:xfrm rot="5400000">
            <a:off x="7151842" y="-373218"/>
            <a:ext cx="3292475" cy="4311960"/>
          </a:xfrm>
          <a:prstGeom prst="rect">
            <a:avLst/>
          </a:prstGeom>
          <a:solidFill>
            <a:schemeClr val="accent1">
              <a:lumMod val="5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 name="Footer Placeholder 4">
            <a:extLst>
              <a:ext uri="{FF2B5EF4-FFF2-40B4-BE49-F238E27FC236}">
                <a16:creationId xmlns:a16="http://schemas.microsoft.com/office/drawing/2014/main" id="{98468ABB-DAA1-4A8F-A65A-A0EADB7120F3}"/>
              </a:ext>
            </a:extLst>
          </p:cNvPr>
          <p:cNvSpPr>
            <a:spLocks noGrp="1"/>
          </p:cNvSpPr>
          <p:nvPr>
            <p:ph type="ftr" sz="quarter" idx="44"/>
          </p:nvPr>
        </p:nvSpPr>
        <p:spPr/>
        <p:txBody>
          <a:bodyPr/>
          <a:lstStyle/>
          <a:p>
            <a:r>
              <a:rPr lang="en-ZA" dirty="0"/>
              <a:t>Add a footer</a:t>
            </a:r>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866469" y="3674372"/>
            <a:ext cx="3863221" cy="720000"/>
          </a:xfrm>
        </p:spPr>
        <p:txBody>
          <a:bodyPr anchor="b"/>
          <a:lstStyle>
            <a:lvl1pPr algn="r">
              <a:defRPr sz="4500">
                <a:solidFill>
                  <a:schemeClr val="bg1"/>
                </a:solidFill>
              </a:defRPr>
            </a:lvl1pPr>
          </a:lstStyle>
          <a:p>
            <a:r>
              <a:rPr lang="en-US" dirty="0"/>
              <a:t>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6866469" y="4608000"/>
            <a:ext cx="3863221" cy="1800000"/>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323498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Bullets 4X">
    <p:bg>
      <p:bgPr>
        <a:solidFill>
          <a:schemeClr val="bg1">
            <a:lumMod val="95000"/>
          </a:schemeClr>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5F5735D3-1D9F-7543-95B4-59FA78EE1633}"/>
              </a:ext>
            </a:extLst>
          </p:cNvPr>
          <p:cNvSpPr/>
          <p:nvPr userDrawn="1"/>
        </p:nvSpPr>
        <p:spPr>
          <a:xfrm>
            <a:off x="1729232" y="773488"/>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Picture Placeholder 15">
            <a:extLst>
              <a:ext uri="{FF2B5EF4-FFF2-40B4-BE49-F238E27FC236}">
                <a16:creationId xmlns:a16="http://schemas.microsoft.com/office/drawing/2014/main" id="{DC68C0D1-0629-E546-99ED-3DA6B7EE0EE8}"/>
              </a:ext>
            </a:extLst>
          </p:cNvPr>
          <p:cNvSpPr>
            <a:spLocks noGrp="1"/>
          </p:cNvSpPr>
          <p:nvPr>
            <p:ph type="pic" sz="quarter" idx="51" hasCustomPrompt="1"/>
          </p:nvPr>
        </p:nvSpPr>
        <p:spPr>
          <a:xfrm>
            <a:off x="2026412" y="1070668"/>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6" name="Text Placeholder 8">
            <a:extLst>
              <a:ext uri="{FF2B5EF4-FFF2-40B4-BE49-F238E27FC236}">
                <a16:creationId xmlns:a16="http://schemas.microsoft.com/office/drawing/2014/main" id="{DB2281E6-0C7F-4B74-AABC-FC737C5B9605}"/>
              </a:ext>
            </a:extLst>
          </p:cNvPr>
          <p:cNvSpPr>
            <a:spLocks noGrp="1"/>
          </p:cNvSpPr>
          <p:nvPr>
            <p:ph type="body" sz="quarter" idx="17" hasCustomPrompt="1"/>
          </p:nvPr>
        </p:nvSpPr>
        <p:spPr>
          <a:xfrm>
            <a:off x="1526819" y="2310044"/>
            <a:ext cx="1620000" cy="252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7" name="Text Placeholder 10">
            <a:extLst>
              <a:ext uri="{FF2B5EF4-FFF2-40B4-BE49-F238E27FC236}">
                <a16:creationId xmlns:a16="http://schemas.microsoft.com/office/drawing/2014/main" id="{0A536C56-F4CA-43D8-98A9-E597F5B81368}"/>
              </a:ext>
            </a:extLst>
          </p:cNvPr>
          <p:cNvSpPr>
            <a:spLocks noGrp="1"/>
          </p:cNvSpPr>
          <p:nvPr>
            <p:ph type="body" sz="quarter" idx="18" hasCustomPrompt="1"/>
          </p:nvPr>
        </p:nvSpPr>
        <p:spPr>
          <a:xfrm>
            <a:off x="1526819" y="2702598"/>
            <a:ext cx="1620000" cy="434302"/>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2" name="Rectangle 31">
            <a:extLst>
              <a:ext uri="{FF2B5EF4-FFF2-40B4-BE49-F238E27FC236}">
                <a16:creationId xmlns:a16="http://schemas.microsoft.com/office/drawing/2014/main" id="{4AD89EB4-58FE-9C45-AF3E-821DBB1186EC}"/>
              </a:ext>
            </a:extLst>
          </p:cNvPr>
          <p:cNvSpPr/>
          <p:nvPr userDrawn="1"/>
        </p:nvSpPr>
        <p:spPr>
          <a:xfrm>
            <a:off x="3860091" y="773488"/>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Picture Placeholder 15">
            <a:extLst>
              <a:ext uri="{FF2B5EF4-FFF2-40B4-BE49-F238E27FC236}">
                <a16:creationId xmlns:a16="http://schemas.microsoft.com/office/drawing/2014/main" id="{905D3761-5A7C-8546-BADF-20524AE7D5DB}"/>
              </a:ext>
            </a:extLst>
          </p:cNvPr>
          <p:cNvSpPr>
            <a:spLocks noGrp="1"/>
          </p:cNvSpPr>
          <p:nvPr>
            <p:ph type="pic" sz="quarter" idx="52" hasCustomPrompt="1"/>
          </p:nvPr>
        </p:nvSpPr>
        <p:spPr>
          <a:xfrm>
            <a:off x="4157271" y="1070668"/>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8" name="Text Placeholder 8">
            <a:extLst>
              <a:ext uri="{FF2B5EF4-FFF2-40B4-BE49-F238E27FC236}">
                <a16:creationId xmlns:a16="http://schemas.microsoft.com/office/drawing/2014/main" id="{CC4D12C2-93C1-4E0C-B8E5-7ABB260F3F80}"/>
              </a:ext>
            </a:extLst>
          </p:cNvPr>
          <p:cNvSpPr>
            <a:spLocks noGrp="1"/>
          </p:cNvSpPr>
          <p:nvPr>
            <p:ph type="body" sz="quarter" idx="33" hasCustomPrompt="1"/>
          </p:nvPr>
        </p:nvSpPr>
        <p:spPr>
          <a:xfrm>
            <a:off x="3657678" y="2310044"/>
            <a:ext cx="1620000" cy="252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2</a:t>
            </a:r>
            <a:endParaRPr lang="en-ZA" dirty="0"/>
          </a:p>
        </p:txBody>
      </p:sp>
      <p:sp>
        <p:nvSpPr>
          <p:cNvPr id="19" name="Text Placeholder 10">
            <a:extLst>
              <a:ext uri="{FF2B5EF4-FFF2-40B4-BE49-F238E27FC236}">
                <a16:creationId xmlns:a16="http://schemas.microsoft.com/office/drawing/2014/main" id="{11327781-DAAF-4F83-B459-FCB50CCFE896}"/>
              </a:ext>
            </a:extLst>
          </p:cNvPr>
          <p:cNvSpPr>
            <a:spLocks noGrp="1"/>
          </p:cNvSpPr>
          <p:nvPr>
            <p:ph type="body" sz="quarter" idx="34" hasCustomPrompt="1"/>
          </p:nvPr>
        </p:nvSpPr>
        <p:spPr>
          <a:xfrm>
            <a:off x="3657678" y="2702598"/>
            <a:ext cx="1620000" cy="434302"/>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5" name="Rectangle 34">
            <a:extLst>
              <a:ext uri="{FF2B5EF4-FFF2-40B4-BE49-F238E27FC236}">
                <a16:creationId xmlns:a16="http://schemas.microsoft.com/office/drawing/2014/main" id="{832E783B-B6C5-C74B-8CB2-1421AF723973}"/>
              </a:ext>
            </a:extLst>
          </p:cNvPr>
          <p:cNvSpPr/>
          <p:nvPr userDrawn="1"/>
        </p:nvSpPr>
        <p:spPr>
          <a:xfrm>
            <a:off x="1728254" y="3771131"/>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Picture Placeholder 15">
            <a:extLst>
              <a:ext uri="{FF2B5EF4-FFF2-40B4-BE49-F238E27FC236}">
                <a16:creationId xmlns:a16="http://schemas.microsoft.com/office/drawing/2014/main" id="{8B15AB9B-691E-DD4D-9136-3E88324FBF9C}"/>
              </a:ext>
            </a:extLst>
          </p:cNvPr>
          <p:cNvSpPr>
            <a:spLocks noGrp="1"/>
          </p:cNvSpPr>
          <p:nvPr>
            <p:ph type="pic" sz="quarter" idx="53" hasCustomPrompt="1"/>
          </p:nvPr>
        </p:nvSpPr>
        <p:spPr>
          <a:xfrm>
            <a:off x="2025434" y="4068311"/>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25" name="Text Placeholder 8">
            <a:extLst>
              <a:ext uri="{FF2B5EF4-FFF2-40B4-BE49-F238E27FC236}">
                <a16:creationId xmlns:a16="http://schemas.microsoft.com/office/drawing/2014/main" id="{61982B6C-C1EE-465B-8438-A6066081C644}"/>
              </a:ext>
            </a:extLst>
          </p:cNvPr>
          <p:cNvSpPr>
            <a:spLocks noGrp="1"/>
          </p:cNvSpPr>
          <p:nvPr>
            <p:ph type="body" sz="quarter" idx="45" hasCustomPrompt="1"/>
          </p:nvPr>
        </p:nvSpPr>
        <p:spPr>
          <a:xfrm>
            <a:off x="1526819" y="5329272"/>
            <a:ext cx="1620000" cy="252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3</a:t>
            </a:r>
            <a:endParaRPr lang="en-ZA" dirty="0"/>
          </a:p>
        </p:txBody>
      </p:sp>
      <p:sp>
        <p:nvSpPr>
          <p:cNvPr id="26" name="Text Placeholder 10">
            <a:extLst>
              <a:ext uri="{FF2B5EF4-FFF2-40B4-BE49-F238E27FC236}">
                <a16:creationId xmlns:a16="http://schemas.microsoft.com/office/drawing/2014/main" id="{0FE75CF1-5F4E-4BF8-8C99-C76C621F5012}"/>
              </a:ext>
            </a:extLst>
          </p:cNvPr>
          <p:cNvSpPr>
            <a:spLocks noGrp="1"/>
          </p:cNvSpPr>
          <p:nvPr>
            <p:ph type="body" sz="quarter" idx="46" hasCustomPrompt="1"/>
          </p:nvPr>
        </p:nvSpPr>
        <p:spPr>
          <a:xfrm>
            <a:off x="1526819" y="5721826"/>
            <a:ext cx="1620000" cy="434302"/>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6" name="Rectangle 35">
            <a:extLst>
              <a:ext uri="{FF2B5EF4-FFF2-40B4-BE49-F238E27FC236}">
                <a16:creationId xmlns:a16="http://schemas.microsoft.com/office/drawing/2014/main" id="{4E4FB0C7-5FAE-064C-B022-6C6F1429F789}"/>
              </a:ext>
            </a:extLst>
          </p:cNvPr>
          <p:cNvSpPr/>
          <p:nvPr userDrawn="1"/>
        </p:nvSpPr>
        <p:spPr>
          <a:xfrm>
            <a:off x="3859113" y="3771131"/>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Picture Placeholder 15">
            <a:extLst>
              <a:ext uri="{FF2B5EF4-FFF2-40B4-BE49-F238E27FC236}">
                <a16:creationId xmlns:a16="http://schemas.microsoft.com/office/drawing/2014/main" id="{3B3DF983-963A-B942-97F9-7781C383B6B3}"/>
              </a:ext>
            </a:extLst>
          </p:cNvPr>
          <p:cNvSpPr>
            <a:spLocks noGrp="1"/>
          </p:cNvSpPr>
          <p:nvPr>
            <p:ph type="pic" sz="quarter" idx="54" hasCustomPrompt="1"/>
          </p:nvPr>
        </p:nvSpPr>
        <p:spPr>
          <a:xfrm>
            <a:off x="4156293" y="4068311"/>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27" name="Text Placeholder 8">
            <a:extLst>
              <a:ext uri="{FF2B5EF4-FFF2-40B4-BE49-F238E27FC236}">
                <a16:creationId xmlns:a16="http://schemas.microsoft.com/office/drawing/2014/main" id="{C1BDC87D-8B88-4BFD-8A1A-C600A5899DF3}"/>
              </a:ext>
            </a:extLst>
          </p:cNvPr>
          <p:cNvSpPr>
            <a:spLocks noGrp="1"/>
          </p:cNvSpPr>
          <p:nvPr>
            <p:ph type="body" sz="quarter" idx="47" hasCustomPrompt="1"/>
          </p:nvPr>
        </p:nvSpPr>
        <p:spPr>
          <a:xfrm>
            <a:off x="3657678" y="5329272"/>
            <a:ext cx="1620000" cy="252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4</a:t>
            </a:r>
            <a:endParaRPr lang="en-ZA" dirty="0"/>
          </a:p>
        </p:txBody>
      </p:sp>
      <p:sp>
        <p:nvSpPr>
          <p:cNvPr id="28" name="Text Placeholder 10">
            <a:extLst>
              <a:ext uri="{FF2B5EF4-FFF2-40B4-BE49-F238E27FC236}">
                <a16:creationId xmlns:a16="http://schemas.microsoft.com/office/drawing/2014/main" id="{563D2EC4-BEF1-4AC6-872F-27FEBA2EBDE3}"/>
              </a:ext>
            </a:extLst>
          </p:cNvPr>
          <p:cNvSpPr>
            <a:spLocks noGrp="1"/>
          </p:cNvSpPr>
          <p:nvPr>
            <p:ph type="body" sz="quarter" idx="48" hasCustomPrompt="1"/>
          </p:nvPr>
        </p:nvSpPr>
        <p:spPr>
          <a:xfrm>
            <a:off x="3657678" y="5721826"/>
            <a:ext cx="1620000" cy="434302"/>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10" name="Picture Placeholder 22">
            <a:extLst>
              <a:ext uri="{FF2B5EF4-FFF2-40B4-BE49-F238E27FC236}">
                <a16:creationId xmlns:a16="http://schemas.microsoft.com/office/drawing/2014/main" id="{785590BE-5BE1-4AF5-B0F8-7D999658F3F8}"/>
              </a:ext>
            </a:extLst>
          </p:cNvPr>
          <p:cNvSpPr>
            <a:spLocks noGrp="1"/>
          </p:cNvSpPr>
          <p:nvPr>
            <p:ph type="pic" sz="quarter" idx="10" hasCustomPrompt="1"/>
          </p:nvPr>
        </p:nvSpPr>
        <p:spPr>
          <a:xfrm>
            <a:off x="6641052" y="136525"/>
            <a:ext cx="4313008" cy="6584950"/>
          </a:xfrm>
          <a:solidFill>
            <a:schemeClr val="accent4">
              <a:lumMod val="50000"/>
            </a:schemeClr>
          </a:solidFill>
        </p:spPr>
        <p:txBody>
          <a:bodyPr lIns="0" tIns="1512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5505605" y="1273020"/>
            <a:ext cx="6584950" cy="431196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20" name="Group 19">
            <a:extLst>
              <a:ext uri="{FF2B5EF4-FFF2-40B4-BE49-F238E27FC236}">
                <a16:creationId xmlns:a16="http://schemas.microsoft.com/office/drawing/2014/main" id="{58BDD832-2CD9-45D2-AC4D-DD00EFA5A223}"/>
              </a:ext>
            </a:extLst>
          </p:cNvPr>
          <p:cNvGrpSpPr/>
          <p:nvPr userDrawn="1"/>
        </p:nvGrpSpPr>
        <p:grpSpPr>
          <a:xfrm>
            <a:off x="6641050" y="0"/>
            <a:ext cx="4313009" cy="6858000"/>
            <a:chOff x="0" y="0"/>
            <a:chExt cx="12192000" cy="6858000"/>
          </a:xfrm>
          <a:solidFill>
            <a:schemeClr val="accent1"/>
          </a:solidFill>
        </p:grpSpPr>
        <p:sp>
          <p:nvSpPr>
            <p:cNvPr id="21" name="Rectangle 20">
              <a:extLst>
                <a:ext uri="{FF2B5EF4-FFF2-40B4-BE49-F238E27FC236}">
                  <a16:creationId xmlns:a16="http://schemas.microsoft.com/office/drawing/2014/main" id="{AB47021E-0309-4638-9D02-AE2A45E2C5D1}"/>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4" name="Rectangle 23">
              <a:extLst>
                <a:ext uri="{FF2B5EF4-FFF2-40B4-BE49-F238E27FC236}">
                  <a16:creationId xmlns:a16="http://schemas.microsoft.com/office/drawing/2014/main" id="{2B8E8D6F-D64D-4B85-AA51-BDA9EF959E3F}"/>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5" name="Footer Placeholder 4">
            <a:extLst>
              <a:ext uri="{FF2B5EF4-FFF2-40B4-BE49-F238E27FC236}">
                <a16:creationId xmlns:a16="http://schemas.microsoft.com/office/drawing/2014/main" id="{98468ABB-DAA1-4A8F-A65A-A0EADB7120F3}"/>
              </a:ext>
            </a:extLst>
          </p:cNvPr>
          <p:cNvSpPr>
            <a:spLocks noGrp="1"/>
          </p:cNvSpPr>
          <p:nvPr>
            <p:ph type="ftr" sz="quarter" idx="44"/>
          </p:nvPr>
        </p:nvSpPr>
        <p:spPr/>
        <p:txBody>
          <a:bodyPr/>
          <a:lstStyle/>
          <a:p>
            <a:r>
              <a:rPr lang="en-ZA" dirty="0"/>
              <a:t>Add a footer</a:t>
            </a:r>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866470" y="3674372"/>
            <a:ext cx="3863221" cy="720000"/>
          </a:xfrm>
        </p:spPr>
        <p:txBody>
          <a:bodyPr anchor="b"/>
          <a:lstStyle>
            <a:lvl1pPr algn="r">
              <a:defRPr sz="4500">
                <a:solidFill>
                  <a:schemeClr val="bg1"/>
                </a:solidFill>
              </a:defRPr>
            </a:lvl1pPr>
          </a:lstStyle>
          <a:p>
            <a:r>
              <a:rPr lang="en-US" dirty="0"/>
              <a:t>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6866470" y="4608000"/>
            <a:ext cx="3863221" cy="1800000"/>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2623822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gital Product">
    <p:bg>
      <p:bgPr>
        <a:solidFill>
          <a:schemeClr val="bg1">
            <a:lumMod val="95000"/>
          </a:schemeClr>
        </a:solidFill>
        <a:effectLst/>
      </p:bgPr>
    </p:bg>
    <p:spTree>
      <p:nvGrpSpPr>
        <p:cNvPr id="1" name=""/>
        <p:cNvGrpSpPr/>
        <p:nvPr/>
      </p:nvGrpSpPr>
      <p:grpSpPr>
        <a:xfrm>
          <a:off x="0" y="0"/>
          <a:ext cx="0" cy="0"/>
          <a:chOff x="0" y="0"/>
          <a:chExt cx="0" cy="0"/>
        </a:xfrm>
      </p:grpSpPr>
      <p:sp>
        <p:nvSpPr>
          <p:cNvPr id="32" name="Picture Placeholder 10">
            <a:extLst>
              <a:ext uri="{FF2B5EF4-FFF2-40B4-BE49-F238E27FC236}">
                <a16:creationId xmlns:a16="http://schemas.microsoft.com/office/drawing/2014/main" id="{C556A4B9-7599-4B11-B687-2C429C7968EA}"/>
              </a:ext>
            </a:extLst>
          </p:cNvPr>
          <p:cNvSpPr>
            <a:spLocks noGrp="1"/>
          </p:cNvSpPr>
          <p:nvPr>
            <p:ph type="pic" sz="quarter" idx="13" hasCustomPrompt="1"/>
          </p:nvPr>
        </p:nvSpPr>
        <p:spPr>
          <a:xfrm>
            <a:off x="-1" y="947452"/>
            <a:ext cx="5703889" cy="4320000"/>
          </a:xfrm>
          <a:solidFill>
            <a:schemeClr val="bg1">
              <a:lumMod val="85000"/>
            </a:schemeClr>
          </a:solid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ZA" dirty="0"/>
              <a:t>Insert or Drag and Drop your Screen Design here</a:t>
            </a:r>
          </a:p>
        </p:txBody>
      </p:sp>
      <p:pic>
        <p:nvPicPr>
          <p:cNvPr id="31" name="Picture 30">
            <a:extLst>
              <a:ext uri="{FF2B5EF4-FFF2-40B4-BE49-F238E27FC236}">
                <a16:creationId xmlns:a16="http://schemas.microsoft.com/office/drawing/2014/main" id="{78C72E08-7056-40F8-B0FE-C8DD826BF553}"/>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flipH="1">
            <a:off x="-1" y="457201"/>
            <a:ext cx="10705833" cy="6195852"/>
          </a:xfrm>
          <a:prstGeom prst="rect">
            <a:avLst/>
          </a:prstGeom>
        </p:spPr>
      </p:pic>
      <p:sp>
        <p:nvSpPr>
          <p:cNvPr id="10" name="Picture Placeholder 22">
            <a:extLst>
              <a:ext uri="{FF2B5EF4-FFF2-40B4-BE49-F238E27FC236}">
                <a16:creationId xmlns:a16="http://schemas.microsoft.com/office/drawing/2014/main" id="{785590BE-5BE1-4AF5-B0F8-7D999658F3F8}"/>
              </a:ext>
            </a:extLst>
          </p:cNvPr>
          <p:cNvSpPr>
            <a:spLocks noGrp="1"/>
          </p:cNvSpPr>
          <p:nvPr>
            <p:ph type="pic" sz="quarter" idx="10" hasCustomPrompt="1"/>
          </p:nvPr>
        </p:nvSpPr>
        <p:spPr>
          <a:xfrm>
            <a:off x="6641052" y="136525"/>
            <a:ext cx="4313008" cy="6584950"/>
          </a:xfrm>
          <a:solidFill>
            <a:schemeClr val="accent4">
              <a:lumMod val="50000"/>
            </a:schemeClr>
          </a:solidFill>
        </p:spPr>
        <p:txBody>
          <a:bodyPr lIns="0" tIns="1512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5505605" y="1273020"/>
            <a:ext cx="6584950" cy="431196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12" name="Group 11">
            <a:extLst>
              <a:ext uri="{FF2B5EF4-FFF2-40B4-BE49-F238E27FC236}">
                <a16:creationId xmlns:a16="http://schemas.microsoft.com/office/drawing/2014/main" id="{4FA88889-2E09-4B26-90FB-497460180E61}"/>
              </a:ext>
            </a:extLst>
          </p:cNvPr>
          <p:cNvGrpSpPr/>
          <p:nvPr userDrawn="1"/>
        </p:nvGrpSpPr>
        <p:grpSpPr>
          <a:xfrm>
            <a:off x="6641050" y="0"/>
            <a:ext cx="4313009" cy="6858000"/>
            <a:chOff x="0" y="0"/>
            <a:chExt cx="12192000" cy="6858000"/>
          </a:xfrm>
          <a:solidFill>
            <a:schemeClr val="accent1"/>
          </a:solidFill>
        </p:grpSpPr>
        <p:sp>
          <p:nvSpPr>
            <p:cNvPr id="13" name="Rectangle 12">
              <a:extLst>
                <a:ext uri="{FF2B5EF4-FFF2-40B4-BE49-F238E27FC236}">
                  <a16:creationId xmlns:a16="http://schemas.microsoft.com/office/drawing/2014/main" id="{EB70E5C8-5074-4D5F-9EBD-E5E49462D138}"/>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Rectangle 13">
              <a:extLst>
                <a:ext uri="{FF2B5EF4-FFF2-40B4-BE49-F238E27FC236}">
                  <a16:creationId xmlns:a16="http://schemas.microsoft.com/office/drawing/2014/main" id="{57144162-C52D-4D13-B080-38B1B0F6CBC6}"/>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5" name="Footer Placeholder 4">
            <a:extLst>
              <a:ext uri="{FF2B5EF4-FFF2-40B4-BE49-F238E27FC236}">
                <a16:creationId xmlns:a16="http://schemas.microsoft.com/office/drawing/2014/main" id="{98468ABB-DAA1-4A8F-A65A-A0EADB7120F3}"/>
              </a:ext>
            </a:extLst>
          </p:cNvPr>
          <p:cNvSpPr>
            <a:spLocks noGrp="1"/>
          </p:cNvSpPr>
          <p:nvPr>
            <p:ph type="ftr" sz="quarter" idx="44"/>
          </p:nvPr>
        </p:nvSpPr>
        <p:spPr/>
        <p:txBody>
          <a:bodyPr/>
          <a:lstStyle/>
          <a:p>
            <a:r>
              <a:rPr lang="en-ZA" dirty="0"/>
              <a:t>Add a footer</a:t>
            </a:r>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866470" y="1767593"/>
            <a:ext cx="3863221" cy="2595353"/>
          </a:xfrm>
        </p:spPr>
        <p:txBody>
          <a:bodyPr anchor="b"/>
          <a:lstStyle>
            <a:lvl1pPr algn="l">
              <a:defRPr sz="4500">
                <a:solidFill>
                  <a:schemeClr val="bg1"/>
                </a:solidFill>
              </a:defRPr>
            </a:lvl1pPr>
          </a:lstStyle>
          <a:p>
            <a:r>
              <a:rPr lang="en-US" dirty="0"/>
              <a:t>Emphasized Text</a:t>
            </a:r>
            <a:endParaRPr lang="en-ZA" dirty="0"/>
          </a:p>
        </p:txBody>
      </p:sp>
      <p:sp>
        <p:nvSpPr>
          <p:cNvPr id="24" name="Content Placeholder 2">
            <a:extLst>
              <a:ext uri="{FF2B5EF4-FFF2-40B4-BE49-F238E27FC236}">
                <a16:creationId xmlns:a16="http://schemas.microsoft.com/office/drawing/2014/main" id="{5C5C3D10-5CD7-421D-B7BB-581518EF00DD}"/>
              </a:ext>
            </a:extLst>
          </p:cNvPr>
          <p:cNvSpPr>
            <a:spLocks noGrp="1"/>
          </p:cNvSpPr>
          <p:nvPr>
            <p:ph idx="1"/>
          </p:nvPr>
        </p:nvSpPr>
        <p:spPr>
          <a:xfrm>
            <a:off x="6866470" y="4608000"/>
            <a:ext cx="3863221" cy="180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Tree>
    <p:extLst>
      <p:ext uri="{BB962C8B-B14F-4D97-AF65-F5344CB8AC3E}">
        <p14:creationId xmlns:p14="http://schemas.microsoft.com/office/powerpoint/2010/main" val="77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Sec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17" name="Rectangle 16">
            <a:extLst>
              <a:ext uri="{FF2B5EF4-FFF2-40B4-BE49-F238E27FC236}">
                <a16:creationId xmlns:a16="http://schemas.microsoft.com/office/drawing/2014/main" id="{4790D010-2852-DE49-BD36-340D6725D1D5}"/>
              </a:ext>
            </a:extLst>
          </p:cNvPr>
          <p:cNvSpPr/>
          <p:nvPr userDrawn="1"/>
        </p:nvSpPr>
        <p:spPr>
          <a:xfrm>
            <a:off x="2765072"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icture Placeholder 15">
            <a:extLst>
              <a:ext uri="{FF2B5EF4-FFF2-40B4-BE49-F238E27FC236}">
                <a16:creationId xmlns:a16="http://schemas.microsoft.com/office/drawing/2014/main" id="{24F79A85-3789-254D-AF3D-5265B6140421}"/>
              </a:ext>
            </a:extLst>
          </p:cNvPr>
          <p:cNvSpPr>
            <a:spLocks noGrp="1"/>
          </p:cNvSpPr>
          <p:nvPr>
            <p:ph type="pic" sz="quarter" idx="47" hasCustomPrompt="1"/>
          </p:nvPr>
        </p:nvSpPr>
        <p:spPr>
          <a:xfrm>
            <a:off x="3062252"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6" name="Text Placeholder 8">
            <a:extLst>
              <a:ext uri="{FF2B5EF4-FFF2-40B4-BE49-F238E27FC236}">
                <a16:creationId xmlns:a16="http://schemas.microsoft.com/office/drawing/2014/main" id="{9FBB7671-0660-45EB-8712-824ACCFDD4C4}"/>
              </a:ext>
            </a:extLst>
          </p:cNvPr>
          <p:cNvSpPr>
            <a:spLocks noGrp="1"/>
          </p:cNvSpPr>
          <p:nvPr>
            <p:ph type="body" sz="quarter" idx="17" hasCustomPrompt="1"/>
          </p:nvPr>
        </p:nvSpPr>
        <p:spPr>
          <a:xfrm>
            <a:off x="2565400"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8" name="Text Placeholder 10">
            <a:extLst>
              <a:ext uri="{FF2B5EF4-FFF2-40B4-BE49-F238E27FC236}">
                <a16:creationId xmlns:a16="http://schemas.microsoft.com/office/drawing/2014/main" id="{1014D08D-BF9C-44A1-8635-70B551FEFA4C}"/>
              </a:ext>
            </a:extLst>
          </p:cNvPr>
          <p:cNvSpPr>
            <a:spLocks noGrp="1"/>
          </p:cNvSpPr>
          <p:nvPr>
            <p:ph type="body" sz="quarter" idx="18" hasCustomPrompt="1"/>
          </p:nvPr>
        </p:nvSpPr>
        <p:spPr>
          <a:xfrm>
            <a:off x="2565400"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18" name="Rectangle 17">
            <a:extLst>
              <a:ext uri="{FF2B5EF4-FFF2-40B4-BE49-F238E27FC236}">
                <a16:creationId xmlns:a16="http://schemas.microsoft.com/office/drawing/2014/main" id="{C5D02C68-EB7D-E044-99A9-658364A3B2F0}"/>
              </a:ext>
            </a:extLst>
          </p:cNvPr>
          <p:cNvSpPr/>
          <p:nvPr userDrawn="1"/>
        </p:nvSpPr>
        <p:spPr>
          <a:xfrm>
            <a:off x="4895931"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Picture Placeholder 15">
            <a:extLst>
              <a:ext uri="{FF2B5EF4-FFF2-40B4-BE49-F238E27FC236}">
                <a16:creationId xmlns:a16="http://schemas.microsoft.com/office/drawing/2014/main" id="{3826F102-F281-614F-8445-F1FD4CA62E4A}"/>
              </a:ext>
            </a:extLst>
          </p:cNvPr>
          <p:cNvSpPr>
            <a:spLocks noGrp="1"/>
          </p:cNvSpPr>
          <p:nvPr>
            <p:ph type="pic" sz="quarter" idx="48" hasCustomPrompt="1"/>
          </p:nvPr>
        </p:nvSpPr>
        <p:spPr>
          <a:xfrm>
            <a:off x="5193111"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9" name="Text Placeholder 8">
            <a:extLst>
              <a:ext uri="{FF2B5EF4-FFF2-40B4-BE49-F238E27FC236}">
                <a16:creationId xmlns:a16="http://schemas.microsoft.com/office/drawing/2014/main" id="{4339CB16-5C66-4617-AF19-7700AD97524A}"/>
              </a:ext>
            </a:extLst>
          </p:cNvPr>
          <p:cNvSpPr>
            <a:spLocks noGrp="1"/>
          </p:cNvSpPr>
          <p:nvPr>
            <p:ph type="body" sz="quarter" idx="33" hasCustomPrompt="1"/>
          </p:nvPr>
        </p:nvSpPr>
        <p:spPr>
          <a:xfrm>
            <a:off x="4696259"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0" name="Text Placeholder 10">
            <a:extLst>
              <a:ext uri="{FF2B5EF4-FFF2-40B4-BE49-F238E27FC236}">
                <a16:creationId xmlns:a16="http://schemas.microsoft.com/office/drawing/2014/main" id="{8DFFD868-459F-47BA-BA47-B6CC7A09E8E9}"/>
              </a:ext>
            </a:extLst>
          </p:cNvPr>
          <p:cNvSpPr>
            <a:spLocks noGrp="1"/>
          </p:cNvSpPr>
          <p:nvPr>
            <p:ph type="body" sz="quarter" idx="34" hasCustomPrompt="1"/>
          </p:nvPr>
        </p:nvSpPr>
        <p:spPr>
          <a:xfrm>
            <a:off x="4696259"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19" name="Rectangle 18">
            <a:extLst>
              <a:ext uri="{FF2B5EF4-FFF2-40B4-BE49-F238E27FC236}">
                <a16:creationId xmlns:a16="http://schemas.microsoft.com/office/drawing/2014/main" id="{45962E1D-1D13-2B48-9F3B-CE31039DD236}"/>
              </a:ext>
            </a:extLst>
          </p:cNvPr>
          <p:cNvSpPr/>
          <p:nvPr userDrawn="1"/>
        </p:nvSpPr>
        <p:spPr>
          <a:xfrm>
            <a:off x="7026790"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Picture Placeholder 15">
            <a:extLst>
              <a:ext uri="{FF2B5EF4-FFF2-40B4-BE49-F238E27FC236}">
                <a16:creationId xmlns:a16="http://schemas.microsoft.com/office/drawing/2014/main" id="{CD06C66D-CFA0-9B4B-8F90-2B01B8C524BE}"/>
              </a:ext>
            </a:extLst>
          </p:cNvPr>
          <p:cNvSpPr>
            <a:spLocks noGrp="1"/>
          </p:cNvSpPr>
          <p:nvPr>
            <p:ph type="pic" sz="quarter" idx="49" hasCustomPrompt="1"/>
          </p:nvPr>
        </p:nvSpPr>
        <p:spPr>
          <a:xfrm>
            <a:off x="7323970"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1" name="Text Placeholder 8">
            <a:extLst>
              <a:ext uri="{FF2B5EF4-FFF2-40B4-BE49-F238E27FC236}">
                <a16:creationId xmlns:a16="http://schemas.microsoft.com/office/drawing/2014/main" id="{2C2CF09F-AE9E-47DD-899E-02CEAEFE3CC1}"/>
              </a:ext>
            </a:extLst>
          </p:cNvPr>
          <p:cNvSpPr>
            <a:spLocks noGrp="1"/>
          </p:cNvSpPr>
          <p:nvPr>
            <p:ph type="body" sz="quarter" idx="35" hasCustomPrompt="1"/>
          </p:nvPr>
        </p:nvSpPr>
        <p:spPr>
          <a:xfrm>
            <a:off x="6827118"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2" name="Text Placeholder 10">
            <a:extLst>
              <a:ext uri="{FF2B5EF4-FFF2-40B4-BE49-F238E27FC236}">
                <a16:creationId xmlns:a16="http://schemas.microsoft.com/office/drawing/2014/main" id="{7AA959D8-F91C-4891-A16D-51CF31166B71}"/>
              </a:ext>
            </a:extLst>
          </p:cNvPr>
          <p:cNvSpPr>
            <a:spLocks noGrp="1"/>
          </p:cNvSpPr>
          <p:nvPr>
            <p:ph type="body" sz="quarter" idx="36" hasCustomPrompt="1"/>
          </p:nvPr>
        </p:nvSpPr>
        <p:spPr>
          <a:xfrm>
            <a:off x="6827118"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16" name="Slide Number Placeholder 6">
            <a:extLst>
              <a:ext uri="{FF2B5EF4-FFF2-40B4-BE49-F238E27FC236}">
                <a16:creationId xmlns:a16="http://schemas.microsoft.com/office/drawing/2014/main" id="{10C57817-9ECE-F147-BBDB-760FAF41C8E8}"/>
              </a:ext>
            </a:extLst>
          </p:cNvPr>
          <p:cNvSpPr>
            <a:spLocks noGrp="1"/>
          </p:cNvSpPr>
          <p:nvPr>
            <p:ph type="sldNum" sz="quarter" idx="44"/>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9311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6BF466B-33BA-42AC-AFB2-51FC72C2FA45}"/>
              </a:ext>
            </a:extLst>
          </p:cNvPr>
          <p:cNvSpPr/>
          <p:nvPr userDrawn="1"/>
        </p:nvSpPr>
        <p:spPr>
          <a:xfrm>
            <a:off x="0" y="0"/>
            <a:ext cx="12192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8" name="Rectangle 7">
            <a:extLst>
              <a:ext uri="{FF2B5EF4-FFF2-40B4-BE49-F238E27FC236}">
                <a16:creationId xmlns:a16="http://schemas.microsoft.com/office/drawing/2014/main" id="{C4A5CDF3-277F-457A-90F6-C20C9F0EF716}"/>
              </a:ext>
            </a:extLst>
          </p:cNvPr>
          <p:cNvSpPr/>
          <p:nvPr userDrawn="1"/>
        </p:nvSpPr>
        <p:spPr>
          <a:xfrm rot="5400000">
            <a:off x="-3360737" y="3360737"/>
            <a:ext cx="6858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Rectangle 8">
            <a:extLst>
              <a:ext uri="{FF2B5EF4-FFF2-40B4-BE49-F238E27FC236}">
                <a16:creationId xmlns:a16="http://schemas.microsoft.com/office/drawing/2014/main" id="{01509F7B-15BA-44E2-85A9-A5A242FAF0E0}"/>
              </a:ext>
            </a:extLst>
          </p:cNvPr>
          <p:cNvSpPr/>
          <p:nvPr userDrawn="1"/>
        </p:nvSpPr>
        <p:spPr>
          <a:xfrm rot="5400000">
            <a:off x="8144030" y="2810031"/>
            <a:ext cx="6858000" cy="1237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Rectangle 9">
            <a:extLst>
              <a:ext uri="{FF2B5EF4-FFF2-40B4-BE49-F238E27FC236}">
                <a16:creationId xmlns:a16="http://schemas.microsoft.com/office/drawing/2014/main" id="{2D8A2F97-6D60-46FC-A9F8-936208153882}"/>
              </a:ext>
            </a:extLst>
          </p:cNvPr>
          <p:cNvSpPr/>
          <p:nvPr userDrawn="1"/>
        </p:nvSpPr>
        <p:spPr>
          <a:xfrm>
            <a:off x="0" y="6721475"/>
            <a:ext cx="12192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Placeholder 1">
            <a:extLst>
              <a:ext uri="{FF2B5EF4-FFF2-40B4-BE49-F238E27FC236}">
                <a16:creationId xmlns:a16="http://schemas.microsoft.com/office/drawing/2014/main" id="{090F41A2-6535-4CA6-81E4-026A5B56D9D7}"/>
              </a:ext>
            </a:extLst>
          </p:cNvPr>
          <p:cNvSpPr>
            <a:spLocks noGrp="1"/>
          </p:cNvSpPr>
          <p:nvPr>
            <p:ph type="title"/>
          </p:nvPr>
        </p:nvSpPr>
        <p:spPr>
          <a:xfrm>
            <a:off x="432000" y="432000"/>
            <a:ext cx="10143235" cy="432000"/>
          </a:xfrm>
          <a:prstGeom prst="rect">
            <a:avLst/>
          </a:prstGeom>
        </p:spPr>
        <p:txBody>
          <a:bodyPr vert="horz" lIns="0" tIns="0" rIns="0" bIns="0" rtlCol="0" anchor="ctr">
            <a:noAutofit/>
          </a:bodyPr>
          <a:lstStyle/>
          <a:p>
            <a:r>
              <a:rPr lang="en-US"/>
              <a:t>Click to edit Master title style</a:t>
            </a:r>
            <a:endParaRPr lang="en-ZA" dirty="0"/>
          </a:p>
        </p:txBody>
      </p:sp>
      <p:sp>
        <p:nvSpPr>
          <p:cNvPr id="3" name="Text Placeholder 2">
            <a:extLst>
              <a:ext uri="{FF2B5EF4-FFF2-40B4-BE49-F238E27FC236}">
                <a16:creationId xmlns:a16="http://schemas.microsoft.com/office/drawing/2014/main" id="{213AB95C-7DD4-4796-80E4-1B7466A2A037}"/>
              </a:ext>
            </a:extLst>
          </p:cNvPr>
          <p:cNvSpPr>
            <a:spLocks noGrp="1"/>
          </p:cNvSpPr>
          <p:nvPr>
            <p:ph type="body" idx="1"/>
          </p:nvPr>
        </p:nvSpPr>
        <p:spPr>
          <a:xfrm>
            <a:off x="432000" y="1152000"/>
            <a:ext cx="10143235" cy="503925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5" name="Footer Placeholder 4">
            <a:extLst>
              <a:ext uri="{FF2B5EF4-FFF2-40B4-BE49-F238E27FC236}">
                <a16:creationId xmlns:a16="http://schemas.microsoft.com/office/drawing/2014/main" id="{58879C91-B77F-4273-9A27-A3535FB889DB}"/>
              </a:ext>
            </a:extLst>
          </p:cNvPr>
          <p:cNvSpPr>
            <a:spLocks noGrp="1"/>
          </p:cNvSpPr>
          <p:nvPr>
            <p:ph type="ftr" sz="quarter" idx="3"/>
          </p:nvPr>
        </p:nvSpPr>
        <p:spPr>
          <a:xfrm>
            <a:off x="260974" y="6365893"/>
            <a:ext cx="4114800" cy="226714"/>
          </a:xfrm>
          <a:prstGeom prst="rect">
            <a:avLst/>
          </a:prstGeom>
        </p:spPr>
        <p:txBody>
          <a:bodyPr vert="horz" lIns="0" tIns="0" rIns="0" bIns="0" rtlCol="0" anchor="ctr"/>
          <a:lstStyle>
            <a:lvl1pPr algn="l">
              <a:defRPr sz="1200">
                <a:solidFill>
                  <a:schemeClr val="tx1">
                    <a:lumMod val="75000"/>
                    <a:lumOff val="25000"/>
                  </a:schemeClr>
                </a:solidFill>
              </a:defRPr>
            </a:lvl1pPr>
          </a:lstStyle>
          <a:p>
            <a:r>
              <a:rPr lang="en-ZA" dirty="0"/>
              <a:t>Add a footer</a:t>
            </a:r>
          </a:p>
        </p:txBody>
      </p:sp>
      <p:sp>
        <p:nvSpPr>
          <p:cNvPr id="6"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091633" y="6456363"/>
            <a:ext cx="962795" cy="264330"/>
          </a:xfrm>
          <a:prstGeom prst="rect">
            <a:avLst/>
          </a:prstGeom>
          <a:ln w="3175">
            <a:solidFill>
              <a:schemeClr val="bg1">
                <a:lumMod val="95000"/>
              </a:schemeClr>
            </a:solidFill>
          </a:ln>
        </p:spPr>
        <p:txBody>
          <a:bodyPr vert="horz" lIns="0" tIns="0" rIns="0" bIns="0" rtlCol="0" anchor="ctr"/>
          <a:lstStyle>
            <a:lvl1pPr algn="ctr">
              <a:defRPr sz="1400">
                <a:solidFill>
                  <a:schemeClr val="tx1">
                    <a:lumMod val="75000"/>
                    <a:lumOff val="25000"/>
                  </a:schemeClr>
                </a:solidFill>
              </a:defRPr>
            </a:lvl1pPr>
          </a:lstStyle>
          <a:p>
            <a:r>
              <a:rPr lang="en-ZA" dirty="0"/>
              <a:t>page </a:t>
            </a:r>
            <a:fld id="{19B51A1E-902D-48AF-9020-955120F399B6}" type="slidenum">
              <a:rPr lang="en-ZA" b="1" i="1" smtClean="0"/>
              <a:pPr/>
              <a:t>‹#›</a:t>
            </a:fld>
            <a:endParaRPr lang="en-ZA" b="1" i="1" dirty="0"/>
          </a:p>
        </p:txBody>
      </p:sp>
      <p:sp>
        <p:nvSpPr>
          <p:cNvPr id="11" name="TextBox 10">
            <a:extLst>
              <a:ext uri="{FF2B5EF4-FFF2-40B4-BE49-F238E27FC236}">
                <a16:creationId xmlns:a16="http://schemas.microsoft.com/office/drawing/2014/main" id="{FF5B127E-AB96-49E0-8307-05174D7A6231}"/>
              </a:ext>
            </a:extLst>
          </p:cNvPr>
          <p:cNvSpPr txBox="1"/>
          <p:nvPr userDrawn="1"/>
        </p:nvSpPr>
        <p:spPr>
          <a:xfrm>
            <a:off x="11034141" y="5994000"/>
            <a:ext cx="1077777" cy="359073"/>
          </a:xfrm>
          <a:prstGeom prst="rect">
            <a:avLst/>
          </a:prstGeom>
          <a:noFill/>
        </p:spPr>
        <p:txBody>
          <a:bodyPr wrap="square" lIns="0" tIns="0" rIns="0" bIns="0" rtlCol="0">
            <a:spAutoFit/>
          </a:bodyPr>
          <a:lstStyle/>
          <a:p>
            <a:pPr algn="ctr">
              <a:lnSpc>
                <a:spcPts val="1400"/>
              </a:lnSpc>
            </a:pPr>
            <a:r>
              <a:rPr lang="en-ZA" sz="2400" b="1" spc="-150" baseline="0" dirty="0">
                <a:solidFill>
                  <a:schemeClr val="accent1"/>
                </a:solidFill>
              </a:rPr>
              <a:t>Contoso</a:t>
            </a:r>
            <a:br>
              <a:rPr lang="en-ZA" sz="2400" b="1" spc="-150" baseline="0" dirty="0">
                <a:solidFill>
                  <a:schemeClr val="tx1">
                    <a:lumMod val="50000"/>
                    <a:lumOff val="50000"/>
                  </a:schemeClr>
                </a:solidFill>
              </a:rPr>
            </a:br>
            <a:r>
              <a:rPr lang="en-ZA" sz="1000" b="0" spc="0" baseline="0" dirty="0">
                <a:solidFill>
                  <a:schemeClr val="tx1">
                    <a:lumMod val="50000"/>
                    <a:lumOff val="50000"/>
                  </a:schemeClr>
                </a:solidFill>
              </a:rPr>
              <a:t>Pharmaceuticals</a:t>
            </a:r>
          </a:p>
        </p:txBody>
      </p: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50" r:id="rId17"/>
    <p:sldLayoutId id="2147483652" r:id="rId18"/>
    <p:sldLayoutId id="2147483656" r:id="rId19"/>
    <p:sldLayoutId id="2147483657" r:id="rId20"/>
    <p:sldLayoutId id="2147483653" r:id="rId21"/>
    <p:sldLayoutId id="2147483677" r:id="rId22"/>
    <p:sldLayoutId id="2147483678" r:id="rId23"/>
    <p:sldLayoutId id="2147483654" r:id="rId24"/>
    <p:sldLayoutId id="2147483655" r:id="rId25"/>
    <p:sldLayoutId id="2147483660" r:id="rId26"/>
    <p:sldLayoutId id="2147483675" r:id="rId27"/>
    <p:sldLayoutId id="2147483676" r:id="rId28"/>
  </p:sldLayoutIdLst>
  <p:hf hdr="0" ftr="0" dt="0"/>
  <p:txStyles>
    <p:titleStyle>
      <a:lvl1pPr algn="l" defTabSz="914400" rtl="0" eaLnBrk="1" latinLnBrk="0" hangingPunct="1">
        <a:lnSpc>
          <a:spcPct val="90000"/>
        </a:lnSpc>
        <a:spcBef>
          <a:spcPct val="0"/>
        </a:spcBef>
        <a:buNone/>
        <a:defRPr sz="3200" kern="1200" spc="-150">
          <a:solidFill>
            <a:schemeClr val="tx1">
              <a:lumMod val="75000"/>
              <a:lumOff val="25000"/>
            </a:schemeClr>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Stethescope and arms showing a medical professional taking a patient's blood pressure.  Picture includes blood pressure machine and clipboard.">
            <a:extLst>
              <a:ext uri="{FF2B5EF4-FFF2-40B4-BE49-F238E27FC236}">
                <a16:creationId xmlns:a16="http://schemas.microsoft.com/office/drawing/2014/main" id="{4414D423-B276-4148-A337-5693724BB04E}"/>
              </a:ext>
            </a:extLst>
          </p:cNvPr>
          <p:cNvPicPr>
            <a:picLocks noGrp="1" noChangeAspect="1"/>
          </p:cNvPicPr>
          <p:nvPr>
            <p:ph type="pic" sz="quarter" idx="4294967295"/>
          </p:nvPr>
        </p:nvPicPr>
        <p:blipFill rotWithShape="1">
          <a:blip r:embed="rId2" cstate="screen">
            <a:extLst>
              <a:ext uri="{28A0092B-C50C-407E-A947-70E740481C1C}">
                <a14:useLocalDpi xmlns:a14="http://schemas.microsoft.com/office/drawing/2010/main"/>
              </a:ext>
            </a:extLst>
          </a:blip>
          <a:srcRect/>
          <a:stretch/>
        </p:blipFill>
        <p:spPr>
          <a:xfrm>
            <a:off x="136525" y="136525"/>
            <a:ext cx="11909425" cy="6584950"/>
          </a:xfrm>
        </p:spPr>
      </p:pic>
      <p:sp>
        <p:nvSpPr>
          <p:cNvPr id="26" name="Rectangle 25" title="Overlay Graphic">
            <a:extLst>
              <a:ext uri="{FF2B5EF4-FFF2-40B4-BE49-F238E27FC236}">
                <a16:creationId xmlns:a16="http://schemas.microsoft.com/office/drawing/2014/main" id="{817B6E89-6474-4AB4-90D5-2C2FB4120F12}"/>
              </a:ext>
            </a:extLst>
          </p:cNvPr>
          <p:cNvSpPr/>
          <p:nvPr/>
        </p:nvSpPr>
        <p:spPr bwMode="ltGray">
          <a:xfrm>
            <a:off x="5277678" y="136800"/>
            <a:ext cx="5676382" cy="6584675"/>
          </a:xfrm>
          <a:prstGeom prst="rect">
            <a:avLst/>
          </a:prstGeom>
          <a:solidFill>
            <a:schemeClr val="accent4">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E52BFEB6-F40E-4219-9AA6-8A27C2E8899B}"/>
              </a:ext>
            </a:extLst>
          </p:cNvPr>
          <p:cNvSpPr>
            <a:spLocks noGrp="1"/>
          </p:cNvSpPr>
          <p:nvPr>
            <p:ph type="ctrTitle"/>
          </p:nvPr>
        </p:nvSpPr>
        <p:spPr bwMode="black">
          <a:xfrm>
            <a:off x="5715087" y="1714479"/>
            <a:ext cx="5085650" cy="1870007"/>
          </a:xfrm>
        </p:spPr>
        <p:txBody>
          <a:bodyPr/>
          <a:lstStyle/>
          <a:p>
            <a:r>
              <a:rPr lang="en-ZA" dirty="0"/>
              <a:t>The Power of the Tongue</a:t>
            </a:r>
          </a:p>
        </p:txBody>
      </p:sp>
      <p:sp>
        <p:nvSpPr>
          <p:cNvPr id="3" name="Subtitle 2">
            <a:extLst>
              <a:ext uri="{FF2B5EF4-FFF2-40B4-BE49-F238E27FC236}">
                <a16:creationId xmlns:a16="http://schemas.microsoft.com/office/drawing/2014/main" id="{74DB1EEC-D590-4C80-ABB7-362BBE1F5A1B}"/>
              </a:ext>
            </a:extLst>
          </p:cNvPr>
          <p:cNvSpPr>
            <a:spLocks noGrp="1"/>
          </p:cNvSpPr>
          <p:nvPr>
            <p:ph type="subTitle" idx="1"/>
          </p:nvPr>
        </p:nvSpPr>
        <p:spPr bwMode="black">
          <a:xfrm>
            <a:off x="5715087" y="3743616"/>
            <a:ext cx="5085650" cy="691666"/>
          </a:xfrm>
        </p:spPr>
        <p:txBody>
          <a:bodyPr/>
          <a:lstStyle/>
          <a:p>
            <a:r>
              <a:rPr lang="en-ZA" dirty="0"/>
              <a:t>The Operation Series</a:t>
            </a:r>
          </a:p>
        </p:txBody>
      </p:sp>
      <p:pic>
        <p:nvPicPr>
          <p:cNvPr id="10" name="Picture 9">
            <a:extLst>
              <a:ext uri="{FF2B5EF4-FFF2-40B4-BE49-F238E27FC236}">
                <a16:creationId xmlns:a16="http://schemas.microsoft.com/office/drawing/2014/main" id="{D389A28A-DA45-4ECE-8F4A-38CA20C16906}"/>
              </a:ext>
            </a:extLst>
          </p:cNvPr>
          <p:cNvPicPr>
            <a:picLocks noChangeAspect="1"/>
          </p:cNvPicPr>
          <p:nvPr/>
        </p:nvPicPr>
        <p:blipFill>
          <a:blip r:embed="rId3"/>
          <a:stretch>
            <a:fillRect/>
          </a:stretch>
        </p:blipFill>
        <p:spPr>
          <a:xfrm>
            <a:off x="9731057" y="230079"/>
            <a:ext cx="1227345" cy="1227345"/>
          </a:xfrm>
          <a:prstGeom prst="rect">
            <a:avLst/>
          </a:prstGeom>
        </p:spPr>
      </p:pic>
    </p:spTree>
    <p:extLst>
      <p:ext uri="{BB962C8B-B14F-4D97-AF65-F5344CB8AC3E}">
        <p14:creationId xmlns:p14="http://schemas.microsoft.com/office/powerpoint/2010/main" val="1485234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Stethescope laying on top of form">
            <a:extLst>
              <a:ext uri="{FF2B5EF4-FFF2-40B4-BE49-F238E27FC236}">
                <a16:creationId xmlns:a16="http://schemas.microsoft.com/office/drawing/2014/main" id="{70AAE794-2F38-416E-B928-BB5474A812D7}"/>
              </a:ext>
            </a:extLst>
          </p:cNvPr>
          <p:cNvPicPr>
            <a:picLocks noGrp="1" noChangeAspect="1"/>
          </p:cNvPicPr>
          <p:nvPr>
            <p:ph type="pic" sz="quarter" idx="10"/>
          </p:nvPr>
        </p:nvPicPr>
        <p:blipFill>
          <a:blip r:embed="rId2" cstate="screen">
            <a:extLst>
              <a:ext uri="{28A0092B-C50C-407E-A947-70E740481C1C}">
                <a14:useLocalDpi xmlns:a14="http://schemas.microsoft.com/office/drawing/2010/main"/>
              </a:ext>
            </a:extLst>
          </a:blip>
          <a:srcRect/>
          <a:stretch>
            <a:fillRect/>
          </a:stretch>
        </p:blipFill>
        <p:spPr>
          <a:xfrm>
            <a:off x="7927757" y="136525"/>
            <a:ext cx="3026302" cy="6584950"/>
          </a:xfrm>
        </p:spPr>
      </p:pic>
      <p:sp>
        <p:nvSpPr>
          <p:cNvPr id="9" name="Rectangle 8" title="Overlay Graphic">
            <a:extLst>
              <a:ext uri="{FF2B5EF4-FFF2-40B4-BE49-F238E27FC236}">
                <a16:creationId xmlns:a16="http://schemas.microsoft.com/office/drawing/2014/main" id="{D76A5F21-C887-4379-A20A-3CB406A1F102}"/>
              </a:ext>
            </a:extLst>
          </p:cNvPr>
          <p:cNvSpPr/>
          <p:nvPr/>
        </p:nvSpPr>
        <p:spPr bwMode="invGray">
          <a:xfrm rot="5400000">
            <a:off x="6148434" y="1915849"/>
            <a:ext cx="6584950" cy="3026301"/>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Content Placeholder 5">
            <a:extLst>
              <a:ext uri="{FF2B5EF4-FFF2-40B4-BE49-F238E27FC236}">
                <a16:creationId xmlns:a16="http://schemas.microsoft.com/office/drawing/2014/main" id="{F9513B8E-BE7A-486A-9F5A-9FEE77C9ED27}"/>
              </a:ext>
            </a:extLst>
          </p:cNvPr>
          <p:cNvSpPr>
            <a:spLocks noGrp="1"/>
          </p:cNvSpPr>
          <p:nvPr>
            <p:ph idx="13"/>
          </p:nvPr>
        </p:nvSpPr>
        <p:spPr>
          <a:xfrm>
            <a:off x="266332" y="1515139"/>
            <a:ext cx="4847351" cy="4734741"/>
          </a:xfrm>
        </p:spPr>
        <p:txBody>
          <a:bodyPr/>
          <a:lstStyle/>
          <a:p>
            <a:r>
              <a:rPr lang="en-US" dirty="0"/>
              <a:t>God created the world through words (Gen. 1, John 1:1-3)</a:t>
            </a:r>
          </a:p>
          <a:p>
            <a:r>
              <a:rPr lang="en-US" dirty="0"/>
              <a:t>Death and Life are in the power of the tongue (Prov. 18:21)</a:t>
            </a:r>
          </a:p>
          <a:p>
            <a:r>
              <a:rPr lang="en-US" dirty="0"/>
              <a:t>Our words can cause corruption or edification (Eph. 4:29)</a:t>
            </a:r>
          </a:p>
          <a:p>
            <a:r>
              <a:rPr lang="en-US" dirty="0"/>
              <a:t>We can affect other people’s moods with our words (Prov. 15:1; Prov. 15:23)</a:t>
            </a:r>
          </a:p>
          <a:p>
            <a:r>
              <a:rPr lang="en-US" dirty="0"/>
              <a:t>Sometimes less is more (Prov. 18:3)</a:t>
            </a:r>
          </a:p>
          <a:p>
            <a:r>
              <a:rPr lang="en-US" dirty="0"/>
              <a:t>We can speak for the poor and needy (Prov. 31:8-9)</a:t>
            </a:r>
          </a:p>
        </p:txBody>
      </p:sp>
      <p:sp>
        <p:nvSpPr>
          <p:cNvPr id="3" name="Title 2">
            <a:extLst>
              <a:ext uri="{FF2B5EF4-FFF2-40B4-BE49-F238E27FC236}">
                <a16:creationId xmlns:a16="http://schemas.microsoft.com/office/drawing/2014/main" id="{DF5E3BD5-1051-4A50-9F18-DFC536C0E08E}"/>
              </a:ext>
            </a:extLst>
          </p:cNvPr>
          <p:cNvSpPr>
            <a:spLocks noGrp="1"/>
          </p:cNvSpPr>
          <p:nvPr>
            <p:ph type="ctrTitle"/>
          </p:nvPr>
        </p:nvSpPr>
        <p:spPr bwMode="black">
          <a:xfrm>
            <a:off x="5573044" y="1890944"/>
            <a:ext cx="5085650" cy="1251677"/>
          </a:xfrm>
        </p:spPr>
        <p:txBody>
          <a:bodyPr/>
          <a:lstStyle/>
          <a:p>
            <a:r>
              <a:rPr lang="en-ZA" dirty="0"/>
              <a:t>The Tongue Can Build Up or Tear Down</a:t>
            </a:r>
          </a:p>
        </p:txBody>
      </p:sp>
      <p:sp>
        <p:nvSpPr>
          <p:cNvPr id="4" name="Subtitle 3">
            <a:extLst>
              <a:ext uri="{FF2B5EF4-FFF2-40B4-BE49-F238E27FC236}">
                <a16:creationId xmlns:a16="http://schemas.microsoft.com/office/drawing/2014/main" id="{EC56582A-55F9-4B18-95E7-DD8795CF21B9}"/>
              </a:ext>
            </a:extLst>
          </p:cNvPr>
          <p:cNvSpPr>
            <a:spLocks noGrp="1"/>
          </p:cNvSpPr>
          <p:nvPr>
            <p:ph type="subTitle" idx="1"/>
          </p:nvPr>
        </p:nvSpPr>
        <p:spPr bwMode="black">
          <a:xfrm>
            <a:off x="5409048" y="3628717"/>
            <a:ext cx="5413641" cy="1800000"/>
          </a:xfrm>
        </p:spPr>
        <p:txBody>
          <a:bodyPr/>
          <a:lstStyle/>
          <a:p>
            <a:pPr algn="just"/>
            <a:r>
              <a:rPr lang="en-US" sz="1600" b="1" i="1" dirty="0">
                <a:solidFill>
                  <a:schemeClr val="accent6">
                    <a:lumMod val="40000"/>
                    <a:lumOff val="60000"/>
                  </a:schemeClr>
                </a:solidFill>
              </a:rPr>
              <a:t>Proverbs 12:18 </a:t>
            </a:r>
            <a:r>
              <a:rPr lang="en-US" sz="1600" i="1" dirty="0">
                <a:solidFill>
                  <a:schemeClr val="accent6">
                    <a:lumMod val="40000"/>
                    <a:lumOff val="60000"/>
                  </a:schemeClr>
                </a:solidFill>
              </a:rPr>
              <a:t>There is that </a:t>
            </a:r>
            <a:r>
              <a:rPr lang="en-US" sz="1600" i="1" dirty="0" err="1">
                <a:solidFill>
                  <a:schemeClr val="accent6">
                    <a:lumMod val="40000"/>
                    <a:lumOff val="60000"/>
                  </a:schemeClr>
                </a:solidFill>
              </a:rPr>
              <a:t>speaketh</a:t>
            </a:r>
            <a:r>
              <a:rPr lang="en-US" sz="1600" i="1" dirty="0">
                <a:solidFill>
                  <a:schemeClr val="accent6">
                    <a:lumMod val="40000"/>
                    <a:lumOff val="60000"/>
                  </a:schemeClr>
                </a:solidFill>
              </a:rPr>
              <a:t> like the piercings of a sword: but the tongue of the wise is health.</a:t>
            </a:r>
          </a:p>
        </p:txBody>
      </p:sp>
      <p:sp>
        <p:nvSpPr>
          <p:cNvPr id="5" name="Slide Number Placeholder 4">
            <a:extLst>
              <a:ext uri="{FF2B5EF4-FFF2-40B4-BE49-F238E27FC236}">
                <a16:creationId xmlns:a16="http://schemas.microsoft.com/office/drawing/2014/main" id="{1CF390BA-F9E5-4A53-AE84-CFF647158688}"/>
              </a:ext>
            </a:extLst>
          </p:cNvPr>
          <p:cNvSpPr>
            <a:spLocks noGrp="1"/>
          </p:cNvSpPr>
          <p:nvPr>
            <p:ph type="sldNum" sz="quarter" idx="12"/>
          </p:nvPr>
        </p:nvSpPr>
        <p:spPr/>
        <p:txBody>
          <a:bodyPr/>
          <a:lstStyle/>
          <a:p>
            <a:r>
              <a:rPr lang="en-ZA" dirty="0"/>
              <a:t>page </a:t>
            </a:r>
            <a:fld id="{19B51A1E-902D-48AF-9020-955120F399B6}" type="slidenum">
              <a:rPr lang="en-ZA" b="1" i="1" smtClean="0"/>
              <a:pPr/>
              <a:t>2</a:t>
            </a:fld>
            <a:endParaRPr lang="en-ZA" b="1" i="1" dirty="0"/>
          </a:p>
        </p:txBody>
      </p:sp>
      <p:pic>
        <p:nvPicPr>
          <p:cNvPr id="7" name="Picture 6">
            <a:extLst>
              <a:ext uri="{FF2B5EF4-FFF2-40B4-BE49-F238E27FC236}">
                <a16:creationId xmlns:a16="http://schemas.microsoft.com/office/drawing/2014/main" id="{2EF7267E-8577-4418-A1DA-37BC2FC7C8E9}"/>
              </a:ext>
            </a:extLst>
          </p:cNvPr>
          <p:cNvPicPr>
            <a:picLocks noChangeAspect="1"/>
          </p:cNvPicPr>
          <p:nvPr/>
        </p:nvPicPr>
        <p:blipFill>
          <a:blip r:embed="rId3"/>
          <a:stretch>
            <a:fillRect/>
          </a:stretch>
        </p:blipFill>
        <p:spPr>
          <a:xfrm>
            <a:off x="11085429" y="5412165"/>
            <a:ext cx="1032589" cy="982970"/>
          </a:xfrm>
          <a:prstGeom prst="rect">
            <a:avLst/>
          </a:prstGeom>
        </p:spPr>
      </p:pic>
    </p:spTree>
    <p:extLst>
      <p:ext uri="{BB962C8B-B14F-4D97-AF65-F5344CB8AC3E}">
        <p14:creationId xmlns:p14="http://schemas.microsoft.com/office/powerpoint/2010/main" val="2738494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F32DF-D5EF-4FC5-B841-6739CAA5EE02}"/>
              </a:ext>
            </a:extLst>
          </p:cNvPr>
          <p:cNvSpPr>
            <a:spLocks noGrp="1"/>
          </p:cNvSpPr>
          <p:nvPr>
            <p:ph type="title"/>
          </p:nvPr>
        </p:nvSpPr>
        <p:spPr/>
        <p:txBody>
          <a:bodyPr/>
          <a:lstStyle/>
          <a:p>
            <a:r>
              <a:rPr lang="en-US" dirty="0"/>
              <a:t>Diagnosis 1: The Unruly Tongue</a:t>
            </a:r>
          </a:p>
        </p:txBody>
      </p:sp>
      <p:sp>
        <p:nvSpPr>
          <p:cNvPr id="3" name="Content Placeholder 2">
            <a:extLst>
              <a:ext uri="{FF2B5EF4-FFF2-40B4-BE49-F238E27FC236}">
                <a16:creationId xmlns:a16="http://schemas.microsoft.com/office/drawing/2014/main" id="{28981F46-C652-47EB-AF62-9842D7C17386}"/>
              </a:ext>
            </a:extLst>
          </p:cNvPr>
          <p:cNvSpPr>
            <a:spLocks noGrp="1"/>
          </p:cNvSpPr>
          <p:nvPr>
            <p:ph idx="1"/>
          </p:nvPr>
        </p:nvSpPr>
        <p:spPr>
          <a:xfrm>
            <a:off x="432000" y="1151999"/>
            <a:ext cx="6741157" cy="5304363"/>
          </a:xfrm>
        </p:spPr>
        <p:txBody>
          <a:bodyPr/>
          <a:lstStyle/>
          <a:p>
            <a:pPr marL="0" indent="0" algn="just">
              <a:buNone/>
            </a:pPr>
            <a:r>
              <a:rPr lang="en-US" dirty="0"/>
              <a:t>James 3:1-12 My brethren, be not many masters, knowing that we shall receive the greater condemnation. 2 For in many things we offend all. </a:t>
            </a:r>
            <a:r>
              <a:rPr lang="en-US" dirty="0">
                <a:solidFill>
                  <a:schemeClr val="accent1"/>
                </a:solidFill>
              </a:rPr>
              <a:t>If any man offend not in word, the same is a perfect man, and able also to bridle the whole body.</a:t>
            </a:r>
            <a:r>
              <a:rPr lang="en-US" dirty="0"/>
              <a:t> Behold, we put bits in the horses' mouths, that they may obey us; and </a:t>
            </a:r>
            <a:r>
              <a:rPr lang="en-US" dirty="0">
                <a:solidFill>
                  <a:schemeClr val="accent1"/>
                </a:solidFill>
              </a:rPr>
              <a:t>we turn about</a:t>
            </a:r>
            <a:r>
              <a:rPr lang="en-US" dirty="0"/>
              <a:t> their whole body. 4 Behold also the ships, which though they be so great, and are driven of fierce winds, yet are they turned about with a very small helm, </a:t>
            </a:r>
            <a:r>
              <a:rPr lang="en-US" dirty="0">
                <a:solidFill>
                  <a:schemeClr val="accent1"/>
                </a:solidFill>
              </a:rPr>
              <a:t>whithersoever the governor </a:t>
            </a:r>
            <a:r>
              <a:rPr lang="en-US" dirty="0" err="1">
                <a:solidFill>
                  <a:schemeClr val="accent1"/>
                </a:solidFill>
              </a:rPr>
              <a:t>listeth</a:t>
            </a:r>
            <a:r>
              <a:rPr lang="en-US" dirty="0">
                <a:solidFill>
                  <a:schemeClr val="accent1"/>
                </a:solidFill>
              </a:rPr>
              <a:t>.</a:t>
            </a:r>
            <a:r>
              <a:rPr lang="en-US" dirty="0"/>
              <a:t> 5 Even so the tongue is a little member, and </a:t>
            </a:r>
            <a:r>
              <a:rPr lang="en-US" dirty="0" err="1"/>
              <a:t>boasteth</a:t>
            </a:r>
            <a:r>
              <a:rPr lang="en-US" dirty="0"/>
              <a:t> great things. Behold, how great a matter a little fire </a:t>
            </a:r>
            <a:r>
              <a:rPr lang="en-US" dirty="0" err="1"/>
              <a:t>kindleth</a:t>
            </a:r>
            <a:r>
              <a:rPr lang="en-US" dirty="0"/>
              <a:t>! 6 And the tongue is a fire, a world of iniquity: so is the tongue among our members, that it </a:t>
            </a:r>
            <a:r>
              <a:rPr lang="en-US" dirty="0" err="1">
                <a:solidFill>
                  <a:schemeClr val="accent1"/>
                </a:solidFill>
              </a:rPr>
              <a:t>defileth</a:t>
            </a:r>
            <a:r>
              <a:rPr lang="en-US" dirty="0">
                <a:solidFill>
                  <a:schemeClr val="accent1"/>
                </a:solidFill>
              </a:rPr>
              <a:t> the whole body,</a:t>
            </a:r>
            <a:r>
              <a:rPr lang="en-US" dirty="0"/>
              <a:t> and </a:t>
            </a:r>
            <a:r>
              <a:rPr lang="en-US" dirty="0" err="1"/>
              <a:t>setteth</a:t>
            </a:r>
            <a:r>
              <a:rPr lang="en-US" dirty="0"/>
              <a:t> on fire the course of nature; and it is set on fire of hell. 7 For every kind of beasts, and of birds, and of serpents, and of things in the sea, is tamed, and hath been tamed of mankind: 8 </a:t>
            </a:r>
            <a:r>
              <a:rPr lang="en-US" dirty="0">
                <a:solidFill>
                  <a:schemeClr val="accent1"/>
                </a:solidFill>
              </a:rPr>
              <a:t>But the tongue can no man tame; it is an unruly evil, full of deadly poison.</a:t>
            </a:r>
            <a:r>
              <a:rPr lang="en-US" dirty="0"/>
              <a:t> 9 Therewith bless we God, even the Father; and therewith curse we men, which are made after the similitude of God. 10 Out of the same mouth </a:t>
            </a:r>
            <a:r>
              <a:rPr lang="en-US" dirty="0" err="1"/>
              <a:t>proceedeth</a:t>
            </a:r>
            <a:r>
              <a:rPr lang="en-US" dirty="0"/>
              <a:t> blessing and cursing. My brethren, these things ought not so to be. 11 Doth a fountain send forth at the same place sweet water and bitter? 12 Can the fig tree, my brethren, bear olive berries? either a vine, figs? so </a:t>
            </a:r>
            <a:r>
              <a:rPr lang="en-US" dirty="0">
                <a:solidFill>
                  <a:schemeClr val="accent1"/>
                </a:solidFill>
              </a:rPr>
              <a:t>can no fountain both yield salt water and fresh.</a:t>
            </a:r>
          </a:p>
          <a:p>
            <a:endParaRPr lang="en-US" dirty="0"/>
          </a:p>
        </p:txBody>
      </p:sp>
      <p:sp>
        <p:nvSpPr>
          <p:cNvPr id="4" name="Slide Number Placeholder 3">
            <a:extLst>
              <a:ext uri="{FF2B5EF4-FFF2-40B4-BE49-F238E27FC236}">
                <a16:creationId xmlns:a16="http://schemas.microsoft.com/office/drawing/2014/main" id="{FF57D7D7-49C9-4BAF-B3F8-589D668F392F}"/>
              </a:ext>
            </a:extLst>
          </p:cNvPr>
          <p:cNvSpPr>
            <a:spLocks noGrp="1"/>
          </p:cNvSpPr>
          <p:nvPr>
            <p:ph type="sldNum" sz="quarter" idx="13"/>
          </p:nvPr>
        </p:nvSpPr>
        <p:spPr/>
        <p:txBody>
          <a:bodyPr/>
          <a:lstStyle/>
          <a:p>
            <a:r>
              <a:rPr lang="en-ZA"/>
              <a:t>page </a:t>
            </a:r>
            <a:fld id="{19B51A1E-902D-48AF-9020-955120F399B6}" type="slidenum">
              <a:rPr lang="en-ZA" b="1" i="1" smtClean="0"/>
              <a:pPr/>
              <a:t>3</a:t>
            </a:fld>
            <a:endParaRPr lang="en-ZA" b="1" i="1" dirty="0"/>
          </a:p>
        </p:txBody>
      </p:sp>
      <p:pic>
        <p:nvPicPr>
          <p:cNvPr id="5" name="Picture 4">
            <a:extLst>
              <a:ext uri="{FF2B5EF4-FFF2-40B4-BE49-F238E27FC236}">
                <a16:creationId xmlns:a16="http://schemas.microsoft.com/office/drawing/2014/main" id="{DA40BFCA-40D0-4FDF-8AC5-DF1E36C77FA4}"/>
              </a:ext>
            </a:extLst>
          </p:cNvPr>
          <p:cNvPicPr>
            <a:picLocks noChangeAspect="1"/>
          </p:cNvPicPr>
          <p:nvPr/>
        </p:nvPicPr>
        <p:blipFill>
          <a:blip r:embed="rId2"/>
          <a:stretch>
            <a:fillRect/>
          </a:stretch>
        </p:blipFill>
        <p:spPr>
          <a:xfrm>
            <a:off x="11091633" y="5474822"/>
            <a:ext cx="1036410" cy="981541"/>
          </a:xfrm>
          <a:prstGeom prst="rect">
            <a:avLst/>
          </a:prstGeom>
        </p:spPr>
      </p:pic>
      <p:sp>
        <p:nvSpPr>
          <p:cNvPr id="7" name="TextBox 6">
            <a:extLst>
              <a:ext uri="{FF2B5EF4-FFF2-40B4-BE49-F238E27FC236}">
                <a16:creationId xmlns:a16="http://schemas.microsoft.com/office/drawing/2014/main" id="{F60CC893-2469-4B38-84CD-256DF89358FF}"/>
              </a:ext>
            </a:extLst>
          </p:cNvPr>
          <p:cNvSpPr txBox="1"/>
          <p:nvPr/>
        </p:nvSpPr>
        <p:spPr>
          <a:xfrm>
            <a:off x="7414566" y="1152000"/>
            <a:ext cx="3435658" cy="3416320"/>
          </a:xfrm>
          <a:prstGeom prst="rect">
            <a:avLst/>
          </a:prstGeom>
          <a:noFill/>
          <a:ln>
            <a:solidFill>
              <a:schemeClr val="accent4"/>
            </a:solidFill>
          </a:ln>
        </p:spPr>
        <p:txBody>
          <a:bodyPr wrap="square" rtlCol="0">
            <a:spAutoFit/>
          </a:bodyPr>
          <a:lstStyle/>
          <a:p>
            <a:r>
              <a:rPr lang="en-US" dirty="0"/>
              <a:t>The tongue has the power to steer the whole body.</a:t>
            </a:r>
          </a:p>
          <a:p>
            <a:endParaRPr lang="en-US" dirty="0"/>
          </a:p>
          <a:p>
            <a:r>
              <a:rPr lang="en-US" dirty="0"/>
              <a:t>The tongue is the tool, but the heart is the “governor” (Luke 6:45)</a:t>
            </a:r>
          </a:p>
          <a:p>
            <a:endParaRPr lang="en-US" dirty="0"/>
          </a:p>
          <a:p>
            <a:r>
              <a:rPr lang="en-US" dirty="0"/>
              <a:t>No Man can control the tongue, so that means it must be controlled by the Holy Spirit.</a:t>
            </a:r>
          </a:p>
          <a:p>
            <a:endParaRPr lang="en-US" dirty="0"/>
          </a:p>
          <a:p>
            <a:r>
              <a:rPr lang="en-US" dirty="0"/>
              <a:t>Blessing God and cursing men is a hypocritical tongue. (Jas. 1:26)</a:t>
            </a:r>
          </a:p>
        </p:txBody>
      </p:sp>
    </p:spTree>
    <p:extLst>
      <p:ext uri="{BB962C8B-B14F-4D97-AF65-F5344CB8AC3E}">
        <p14:creationId xmlns:p14="http://schemas.microsoft.com/office/powerpoint/2010/main" val="3458771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Arial image of table with medical instruments, medicine, a clipboard, and other medical equipment">
            <a:extLst>
              <a:ext uri="{FF2B5EF4-FFF2-40B4-BE49-F238E27FC236}">
                <a16:creationId xmlns:a16="http://schemas.microsoft.com/office/drawing/2014/main" id="{0A756A3F-0F08-4577-8E72-1E643EFB097C}"/>
              </a:ext>
            </a:extLst>
          </p:cNvPr>
          <p:cNvPicPr>
            <a:picLocks noGrp="1" noChangeAspect="1"/>
          </p:cNvPicPr>
          <p:nvPr>
            <p:ph type="pic" sz="quarter" idx="4294967295"/>
          </p:nvPr>
        </p:nvPicPr>
        <p:blipFill>
          <a:blip r:embed="rId2" cstate="screen">
            <a:extLst>
              <a:ext uri="{28A0092B-C50C-407E-A947-70E740481C1C}">
                <a14:useLocalDpi xmlns:a14="http://schemas.microsoft.com/office/drawing/2010/main"/>
              </a:ext>
            </a:extLst>
          </a:blip>
          <a:srcRect/>
          <a:stretch>
            <a:fillRect/>
          </a:stretch>
        </p:blipFill>
        <p:spPr/>
      </p:pic>
      <p:sp>
        <p:nvSpPr>
          <p:cNvPr id="23" name="Slide Number Placeholder 22">
            <a:extLst>
              <a:ext uri="{FF2B5EF4-FFF2-40B4-BE49-F238E27FC236}">
                <a16:creationId xmlns:a16="http://schemas.microsoft.com/office/drawing/2014/main" id="{4D5E33D6-D847-4F4C-BA8B-75CB853FAB76}"/>
              </a:ext>
            </a:extLst>
          </p:cNvPr>
          <p:cNvSpPr>
            <a:spLocks noGrp="1"/>
          </p:cNvSpPr>
          <p:nvPr>
            <p:ph type="sldNum" sz="quarter" idx="12"/>
          </p:nvPr>
        </p:nvSpPr>
        <p:spPr/>
        <p:txBody>
          <a:bodyPr/>
          <a:lstStyle/>
          <a:p>
            <a:r>
              <a:rPr lang="en-ZA" dirty="0"/>
              <a:t>page </a:t>
            </a:r>
            <a:fld id="{19B51A1E-902D-48AF-9020-955120F399B6}" type="slidenum">
              <a:rPr lang="en-ZA" smtClean="0"/>
              <a:pPr/>
              <a:t>4</a:t>
            </a:fld>
            <a:endParaRPr lang="en-ZA" dirty="0"/>
          </a:p>
        </p:txBody>
      </p:sp>
      <p:sp>
        <p:nvSpPr>
          <p:cNvPr id="18" name="Rectangle 17" title="Overlay Graphic">
            <a:extLst>
              <a:ext uri="{FF2B5EF4-FFF2-40B4-BE49-F238E27FC236}">
                <a16:creationId xmlns:a16="http://schemas.microsoft.com/office/drawing/2014/main" id="{75F2B1C5-78F6-4A28-8883-7C500ADCB7D4}"/>
              </a:ext>
            </a:extLst>
          </p:cNvPr>
          <p:cNvSpPr/>
          <p:nvPr/>
        </p:nvSpPr>
        <p:spPr bwMode="invGray">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B35ED38B-2505-420A-A14A-D41E71EDBA33}"/>
              </a:ext>
            </a:extLst>
          </p:cNvPr>
          <p:cNvSpPr>
            <a:spLocks noGrp="1"/>
          </p:cNvSpPr>
          <p:nvPr>
            <p:ph type="ctrTitle"/>
          </p:nvPr>
        </p:nvSpPr>
        <p:spPr bwMode="black">
          <a:xfrm>
            <a:off x="5363063" y="336352"/>
            <a:ext cx="5085650" cy="1870007"/>
          </a:xfrm>
        </p:spPr>
        <p:txBody>
          <a:bodyPr/>
          <a:lstStyle/>
          <a:p>
            <a:r>
              <a:rPr lang="en-ZA" sz="5400" u="sng" dirty="0"/>
              <a:t>Discussion</a:t>
            </a:r>
            <a:r>
              <a:rPr lang="en-ZA" sz="4800" u="sng" dirty="0"/>
              <a:t> Question</a:t>
            </a:r>
          </a:p>
        </p:txBody>
      </p:sp>
      <p:sp>
        <p:nvSpPr>
          <p:cNvPr id="3" name="Subtitle 2">
            <a:extLst>
              <a:ext uri="{FF2B5EF4-FFF2-40B4-BE49-F238E27FC236}">
                <a16:creationId xmlns:a16="http://schemas.microsoft.com/office/drawing/2014/main" id="{71F217F2-8C36-4584-BD5D-0B00606DF9A2}"/>
              </a:ext>
            </a:extLst>
          </p:cNvPr>
          <p:cNvSpPr>
            <a:spLocks noGrp="1"/>
          </p:cNvSpPr>
          <p:nvPr>
            <p:ph type="subTitle" idx="1"/>
          </p:nvPr>
        </p:nvSpPr>
        <p:spPr bwMode="black">
          <a:xfrm>
            <a:off x="5678998" y="2406185"/>
            <a:ext cx="5085650" cy="2955927"/>
          </a:xfrm>
        </p:spPr>
        <p:txBody>
          <a:bodyPr/>
          <a:lstStyle/>
          <a:p>
            <a:r>
              <a:rPr lang="en-US" sz="4000" dirty="0"/>
              <a:t>How Are You Able to Control Your Tongue?</a:t>
            </a:r>
          </a:p>
          <a:p>
            <a:pPr algn="l"/>
            <a:r>
              <a:rPr lang="en-US" b="1" i="1" dirty="0">
                <a:solidFill>
                  <a:schemeClr val="accent3"/>
                </a:solidFill>
              </a:rPr>
              <a:t>Psalms 141:3 - </a:t>
            </a:r>
            <a:r>
              <a:rPr lang="en-US" i="1" dirty="0">
                <a:solidFill>
                  <a:schemeClr val="accent3"/>
                </a:solidFill>
              </a:rPr>
              <a:t>Set a watch, O LORD, before my mouth; keep the door of my lips.</a:t>
            </a:r>
            <a:endParaRPr lang="en-ZA" i="1" dirty="0">
              <a:solidFill>
                <a:schemeClr val="accent3"/>
              </a:solidFill>
            </a:endParaRPr>
          </a:p>
        </p:txBody>
      </p:sp>
      <p:pic>
        <p:nvPicPr>
          <p:cNvPr id="7" name="Picture 6">
            <a:extLst>
              <a:ext uri="{FF2B5EF4-FFF2-40B4-BE49-F238E27FC236}">
                <a16:creationId xmlns:a16="http://schemas.microsoft.com/office/drawing/2014/main" id="{370206BB-670E-4C90-B8B7-46CEA3E6A3CA}"/>
              </a:ext>
            </a:extLst>
          </p:cNvPr>
          <p:cNvPicPr>
            <a:picLocks noChangeAspect="1"/>
          </p:cNvPicPr>
          <p:nvPr/>
        </p:nvPicPr>
        <p:blipFill>
          <a:blip r:embed="rId3"/>
          <a:stretch>
            <a:fillRect/>
          </a:stretch>
        </p:blipFill>
        <p:spPr>
          <a:xfrm>
            <a:off x="10954060" y="5077492"/>
            <a:ext cx="1243430" cy="1268116"/>
          </a:xfrm>
          <a:prstGeom prst="rect">
            <a:avLst/>
          </a:prstGeom>
        </p:spPr>
      </p:pic>
    </p:spTree>
    <p:extLst>
      <p:ext uri="{BB962C8B-B14F-4D97-AF65-F5344CB8AC3E}">
        <p14:creationId xmlns:p14="http://schemas.microsoft.com/office/powerpoint/2010/main" val="909226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Stethescope laying on top of form">
            <a:extLst>
              <a:ext uri="{FF2B5EF4-FFF2-40B4-BE49-F238E27FC236}">
                <a16:creationId xmlns:a16="http://schemas.microsoft.com/office/drawing/2014/main" id="{70AAE794-2F38-416E-B928-BB5474A812D7}"/>
              </a:ext>
            </a:extLst>
          </p:cNvPr>
          <p:cNvPicPr>
            <a:picLocks noGrp="1" noChangeAspect="1"/>
          </p:cNvPicPr>
          <p:nvPr>
            <p:ph type="pic" sz="quarter" idx="10"/>
          </p:nvPr>
        </p:nvPicPr>
        <p:blipFill>
          <a:blip r:embed="rId2" cstate="screen">
            <a:extLst>
              <a:ext uri="{28A0092B-C50C-407E-A947-70E740481C1C}">
                <a14:useLocalDpi xmlns:a14="http://schemas.microsoft.com/office/drawing/2010/main"/>
              </a:ext>
            </a:extLst>
          </a:blip>
          <a:srcRect/>
          <a:stretch>
            <a:fillRect/>
          </a:stretch>
        </p:blipFill>
        <p:spPr/>
      </p:pic>
      <p:sp>
        <p:nvSpPr>
          <p:cNvPr id="9" name="Rectangle 8" title="Overlay Graphic">
            <a:extLst>
              <a:ext uri="{FF2B5EF4-FFF2-40B4-BE49-F238E27FC236}">
                <a16:creationId xmlns:a16="http://schemas.microsoft.com/office/drawing/2014/main" id="{D76A5F21-C887-4379-A20A-3CB406A1F102}"/>
              </a:ext>
            </a:extLst>
          </p:cNvPr>
          <p:cNvSpPr/>
          <p:nvPr/>
        </p:nvSpPr>
        <p:spPr bwMode="invGray">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Content Placeholder 5">
            <a:extLst>
              <a:ext uri="{FF2B5EF4-FFF2-40B4-BE49-F238E27FC236}">
                <a16:creationId xmlns:a16="http://schemas.microsoft.com/office/drawing/2014/main" id="{F9513B8E-BE7A-486A-9F5A-9FEE77C9ED27}"/>
              </a:ext>
            </a:extLst>
          </p:cNvPr>
          <p:cNvSpPr>
            <a:spLocks noGrp="1"/>
          </p:cNvSpPr>
          <p:nvPr>
            <p:ph idx="13"/>
          </p:nvPr>
        </p:nvSpPr>
        <p:spPr>
          <a:xfrm>
            <a:off x="266331" y="1509464"/>
            <a:ext cx="4847351" cy="3839072"/>
          </a:xfrm>
        </p:spPr>
        <p:txBody>
          <a:bodyPr/>
          <a:lstStyle/>
          <a:p>
            <a:r>
              <a:rPr lang="en-US" dirty="0"/>
              <a:t>Snakes use a forked tongue to hunt prey, avoid predators, or find a mate. (Gen.3)</a:t>
            </a:r>
          </a:p>
          <a:p>
            <a:r>
              <a:rPr lang="en-US" dirty="0"/>
              <a:t>A forked tongue is a lying tongue and a hypocritical tongue.</a:t>
            </a:r>
          </a:p>
          <a:p>
            <a:r>
              <a:rPr lang="en-ZA" dirty="0"/>
              <a:t>It’s not what we say, but the spirit behind what we say. (Matt. 4)</a:t>
            </a:r>
          </a:p>
          <a:p>
            <a:r>
              <a:rPr lang="en-ZA" dirty="0"/>
              <a:t>Lying goes directly against God, since Jesus proclaims himself as “The Truth”. Scripture tells us that God cannot lie. (Titus 1:2)</a:t>
            </a:r>
          </a:p>
          <a:p>
            <a:r>
              <a:rPr lang="en-ZA" dirty="0"/>
              <a:t>God hates a lying tongue (Prov. 6:16-17)</a:t>
            </a:r>
          </a:p>
          <a:p>
            <a:r>
              <a:rPr lang="en-ZA" dirty="0"/>
              <a:t>Sinful nature is a lying nature (Jn. 8:44, 1 Jn. 2:22)</a:t>
            </a:r>
          </a:p>
        </p:txBody>
      </p:sp>
      <p:sp>
        <p:nvSpPr>
          <p:cNvPr id="3" name="Title 2">
            <a:extLst>
              <a:ext uri="{FF2B5EF4-FFF2-40B4-BE49-F238E27FC236}">
                <a16:creationId xmlns:a16="http://schemas.microsoft.com/office/drawing/2014/main" id="{DF5E3BD5-1051-4A50-9F18-DFC536C0E08E}"/>
              </a:ext>
            </a:extLst>
          </p:cNvPr>
          <p:cNvSpPr>
            <a:spLocks noGrp="1"/>
          </p:cNvSpPr>
          <p:nvPr>
            <p:ph type="ctrTitle"/>
          </p:nvPr>
        </p:nvSpPr>
        <p:spPr bwMode="black">
          <a:xfrm>
            <a:off x="5573044" y="2422621"/>
            <a:ext cx="5085650" cy="720000"/>
          </a:xfrm>
        </p:spPr>
        <p:txBody>
          <a:bodyPr/>
          <a:lstStyle/>
          <a:p>
            <a:r>
              <a:rPr lang="en-ZA" dirty="0"/>
              <a:t>Diagnosis 2: The Forked Tongue</a:t>
            </a:r>
          </a:p>
        </p:txBody>
      </p:sp>
      <p:sp>
        <p:nvSpPr>
          <p:cNvPr id="4" name="Subtitle 3">
            <a:extLst>
              <a:ext uri="{FF2B5EF4-FFF2-40B4-BE49-F238E27FC236}">
                <a16:creationId xmlns:a16="http://schemas.microsoft.com/office/drawing/2014/main" id="{EC56582A-55F9-4B18-95E7-DD8795CF21B9}"/>
              </a:ext>
            </a:extLst>
          </p:cNvPr>
          <p:cNvSpPr>
            <a:spLocks noGrp="1"/>
          </p:cNvSpPr>
          <p:nvPr>
            <p:ph type="subTitle" idx="1"/>
          </p:nvPr>
        </p:nvSpPr>
        <p:spPr bwMode="black">
          <a:xfrm>
            <a:off x="5409048" y="3628717"/>
            <a:ext cx="5413641" cy="1800000"/>
          </a:xfrm>
        </p:spPr>
        <p:txBody>
          <a:bodyPr/>
          <a:lstStyle/>
          <a:p>
            <a:pPr algn="just"/>
            <a:r>
              <a:rPr lang="en-US" sz="1600" b="1" i="1" dirty="0">
                <a:solidFill>
                  <a:schemeClr val="accent6">
                    <a:lumMod val="40000"/>
                    <a:lumOff val="60000"/>
                  </a:schemeClr>
                </a:solidFill>
              </a:rPr>
              <a:t>John 8:44 </a:t>
            </a:r>
            <a:r>
              <a:rPr lang="en-US" sz="1600" i="1" dirty="0">
                <a:solidFill>
                  <a:schemeClr val="accent6">
                    <a:lumMod val="40000"/>
                    <a:lumOff val="60000"/>
                  </a:schemeClr>
                </a:solidFill>
              </a:rPr>
              <a:t>Ye are of your father the devil, and the lusts of your father ye will do. He was a murderer from the beginning, and abode not in the truth, because there is no truth in him. When he </a:t>
            </a:r>
            <a:r>
              <a:rPr lang="en-US" sz="1600" i="1" dirty="0" err="1">
                <a:solidFill>
                  <a:schemeClr val="accent6">
                    <a:lumMod val="40000"/>
                    <a:lumOff val="60000"/>
                  </a:schemeClr>
                </a:solidFill>
              </a:rPr>
              <a:t>speaketh</a:t>
            </a:r>
            <a:r>
              <a:rPr lang="en-US" sz="1600" i="1" dirty="0">
                <a:solidFill>
                  <a:schemeClr val="accent6">
                    <a:lumMod val="40000"/>
                    <a:lumOff val="60000"/>
                  </a:schemeClr>
                </a:solidFill>
              </a:rPr>
              <a:t> a lie, he </a:t>
            </a:r>
            <a:r>
              <a:rPr lang="en-US" sz="1600" i="1" dirty="0" err="1">
                <a:solidFill>
                  <a:schemeClr val="accent6">
                    <a:lumMod val="40000"/>
                    <a:lumOff val="60000"/>
                  </a:schemeClr>
                </a:solidFill>
              </a:rPr>
              <a:t>speaketh</a:t>
            </a:r>
            <a:r>
              <a:rPr lang="en-US" sz="1600" i="1" dirty="0">
                <a:solidFill>
                  <a:schemeClr val="accent6">
                    <a:lumMod val="40000"/>
                    <a:lumOff val="60000"/>
                  </a:schemeClr>
                </a:solidFill>
              </a:rPr>
              <a:t> of his own: for he is a liar, and the father of it.</a:t>
            </a:r>
            <a:endParaRPr lang="en-ZA" sz="1600" i="1" dirty="0">
              <a:solidFill>
                <a:schemeClr val="accent6">
                  <a:lumMod val="40000"/>
                  <a:lumOff val="60000"/>
                </a:schemeClr>
              </a:solidFill>
            </a:endParaRPr>
          </a:p>
        </p:txBody>
      </p:sp>
      <p:sp>
        <p:nvSpPr>
          <p:cNvPr id="5" name="Slide Number Placeholder 4">
            <a:extLst>
              <a:ext uri="{FF2B5EF4-FFF2-40B4-BE49-F238E27FC236}">
                <a16:creationId xmlns:a16="http://schemas.microsoft.com/office/drawing/2014/main" id="{1CF390BA-F9E5-4A53-AE84-CFF647158688}"/>
              </a:ext>
            </a:extLst>
          </p:cNvPr>
          <p:cNvSpPr>
            <a:spLocks noGrp="1"/>
          </p:cNvSpPr>
          <p:nvPr>
            <p:ph type="sldNum" sz="quarter" idx="12"/>
          </p:nvPr>
        </p:nvSpPr>
        <p:spPr/>
        <p:txBody>
          <a:bodyPr/>
          <a:lstStyle/>
          <a:p>
            <a:r>
              <a:rPr lang="en-ZA" dirty="0"/>
              <a:t>page </a:t>
            </a:r>
            <a:fld id="{19B51A1E-902D-48AF-9020-955120F399B6}" type="slidenum">
              <a:rPr lang="en-ZA" b="1" i="1" smtClean="0"/>
              <a:pPr/>
              <a:t>5</a:t>
            </a:fld>
            <a:endParaRPr lang="en-ZA" b="1" i="1" dirty="0"/>
          </a:p>
        </p:txBody>
      </p:sp>
      <p:pic>
        <p:nvPicPr>
          <p:cNvPr id="7" name="Picture 6">
            <a:extLst>
              <a:ext uri="{FF2B5EF4-FFF2-40B4-BE49-F238E27FC236}">
                <a16:creationId xmlns:a16="http://schemas.microsoft.com/office/drawing/2014/main" id="{2EF7267E-8577-4418-A1DA-37BC2FC7C8E9}"/>
              </a:ext>
            </a:extLst>
          </p:cNvPr>
          <p:cNvPicPr>
            <a:picLocks noChangeAspect="1"/>
          </p:cNvPicPr>
          <p:nvPr/>
        </p:nvPicPr>
        <p:blipFill>
          <a:blip r:embed="rId3"/>
          <a:stretch>
            <a:fillRect/>
          </a:stretch>
        </p:blipFill>
        <p:spPr>
          <a:xfrm>
            <a:off x="11085429" y="5412165"/>
            <a:ext cx="1032589" cy="982970"/>
          </a:xfrm>
          <a:prstGeom prst="rect">
            <a:avLst/>
          </a:prstGeom>
        </p:spPr>
      </p:pic>
    </p:spTree>
    <p:extLst>
      <p:ext uri="{BB962C8B-B14F-4D97-AF65-F5344CB8AC3E}">
        <p14:creationId xmlns:p14="http://schemas.microsoft.com/office/powerpoint/2010/main" val="3758024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Stethescope laying on top of form">
            <a:extLst>
              <a:ext uri="{FF2B5EF4-FFF2-40B4-BE49-F238E27FC236}">
                <a16:creationId xmlns:a16="http://schemas.microsoft.com/office/drawing/2014/main" id="{70AAE794-2F38-416E-B928-BB5474A812D7}"/>
              </a:ext>
            </a:extLst>
          </p:cNvPr>
          <p:cNvPicPr>
            <a:picLocks noGrp="1" noChangeAspect="1"/>
          </p:cNvPicPr>
          <p:nvPr>
            <p:ph type="pic" sz="quarter" idx="10"/>
          </p:nvPr>
        </p:nvPicPr>
        <p:blipFill>
          <a:blip r:embed="rId2" cstate="screen">
            <a:extLst>
              <a:ext uri="{28A0092B-C50C-407E-A947-70E740481C1C}">
                <a14:useLocalDpi xmlns:a14="http://schemas.microsoft.com/office/drawing/2010/main"/>
              </a:ext>
            </a:extLst>
          </a:blip>
          <a:srcRect/>
          <a:stretch>
            <a:fillRect/>
          </a:stretch>
        </p:blipFill>
        <p:spPr/>
      </p:pic>
      <p:sp>
        <p:nvSpPr>
          <p:cNvPr id="9" name="Rectangle 8" title="Overlay Graphic">
            <a:extLst>
              <a:ext uri="{FF2B5EF4-FFF2-40B4-BE49-F238E27FC236}">
                <a16:creationId xmlns:a16="http://schemas.microsoft.com/office/drawing/2014/main" id="{D76A5F21-C887-4379-A20A-3CB406A1F102}"/>
              </a:ext>
            </a:extLst>
          </p:cNvPr>
          <p:cNvSpPr/>
          <p:nvPr/>
        </p:nvSpPr>
        <p:spPr bwMode="invGray">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Content Placeholder 5">
            <a:extLst>
              <a:ext uri="{FF2B5EF4-FFF2-40B4-BE49-F238E27FC236}">
                <a16:creationId xmlns:a16="http://schemas.microsoft.com/office/drawing/2014/main" id="{F9513B8E-BE7A-486A-9F5A-9FEE77C9ED27}"/>
              </a:ext>
            </a:extLst>
          </p:cNvPr>
          <p:cNvSpPr>
            <a:spLocks noGrp="1"/>
          </p:cNvSpPr>
          <p:nvPr>
            <p:ph idx="13"/>
          </p:nvPr>
        </p:nvSpPr>
        <p:spPr>
          <a:xfrm>
            <a:off x="282644" y="1509464"/>
            <a:ext cx="4847351" cy="3839072"/>
          </a:xfrm>
        </p:spPr>
        <p:txBody>
          <a:bodyPr/>
          <a:lstStyle/>
          <a:p>
            <a:r>
              <a:rPr lang="en-US" dirty="0"/>
              <a:t>The Lord has commissioned us to go and reach all nations (Matt. 28:19)</a:t>
            </a:r>
          </a:p>
          <a:p>
            <a:r>
              <a:rPr lang="en-US" dirty="0"/>
              <a:t>Tongue-tied adj. 1.too shy or embarrassed to speak.</a:t>
            </a:r>
          </a:p>
          <a:p>
            <a:r>
              <a:rPr lang="en-ZA" dirty="0"/>
              <a:t>Hearing, thus talking, is needed for salvation. (Rom. 10:14)</a:t>
            </a:r>
          </a:p>
          <a:p>
            <a:r>
              <a:rPr lang="en-ZA" dirty="0"/>
              <a:t>Our righteousness, right-standing with God, gives us boldness. It’s hard to be bold if you’re out of order (Prov. 28:1)</a:t>
            </a:r>
          </a:p>
          <a:p>
            <a:r>
              <a:rPr lang="en-ZA" dirty="0"/>
              <a:t>Tongue tied babies have trouble getting their mother’s milk (1 Pet. 2:1-3)</a:t>
            </a:r>
          </a:p>
          <a:p>
            <a:r>
              <a:rPr lang="en-ZA" dirty="0"/>
              <a:t>Being fearful will not be an excuse (Rev. 21:8)</a:t>
            </a:r>
          </a:p>
        </p:txBody>
      </p:sp>
      <p:sp>
        <p:nvSpPr>
          <p:cNvPr id="3" name="Title 2">
            <a:extLst>
              <a:ext uri="{FF2B5EF4-FFF2-40B4-BE49-F238E27FC236}">
                <a16:creationId xmlns:a16="http://schemas.microsoft.com/office/drawing/2014/main" id="{DF5E3BD5-1051-4A50-9F18-DFC536C0E08E}"/>
              </a:ext>
            </a:extLst>
          </p:cNvPr>
          <p:cNvSpPr>
            <a:spLocks noGrp="1"/>
          </p:cNvSpPr>
          <p:nvPr>
            <p:ph type="ctrTitle"/>
          </p:nvPr>
        </p:nvSpPr>
        <p:spPr bwMode="black">
          <a:xfrm>
            <a:off x="5573044" y="2422621"/>
            <a:ext cx="5085650" cy="720000"/>
          </a:xfrm>
        </p:spPr>
        <p:txBody>
          <a:bodyPr/>
          <a:lstStyle/>
          <a:p>
            <a:r>
              <a:rPr lang="en-ZA" dirty="0"/>
              <a:t>Diagnosis 3: Tongue-Tied</a:t>
            </a:r>
          </a:p>
        </p:txBody>
      </p:sp>
      <p:sp>
        <p:nvSpPr>
          <p:cNvPr id="4" name="Subtitle 3">
            <a:extLst>
              <a:ext uri="{FF2B5EF4-FFF2-40B4-BE49-F238E27FC236}">
                <a16:creationId xmlns:a16="http://schemas.microsoft.com/office/drawing/2014/main" id="{EC56582A-55F9-4B18-95E7-DD8795CF21B9}"/>
              </a:ext>
            </a:extLst>
          </p:cNvPr>
          <p:cNvSpPr>
            <a:spLocks noGrp="1"/>
          </p:cNvSpPr>
          <p:nvPr>
            <p:ph type="subTitle" idx="1"/>
          </p:nvPr>
        </p:nvSpPr>
        <p:spPr bwMode="black">
          <a:xfrm>
            <a:off x="5409048" y="3628717"/>
            <a:ext cx="5413641" cy="1800000"/>
          </a:xfrm>
        </p:spPr>
        <p:txBody>
          <a:bodyPr/>
          <a:lstStyle/>
          <a:p>
            <a:pPr algn="just"/>
            <a:r>
              <a:rPr lang="en-US" sz="1600" b="1" i="1" dirty="0">
                <a:solidFill>
                  <a:schemeClr val="accent6">
                    <a:lumMod val="40000"/>
                    <a:lumOff val="60000"/>
                  </a:schemeClr>
                </a:solidFill>
              </a:rPr>
              <a:t>Mark 8:38 </a:t>
            </a:r>
            <a:r>
              <a:rPr lang="en-US" sz="1600" i="1" dirty="0">
                <a:solidFill>
                  <a:schemeClr val="accent6">
                    <a:lumMod val="40000"/>
                    <a:lumOff val="60000"/>
                  </a:schemeClr>
                </a:solidFill>
              </a:rPr>
              <a:t>Whosoever therefore shall be ashamed of me and of my words in this adulterous and sinful generation; of him also shall the Son of man be ashamed, when he cometh in the glory of his Father with the holy angels.</a:t>
            </a:r>
            <a:endParaRPr lang="en-ZA" sz="1600" i="1" dirty="0">
              <a:solidFill>
                <a:schemeClr val="accent6">
                  <a:lumMod val="40000"/>
                  <a:lumOff val="60000"/>
                </a:schemeClr>
              </a:solidFill>
            </a:endParaRPr>
          </a:p>
        </p:txBody>
      </p:sp>
      <p:sp>
        <p:nvSpPr>
          <p:cNvPr id="5" name="Slide Number Placeholder 4">
            <a:extLst>
              <a:ext uri="{FF2B5EF4-FFF2-40B4-BE49-F238E27FC236}">
                <a16:creationId xmlns:a16="http://schemas.microsoft.com/office/drawing/2014/main" id="{1CF390BA-F9E5-4A53-AE84-CFF647158688}"/>
              </a:ext>
            </a:extLst>
          </p:cNvPr>
          <p:cNvSpPr>
            <a:spLocks noGrp="1"/>
          </p:cNvSpPr>
          <p:nvPr>
            <p:ph type="sldNum" sz="quarter" idx="12"/>
          </p:nvPr>
        </p:nvSpPr>
        <p:spPr/>
        <p:txBody>
          <a:bodyPr/>
          <a:lstStyle/>
          <a:p>
            <a:r>
              <a:rPr lang="en-ZA" dirty="0"/>
              <a:t>page </a:t>
            </a:r>
            <a:fld id="{19B51A1E-902D-48AF-9020-955120F399B6}" type="slidenum">
              <a:rPr lang="en-ZA" b="1" i="1" smtClean="0"/>
              <a:pPr/>
              <a:t>6</a:t>
            </a:fld>
            <a:endParaRPr lang="en-ZA" b="1" i="1" dirty="0"/>
          </a:p>
        </p:txBody>
      </p:sp>
      <p:pic>
        <p:nvPicPr>
          <p:cNvPr id="7" name="Picture 6">
            <a:extLst>
              <a:ext uri="{FF2B5EF4-FFF2-40B4-BE49-F238E27FC236}">
                <a16:creationId xmlns:a16="http://schemas.microsoft.com/office/drawing/2014/main" id="{2EF7267E-8577-4418-A1DA-37BC2FC7C8E9}"/>
              </a:ext>
            </a:extLst>
          </p:cNvPr>
          <p:cNvPicPr>
            <a:picLocks noChangeAspect="1"/>
          </p:cNvPicPr>
          <p:nvPr/>
        </p:nvPicPr>
        <p:blipFill>
          <a:blip r:embed="rId3"/>
          <a:stretch>
            <a:fillRect/>
          </a:stretch>
        </p:blipFill>
        <p:spPr>
          <a:xfrm>
            <a:off x="11085429" y="5412165"/>
            <a:ext cx="1032589" cy="982970"/>
          </a:xfrm>
          <a:prstGeom prst="rect">
            <a:avLst/>
          </a:prstGeom>
        </p:spPr>
      </p:pic>
    </p:spTree>
    <p:extLst>
      <p:ext uri="{BB962C8B-B14F-4D97-AF65-F5344CB8AC3E}">
        <p14:creationId xmlns:p14="http://schemas.microsoft.com/office/powerpoint/2010/main" val="3190245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Placeholder 11" descr="Arial image of computer laptop keyboard and clipboard with form on it.  Also contains hands folded.">
            <a:extLst>
              <a:ext uri="{FF2B5EF4-FFF2-40B4-BE49-F238E27FC236}">
                <a16:creationId xmlns:a16="http://schemas.microsoft.com/office/drawing/2014/main" id="{3E7237D6-2D71-4A63-9CB5-8ADCB63FC726}"/>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a:ext>
            </a:extLst>
          </a:blip>
          <a:srcRect/>
          <a:stretch/>
        </p:blipFill>
        <p:spPr>
          <a:xfrm>
            <a:off x="5277678" y="136525"/>
            <a:ext cx="5676382" cy="6584950"/>
          </a:xfrm>
        </p:spPr>
      </p:pic>
      <p:sp>
        <p:nvSpPr>
          <p:cNvPr id="9" name="Rectangle 8" title="Overlay Graphic">
            <a:extLst>
              <a:ext uri="{FF2B5EF4-FFF2-40B4-BE49-F238E27FC236}">
                <a16:creationId xmlns:a16="http://schemas.microsoft.com/office/drawing/2014/main" id="{670550D9-B72F-46D0-B3A1-179DADF002AC}"/>
              </a:ext>
            </a:extLst>
          </p:cNvPr>
          <p:cNvSpPr/>
          <p:nvPr/>
        </p:nvSpPr>
        <p:spPr bwMode="invGray">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 name="Slide Number Placeholder 4">
            <a:extLst>
              <a:ext uri="{FF2B5EF4-FFF2-40B4-BE49-F238E27FC236}">
                <a16:creationId xmlns:a16="http://schemas.microsoft.com/office/drawing/2014/main" id="{185B41C8-4B55-458F-878B-550AD24B15E9}"/>
              </a:ext>
            </a:extLst>
          </p:cNvPr>
          <p:cNvSpPr>
            <a:spLocks noGrp="1"/>
          </p:cNvSpPr>
          <p:nvPr>
            <p:ph type="sldNum" sz="quarter" idx="12"/>
          </p:nvPr>
        </p:nvSpPr>
        <p:spPr/>
        <p:txBody>
          <a:bodyPr/>
          <a:lstStyle/>
          <a:p>
            <a:r>
              <a:rPr lang="en-ZA" dirty="0"/>
              <a:t>page </a:t>
            </a:r>
            <a:fld id="{19B51A1E-902D-48AF-9020-955120F399B6}" type="slidenum">
              <a:rPr lang="en-ZA" smtClean="0"/>
              <a:pPr/>
              <a:t>7</a:t>
            </a:fld>
            <a:endParaRPr lang="en-ZA" dirty="0"/>
          </a:p>
        </p:txBody>
      </p:sp>
      <p:sp>
        <p:nvSpPr>
          <p:cNvPr id="6" name="Content Placeholder 5">
            <a:extLst>
              <a:ext uri="{FF2B5EF4-FFF2-40B4-BE49-F238E27FC236}">
                <a16:creationId xmlns:a16="http://schemas.microsoft.com/office/drawing/2014/main" id="{03161DAB-3A3E-48FC-9143-482C63BB1C02}"/>
              </a:ext>
            </a:extLst>
          </p:cNvPr>
          <p:cNvSpPr>
            <a:spLocks noGrp="1"/>
          </p:cNvSpPr>
          <p:nvPr>
            <p:ph idx="13"/>
          </p:nvPr>
        </p:nvSpPr>
        <p:spPr>
          <a:xfrm>
            <a:off x="487461" y="2858957"/>
            <a:ext cx="4444800" cy="3132389"/>
          </a:xfrm>
        </p:spPr>
        <p:txBody>
          <a:bodyPr/>
          <a:lstStyle/>
          <a:p>
            <a:r>
              <a:rPr lang="en-ZA" dirty="0"/>
              <a:t>Lean on the Lord (Psalm 141:3)</a:t>
            </a:r>
          </a:p>
          <a:p>
            <a:r>
              <a:rPr lang="en-ZA" dirty="0"/>
              <a:t>Be slow to speak (Jas. 1:19)</a:t>
            </a:r>
          </a:p>
          <a:p>
            <a:r>
              <a:rPr lang="en-ZA" dirty="0"/>
              <a:t>Watch what you take in / Guard your heart (Prov. 4:23)</a:t>
            </a:r>
          </a:p>
          <a:p>
            <a:r>
              <a:rPr lang="en-ZA" dirty="0"/>
              <a:t>Let God avenge (Rom. 12:19)</a:t>
            </a:r>
          </a:p>
          <a:p>
            <a:r>
              <a:rPr lang="en-ZA" dirty="0"/>
              <a:t>Be angry and sin not (Eph. 4:23)</a:t>
            </a:r>
          </a:p>
          <a:p>
            <a:r>
              <a:rPr lang="en-ZA" dirty="0"/>
              <a:t>Abandon self preservation and selfish interests (Gal. 5:24)</a:t>
            </a:r>
          </a:p>
          <a:p>
            <a:r>
              <a:rPr lang="en-ZA" dirty="0"/>
              <a:t>Study (2 Tim. 2:15)</a:t>
            </a:r>
          </a:p>
          <a:p>
            <a:r>
              <a:rPr lang="en-ZA" dirty="0"/>
              <a:t>Move with the Power of God (Matt 10:19)</a:t>
            </a:r>
          </a:p>
        </p:txBody>
      </p:sp>
      <p:sp>
        <p:nvSpPr>
          <p:cNvPr id="3" name="Title 2">
            <a:extLst>
              <a:ext uri="{FF2B5EF4-FFF2-40B4-BE49-F238E27FC236}">
                <a16:creationId xmlns:a16="http://schemas.microsoft.com/office/drawing/2014/main" id="{7A663105-4B92-4F24-9DF6-58BB116E29FA}"/>
              </a:ext>
            </a:extLst>
          </p:cNvPr>
          <p:cNvSpPr>
            <a:spLocks noGrp="1"/>
          </p:cNvSpPr>
          <p:nvPr>
            <p:ph type="ctrTitle"/>
          </p:nvPr>
        </p:nvSpPr>
        <p:spPr bwMode="black">
          <a:xfrm>
            <a:off x="5573044" y="1052849"/>
            <a:ext cx="5085650" cy="720000"/>
          </a:xfrm>
        </p:spPr>
        <p:txBody>
          <a:bodyPr/>
          <a:lstStyle/>
          <a:p>
            <a:r>
              <a:rPr lang="en-ZA" dirty="0"/>
              <a:t>The Cure for the Tongue</a:t>
            </a:r>
          </a:p>
        </p:txBody>
      </p:sp>
      <p:sp>
        <p:nvSpPr>
          <p:cNvPr id="4" name="Subtitle 3">
            <a:extLst>
              <a:ext uri="{FF2B5EF4-FFF2-40B4-BE49-F238E27FC236}">
                <a16:creationId xmlns:a16="http://schemas.microsoft.com/office/drawing/2014/main" id="{8E41F722-BA6E-4DCA-864E-876ECDFB5336}"/>
              </a:ext>
            </a:extLst>
          </p:cNvPr>
          <p:cNvSpPr>
            <a:spLocks noGrp="1"/>
          </p:cNvSpPr>
          <p:nvPr>
            <p:ph type="subTitle" idx="1"/>
          </p:nvPr>
        </p:nvSpPr>
        <p:spPr bwMode="black">
          <a:xfrm>
            <a:off x="5706209" y="2804108"/>
            <a:ext cx="5085650" cy="1800000"/>
          </a:xfrm>
        </p:spPr>
        <p:txBody>
          <a:bodyPr/>
          <a:lstStyle/>
          <a:p>
            <a:pPr algn="just"/>
            <a:r>
              <a:rPr lang="en-US" sz="1600" b="1" i="1" dirty="0">
                <a:solidFill>
                  <a:schemeClr val="accent6">
                    <a:lumMod val="40000"/>
                    <a:lumOff val="60000"/>
                  </a:schemeClr>
                </a:solidFill>
              </a:rPr>
              <a:t>Zechariah 4:6</a:t>
            </a:r>
            <a:r>
              <a:rPr lang="en-US" sz="1600" i="1" dirty="0">
                <a:solidFill>
                  <a:schemeClr val="accent6">
                    <a:lumMod val="40000"/>
                    <a:lumOff val="60000"/>
                  </a:schemeClr>
                </a:solidFill>
              </a:rPr>
              <a:t> Then he answered and </a:t>
            </a:r>
            <a:r>
              <a:rPr lang="en-US" sz="1600" i="1" dirty="0" err="1">
                <a:solidFill>
                  <a:schemeClr val="accent6">
                    <a:lumMod val="40000"/>
                    <a:lumOff val="60000"/>
                  </a:schemeClr>
                </a:solidFill>
              </a:rPr>
              <a:t>spake</a:t>
            </a:r>
            <a:r>
              <a:rPr lang="en-US" sz="1600" i="1" dirty="0">
                <a:solidFill>
                  <a:schemeClr val="accent6">
                    <a:lumMod val="40000"/>
                    <a:lumOff val="60000"/>
                  </a:schemeClr>
                </a:solidFill>
              </a:rPr>
              <a:t> unto me, saying, This is the word of the LORD unto Zerubbabel, saying, Not by might, nor by power, but by my spirit, saith the LORD of hosts.</a:t>
            </a:r>
            <a:endParaRPr lang="en-ZA" sz="1600" i="1" dirty="0">
              <a:solidFill>
                <a:schemeClr val="accent6">
                  <a:lumMod val="40000"/>
                  <a:lumOff val="60000"/>
                </a:schemeClr>
              </a:solidFill>
            </a:endParaRPr>
          </a:p>
        </p:txBody>
      </p:sp>
      <p:sp>
        <p:nvSpPr>
          <p:cNvPr id="2" name="Arrow: Right 1">
            <a:extLst>
              <a:ext uri="{FF2B5EF4-FFF2-40B4-BE49-F238E27FC236}">
                <a16:creationId xmlns:a16="http://schemas.microsoft.com/office/drawing/2014/main" id="{1766109A-A379-40DE-91A8-332BBFC3566E}"/>
              </a:ext>
            </a:extLst>
          </p:cNvPr>
          <p:cNvSpPr/>
          <p:nvPr/>
        </p:nvSpPr>
        <p:spPr>
          <a:xfrm>
            <a:off x="142043" y="1305397"/>
            <a:ext cx="5752730" cy="720000"/>
          </a:xfrm>
          <a:prstGeom prst="rightArrow">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The Forked Tongue: the lying Tongue</a:t>
            </a:r>
          </a:p>
        </p:txBody>
      </p:sp>
      <p:sp>
        <p:nvSpPr>
          <p:cNvPr id="7" name="Arrow: Right 6">
            <a:extLst>
              <a:ext uri="{FF2B5EF4-FFF2-40B4-BE49-F238E27FC236}">
                <a16:creationId xmlns:a16="http://schemas.microsoft.com/office/drawing/2014/main" id="{3D5BE7A8-B505-434E-ACB6-53BCC07A9605}"/>
              </a:ext>
            </a:extLst>
          </p:cNvPr>
          <p:cNvSpPr/>
          <p:nvPr/>
        </p:nvSpPr>
        <p:spPr>
          <a:xfrm>
            <a:off x="142043" y="2095820"/>
            <a:ext cx="5752730" cy="763137"/>
          </a:xfrm>
          <a:prstGeom prst="rightArrow">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The Tongue-tied Tongue: the fearful tongue</a:t>
            </a:r>
          </a:p>
        </p:txBody>
      </p:sp>
      <p:sp>
        <p:nvSpPr>
          <p:cNvPr id="8" name="Arrow: Right 7">
            <a:extLst>
              <a:ext uri="{FF2B5EF4-FFF2-40B4-BE49-F238E27FC236}">
                <a16:creationId xmlns:a16="http://schemas.microsoft.com/office/drawing/2014/main" id="{44E0814D-E317-4E6B-9284-28C15A94C991}"/>
              </a:ext>
            </a:extLst>
          </p:cNvPr>
          <p:cNvSpPr/>
          <p:nvPr/>
        </p:nvSpPr>
        <p:spPr>
          <a:xfrm>
            <a:off x="142043" y="437761"/>
            <a:ext cx="5752730" cy="720000"/>
          </a:xfrm>
          <a:prstGeom prst="rightArrow">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The Unruly Tongue: the uncontrolled tongue</a:t>
            </a:r>
          </a:p>
        </p:txBody>
      </p:sp>
      <p:pic>
        <p:nvPicPr>
          <p:cNvPr id="11" name="Picture 10">
            <a:extLst>
              <a:ext uri="{FF2B5EF4-FFF2-40B4-BE49-F238E27FC236}">
                <a16:creationId xmlns:a16="http://schemas.microsoft.com/office/drawing/2014/main" id="{8A8F995A-5A63-417D-97BD-C051C6AA2100}"/>
              </a:ext>
            </a:extLst>
          </p:cNvPr>
          <p:cNvPicPr>
            <a:picLocks noChangeAspect="1"/>
          </p:cNvPicPr>
          <p:nvPr/>
        </p:nvPicPr>
        <p:blipFill>
          <a:blip r:embed="rId3"/>
          <a:stretch>
            <a:fillRect/>
          </a:stretch>
        </p:blipFill>
        <p:spPr>
          <a:xfrm>
            <a:off x="11104578" y="5241946"/>
            <a:ext cx="1087422" cy="1076504"/>
          </a:xfrm>
          <a:prstGeom prst="rect">
            <a:avLst/>
          </a:prstGeom>
        </p:spPr>
      </p:pic>
    </p:spTree>
    <p:extLst>
      <p:ext uri="{BB962C8B-B14F-4D97-AF65-F5344CB8AC3E}">
        <p14:creationId xmlns:p14="http://schemas.microsoft.com/office/powerpoint/2010/main" val="2122728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3196A-A76D-47F1-A8FB-7438D050CE4B}"/>
              </a:ext>
            </a:extLst>
          </p:cNvPr>
          <p:cNvSpPr>
            <a:spLocks noGrp="1"/>
          </p:cNvSpPr>
          <p:nvPr>
            <p:ph type="title"/>
          </p:nvPr>
        </p:nvSpPr>
        <p:spPr/>
        <p:txBody>
          <a:bodyPr/>
          <a:lstStyle/>
          <a:p>
            <a:r>
              <a:rPr lang="en-ZA" dirty="0"/>
              <a:t>Three Takeaways</a:t>
            </a:r>
          </a:p>
        </p:txBody>
      </p:sp>
      <p:sp>
        <p:nvSpPr>
          <p:cNvPr id="4" name="Text Placeholder 3">
            <a:extLst>
              <a:ext uri="{FF2B5EF4-FFF2-40B4-BE49-F238E27FC236}">
                <a16:creationId xmlns:a16="http://schemas.microsoft.com/office/drawing/2014/main" id="{4BBB1AB1-BCAC-49C5-AF28-BBDC686990F9}"/>
              </a:ext>
            </a:extLst>
          </p:cNvPr>
          <p:cNvSpPr>
            <a:spLocks noGrp="1"/>
          </p:cNvSpPr>
          <p:nvPr>
            <p:ph type="body" sz="quarter" idx="13"/>
          </p:nvPr>
        </p:nvSpPr>
        <p:spPr>
          <a:xfrm>
            <a:off x="431800" y="1116000"/>
            <a:ext cx="10144125" cy="252000"/>
          </a:xfrm>
        </p:spPr>
        <p:txBody>
          <a:bodyPr/>
          <a:lstStyle/>
          <a:p>
            <a:r>
              <a:rPr lang="en-ZA" dirty="0"/>
              <a:t>The Tongue (The Operation Series)</a:t>
            </a:r>
          </a:p>
        </p:txBody>
      </p:sp>
      <p:sp>
        <p:nvSpPr>
          <p:cNvPr id="8" name="Content Placeholder 7">
            <a:extLst>
              <a:ext uri="{FF2B5EF4-FFF2-40B4-BE49-F238E27FC236}">
                <a16:creationId xmlns:a16="http://schemas.microsoft.com/office/drawing/2014/main" id="{AD5B11C5-EB75-4884-ADDC-73EA04FE9FCE}"/>
              </a:ext>
            </a:extLst>
          </p:cNvPr>
          <p:cNvSpPr>
            <a:spLocks noGrp="1"/>
          </p:cNvSpPr>
          <p:nvPr>
            <p:ph idx="1"/>
          </p:nvPr>
        </p:nvSpPr>
        <p:spPr/>
        <p:txBody>
          <a:bodyPr/>
          <a:lstStyle/>
          <a:p>
            <a:r>
              <a:rPr lang="en-ZA" dirty="0"/>
              <a:t>The Power of Words</a:t>
            </a:r>
          </a:p>
        </p:txBody>
      </p:sp>
      <p:sp>
        <p:nvSpPr>
          <p:cNvPr id="5" name="Content Placeholder 4">
            <a:extLst>
              <a:ext uri="{FF2B5EF4-FFF2-40B4-BE49-F238E27FC236}">
                <a16:creationId xmlns:a16="http://schemas.microsoft.com/office/drawing/2014/main" id="{A444DFB7-7E28-41B4-9BF9-BE436E0FC9E8}"/>
              </a:ext>
            </a:extLst>
          </p:cNvPr>
          <p:cNvSpPr>
            <a:spLocks noGrp="1"/>
          </p:cNvSpPr>
          <p:nvPr>
            <p:ph idx="14"/>
          </p:nvPr>
        </p:nvSpPr>
        <p:spPr/>
        <p:txBody>
          <a:bodyPr/>
          <a:lstStyle/>
          <a:p>
            <a:pPr marL="0" indent="0" algn="just">
              <a:buNone/>
            </a:pPr>
            <a:r>
              <a:rPr lang="en-ZA" dirty="0"/>
              <a:t>God spoke everything into existence and Jesus is the Word. Faith comes by hearing. Words are the building blocks and the method of choice for God to advance his Kingdom. It’s for this reason that we must use the power of the tongue to build up rather than tear down. A clean heart and wise timing help us use the tongue for good.</a:t>
            </a:r>
          </a:p>
          <a:p>
            <a:endParaRPr lang="en-ZA" dirty="0"/>
          </a:p>
          <a:p>
            <a:endParaRPr lang="en-ZA" dirty="0"/>
          </a:p>
        </p:txBody>
      </p:sp>
      <p:sp>
        <p:nvSpPr>
          <p:cNvPr id="9" name="Content Placeholder 8">
            <a:extLst>
              <a:ext uri="{FF2B5EF4-FFF2-40B4-BE49-F238E27FC236}">
                <a16:creationId xmlns:a16="http://schemas.microsoft.com/office/drawing/2014/main" id="{C1931C4D-A892-4FF3-8E0D-09189255CCF9}"/>
              </a:ext>
            </a:extLst>
          </p:cNvPr>
          <p:cNvSpPr>
            <a:spLocks noGrp="1"/>
          </p:cNvSpPr>
          <p:nvPr>
            <p:ph idx="17"/>
          </p:nvPr>
        </p:nvSpPr>
        <p:spPr/>
        <p:txBody>
          <a:bodyPr/>
          <a:lstStyle/>
          <a:p>
            <a:r>
              <a:rPr lang="en-ZA" dirty="0"/>
              <a:t>The Type of Tongues</a:t>
            </a:r>
          </a:p>
        </p:txBody>
      </p:sp>
      <p:sp>
        <p:nvSpPr>
          <p:cNvPr id="6" name="Content Placeholder 5">
            <a:extLst>
              <a:ext uri="{FF2B5EF4-FFF2-40B4-BE49-F238E27FC236}">
                <a16:creationId xmlns:a16="http://schemas.microsoft.com/office/drawing/2014/main" id="{8F1F20C0-022B-4E7D-BF64-E9B2AFE01D1E}"/>
              </a:ext>
            </a:extLst>
          </p:cNvPr>
          <p:cNvSpPr>
            <a:spLocks noGrp="1"/>
          </p:cNvSpPr>
          <p:nvPr>
            <p:ph idx="15"/>
          </p:nvPr>
        </p:nvSpPr>
        <p:spPr/>
        <p:txBody>
          <a:bodyPr/>
          <a:lstStyle/>
          <a:p>
            <a:pPr marL="0" indent="0" algn="just">
              <a:buNone/>
            </a:pPr>
            <a:r>
              <a:rPr lang="en-ZA" dirty="0"/>
              <a:t>Scripture references the unruly tongue, the lying tongue, and the fearful tongue. The unruly tongue has the power to control a person and cannot be tamed. The lying tongue is a forked tongue that comes from Satan’s nature who is the father of lies. The fearful tongue is one that will not speak up for God due to fear or ignorance.</a:t>
            </a:r>
          </a:p>
        </p:txBody>
      </p:sp>
      <p:sp>
        <p:nvSpPr>
          <p:cNvPr id="10" name="Content Placeholder 9">
            <a:extLst>
              <a:ext uri="{FF2B5EF4-FFF2-40B4-BE49-F238E27FC236}">
                <a16:creationId xmlns:a16="http://schemas.microsoft.com/office/drawing/2014/main" id="{09A5516D-8C31-4428-AF93-D3D26BBCBCDF}"/>
              </a:ext>
            </a:extLst>
          </p:cNvPr>
          <p:cNvSpPr>
            <a:spLocks noGrp="1"/>
          </p:cNvSpPr>
          <p:nvPr>
            <p:ph idx="18"/>
          </p:nvPr>
        </p:nvSpPr>
        <p:spPr/>
        <p:txBody>
          <a:bodyPr/>
          <a:lstStyle/>
          <a:p>
            <a:r>
              <a:rPr lang="en-ZA" dirty="0"/>
              <a:t>Controlling the Tongue</a:t>
            </a:r>
          </a:p>
        </p:txBody>
      </p:sp>
      <p:sp>
        <p:nvSpPr>
          <p:cNvPr id="7" name="Content Placeholder 6">
            <a:extLst>
              <a:ext uri="{FF2B5EF4-FFF2-40B4-BE49-F238E27FC236}">
                <a16:creationId xmlns:a16="http://schemas.microsoft.com/office/drawing/2014/main" id="{9356C085-A0B2-4CAD-B8CD-22F8E31F72C7}"/>
              </a:ext>
            </a:extLst>
          </p:cNvPr>
          <p:cNvSpPr>
            <a:spLocks noGrp="1"/>
          </p:cNvSpPr>
          <p:nvPr>
            <p:ph idx="16"/>
          </p:nvPr>
        </p:nvSpPr>
        <p:spPr/>
        <p:txBody>
          <a:bodyPr/>
          <a:lstStyle/>
          <a:p>
            <a:pPr marL="0" indent="0" algn="just">
              <a:buNone/>
            </a:pPr>
            <a:r>
              <a:rPr lang="en-ZA" dirty="0"/>
              <a:t>No man can tame the tongue, so it has to be done by the Holy Spirit. We have a responsibility to censor what influences our heart, since out of the heart the mouth speaks. We also have a responsibility to crucify our selfish desires. Trusting in the Lord and having faith, can conquer a fearful tongue, as well as studying the word of God.</a:t>
            </a:r>
          </a:p>
          <a:p>
            <a:endParaRPr lang="en-ZA" dirty="0"/>
          </a:p>
        </p:txBody>
      </p:sp>
      <p:sp>
        <p:nvSpPr>
          <p:cNvPr id="3" name="Slide Number Placeholder 2">
            <a:extLst>
              <a:ext uri="{FF2B5EF4-FFF2-40B4-BE49-F238E27FC236}">
                <a16:creationId xmlns:a16="http://schemas.microsoft.com/office/drawing/2014/main" id="{91156343-8474-456D-AFB4-0D3E683B5C8F}"/>
              </a:ext>
            </a:extLst>
          </p:cNvPr>
          <p:cNvSpPr>
            <a:spLocks noGrp="1"/>
          </p:cNvSpPr>
          <p:nvPr>
            <p:ph type="sldNum" sz="quarter" idx="19"/>
          </p:nvPr>
        </p:nvSpPr>
        <p:spPr>
          <a:xfrm>
            <a:off x="11091633" y="6456363"/>
            <a:ext cx="962795" cy="264330"/>
          </a:xfrm>
        </p:spPr>
        <p:txBody>
          <a:bodyPr/>
          <a:lstStyle/>
          <a:p>
            <a:r>
              <a:rPr lang="en-ZA" dirty="0"/>
              <a:t>page </a:t>
            </a:r>
            <a:fld id="{19B51A1E-902D-48AF-9020-955120F399B6}" type="slidenum">
              <a:rPr lang="en-ZA" b="1" i="1"/>
              <a:pPr/>
              <a:t>8</a:t>
            </a:fld>
            <a:endParaRPr lang="en-ZA" b="1" i="1" dirty="0"/>
          </a:p>
        </p:txBody>
      </p:sp>
      <p:pic>
        <p:nvPicPr>
          <p:cNvPr id="11" name="Picture 10">
            <a:extLst>
              <a:ext uri="{FF2B5EF4-FFF2-40B4-BE49-F238E27FC236}">
                <a16:creationId xmlns:a16="http://schemas.microsoft.com/office/drawing/2014/main" id="{386E3FD4-802E-40C7-B87A-9C8D8498CB1D}"/>
              </a:ext>
            </a:extLst>
          </p:cNvPr>
          <p:cNvPicPr>
            <a:picLocks noChangeAspect="1"/>
          </p:cNvPicPr>
          <p:nvPr/>
        </p:nvPicPr>
        <p:blipFill>
          <a:blip r:embed="rId2"/>
          <a:stretch>
            <a:fillRect/>
          </a:stretch>
        </p:blipFill>
        <p:spPr>
          <a:xfrm>
            <a:off x="11091634" y="5499208"/>
            <a:ext cx="1022026" cy="957155"/>
          </a:xfrm>
          <a:prstGeom prst="rect">
            <a:avLst/>
          </a:prstGeom>
        </p:spPr>
      </p:pic>
    </p:spTree>
    <p:extLst>
      <p:ext uri="{BB962C8B-B14F-4D97-AF65-F5344CB8AC3E}">
        <p14:creationId xmlns:p14="http://schemas.microsoft.com/office/powerpoint/2010/main" val="1601389975"/>
      </p:ext>
    </p:extLst>
  </p:cSld>
  <p:clrMapOvr>
    <a:masterClrMapping/>
  </p:clrMapOvr>
</p:sld>
</file>

<file path=ppt/theme/theme1.xml><?xml version="1.0" encoding="utf-8"?>
<a:theme xmlns:a="http://schemas.openxmlformats.org/drawingml/2006/main" name="Office Theme">
  <a:themeElements>
    <a:clrScheme name="Custom 128">
      <a:dk1>
        <a:sysClr val="windowText" lastClr="000000"/>
      </a:dk1>
      <a:lt1>
        <a:srgbClr val="FFFFFF"/>
      </a:lt1>
      <a:dk2>
        <a:srgbClr val="3F3F3F"/>
      </a:dk2>
      <a:lt2>
        <a:srgbClr val="F2F2F2"/>
      </a:lt2>
      <a:accent1>
        <a:srgbClr val="31B0C1"/>
      </a:accent1>
      <a:accent2>
        <a:srgbClr val="CB488B"/>
      </a:accent2>
      <a:accent3>
        <a:srgbClr val="BC9230"/>
      </a:accent3>
      <a:accent4>
        <a:srgbClr val="126974"/>
      </a:accent4>
      <a:accent5>
        <a:srgbClr val="C13131"/>
      </a:accent5>
      <a:accent6>
        <a:srgbClr val="8E8016"/>
      </a:accent6>
      <a:hlink>
        <a:srgbClr val="31B0C1"/>
      </a:hlink>
      <a:folHlink>
        <a:srgbClr val="31B0C1"/>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Healthcare Pitch Deck_SB - v8.potx" id="{09150694-2D10-47FB-9499-835637889593}" vid="{C9B4AEDE-1B81-453E-91DD-2B942C10F46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Healthcare pitch deck</Template>
  <TotalTime>0</TotalTime>
  <Words>1260</Words>
  <Application>Microsoft Office PowerPoint</Application>
  <PresentationFormat>Widescreen</PresentationFormat>
  <Paragraphs>66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Corbel</vt:lpstr>
      <vt:lpstr>Times New Roman</vt:lpstr>
      <vt:lpstr>Office Theme</vt:lpstr>
      <vt:lpstr>The Power of the Tongue</vt:lpstr>
      <vt:lpstr>The Tongue Can Build Up or Tear Down</vt:lpstr>
      <vt:lpstr>Diagnosis 1: The Unruly Tongue</vt:lpstr>
      <vt:lpstr>Discussion Question</vt:lpstr>
      <vt:lpstr>Diagnosis 2: The Forked Tongue</vt:lpstr>
      <vt:lpstr>Diagnosis 3: Tongue-Tied</vt:lpstr>
      <vt:lpstr>The Cure for the Tongue</vt:lpstr>
      <vt:lpstr>Three 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2019-01-03T17:26:30Z</dcterms:created>
  <dcterms:modified xsi:type="dcterms:W3CDTF">2019-01-31T18:49:18Z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v-abdarl@microsoft.com</vt:lpwstr>
  </property>
  <property fmtid="{D5CDD505-2E9C-101B-9397-08002B2CF9AE}" pid="5" name="MSIP_Label_f42aa342-8706-4288-bd11-ebb85995028c_SetDate">
    <vt:lpwstr>2018-08-01T18:30:10.3119981Z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