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2" r:id="rId5"/>
    <p:sldId id="258" r:id="rId6"/>
    <p:sldId id="264"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3/15/2018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3/15/2018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3/15/2018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3/15/2018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3/15/2018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D3E03-A3DF-4443-9C48-C5A383FF232C}"/>
              </a:ext>
            </a:extLst>
          </p:cNvPr>
          <p:cNvSpPr>
            <a:spLocks noGrp="1"/>
          </p:cNvSpPr>
          <p:nvPr>
            <p:ph type="ctrTitle"/>
          </p:nvPr>
        </p:nvSpPr>
        <p:spPr/>
        <p:txBody>
          <a:bodyPr/>
          <a:lstStyle/>
          <a:p>
            <a:r>
              <a:rPr lang="en-US" dirty="0"/>
              <a:t>The Breastplate of Righteousness</a:t>
            </a:r>
          </a:p>
        </p:txBody>
      </p:sp>
      <p:sp>
        <p:nvSpPr>
          <p:cNvPr id="3" name="Subtitle 2">
            <a:extLst>
              <a:ext uri="{FF2B5EF4-FFF2-40B4-BE49-F238E27FC236}">
                <a16:creationId xmlns:a16="http://schemas.microsoft.com/office/drawing/2014/main" id="{7AEA5596-B2A2-4898-BE0D-0BC7AF854DDD}"/>
              </a:ext>
            </a:extLst>
          </p:cNvPr>
          <p:cNvSpPr>
            <a:spLocks noGrp="1"/>
          </p:cNvSpPr>
          <p:nvPr>
            <p:ph type="subTitle" idx="1"/>
          </p:nvPr>
        </p:nvSpPr>
        <p:spPr/>
        <p:txBody>
          <a:bodyPr/>
          <a:lstStyle/>
          <a:p>
            <a:r>
              <a:rPr lang="en-US" dirty="0"/>
              <a:t>Outfit of the day series (OOTD)</a:t>
            </a:r>
          </a:p>
        </p:txBody>
      </p:sp>
      <p:pic>
        <p:nvPicPr>
          <p:cNvPr id="5" name="Picture 4">
            <a:extLst>
              <a:ext uri="{FF2B5EF4-FFF2-40B4-BE49-F238E27FC236}">
                <a16:creationId xmlns:a16="http://schemas.microsoft.com/office/drawing/2014/main" id="{FC38E150-DDAA-453B-BC16-6003EA20D182}"/>
              </a:ext>
            </a:extLst>
          </p:cNvPr>
          <p:cNvPicPr>
            <a:picLocks noChangeAspect="1"/>
          </p:cNvPicPr>
          <p:nvPr/>
        </p:nvPicPr>
        <p:blipFill>
          <a:blip r:embed="rId2"/>
          <a:stretch>
            <a:fillRect/>
          </a:stretch>
        </p:blipFill>
        <p:spPr>
          <a:xfrm>
            <a:off x="4298418" y="3085766"/>
            <a:ext cx="3595164" cy="3297279"/>
          </a:xfrm>
          <a:prstGeom prst="rect">
            <a:avLst/>
          </a:prstGeom>
        </p:spPr>
      </p:pic>
    </p:spTree>
    <p:extLst>
      <p:ext uri="{BB962C8B-B14F-4D97-AF65-F5344CB8AC3E}">
        <p14:creationId xmlns:p14="http://schemas.microsoft.com/office/powerpoint/2010/main" val="277845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2228003"/>
            <a:ext cx="11146210" cy="3633047"/>
          </a:xfrm>
        </p:spPr>
        <p:txBody>
          <a:bodyPr>
            <a:noAutofit/>
          </a:bodyPr>
          <a:lstStyle/>
          <a:p>
            <a:r>
              <a:rPr lang="en-US" sz="2800" dirty="0"/>
              <a:t>Ephesians 6:10-14 Finally, my brethren, be strong in the Lord, and in the power of his might. 11 Put on the whole </a:t>
            </a:r>
            <a:r>
              <a:rPr lang="en-US" sz="2800" dirty="0" err="1"/>
              <a:t>armour</a:t>
            </a:r>
            <a:r>
              <a:rPr lang="en-US" sz="2800" dirty="0"/>
              <a:t> of God, that ye may be able to stand against the wiles of the devil. 12 For we wrestle not against flesh and blood, but against principalities, against powers, against the rulers of the darkness of this world, against spiritual wickedness in high places.13 Wherefore take unto you the whole </a:t>
            </a:r>
            <a:r>
              <a:rPr lang="en-US" sz="2800" dirty="0" err="1"/>
              <a:t>armour</a:t>
            </a:r>
            <a:r>
              <a:rPr lang="en-US" sz="2800" dirty="0"/>
              <a:t> of God, that ye may be able to withstand in the evil day, and having done all, to stand.14 Stand therefore, having your loins girt about with truth, and having on the breastplate of righteousness;</a:t>
            </a:r>
          </a:p>
        </p:txBody>
      </p:sp>
    </p:spTree>
    <p:extLst>
      <p:ext uri="{BB962C8B-B14F-4D97-AF65-F5344CB8AC3E}">
        <p14:creationId xmlns:p14="http://schemas.microsoft.com/office/powerpoint/2010/main" val="511806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What Is Righteousness?</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2228003"/>
            <a:ext cx="11146210" cy="3633047"/>
          </a:xfrm>
        </p:spPr>
        <p:txBody>
          <a:bodyPr>
            <a:noAutofit/>
          </a:bodyPr>
          <a:lstStyle/>
          <a:p>
            <a:r>
              <a:rPr lang="en-US" sz="2800" dirty="0"/>
              <a:t>DIKAIOSUNE – The character or quality of being right or just</a:t>
            </a:r>
          </a:p>
          <a:p>
            <a:r>
              <a:rPr lang="en-US" sz="2800" dirty="0"/>
              <a:t>Attribution of God (e.g. his faithfulness, truthfulness, character)</a:t>
            </a:r>
          </a:p>
          <a:p>
            <a:r>
              <a:rPr lang="en-US" sz="2800" dirty="0"/>
              <a:t>“of that gracious gift of God to men whereby all who believe on the Lord Jesus Christ are brought into right relationship with God”</a:t>
            </a:r>
          </a:p>
        </p:txBody>
      </p:sp>
    </p:spTree>
    <p:extLst>
      <p:ext uri="{BB962C8B-B14F-4D97-AF65-F5344CB8AC3E}">
        <p14:creationId xmlns:p14="http://schemas.microsoft.com/office/powerpoint/2010/main" val="61610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Function</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3728621"/>
            <a:ext cx="11146210" cy="2585190"/>
          </a:xfrm>
        </p:spPr>
        <p:txBody>
          <a:bodyPr>
            <a:noAutofit/>
          </a:bodyPr>
          <a:lstStyle/>
          <a:p>
            <a:r>
              <a:rPr lang="en-US" sz="2800" dirty="0"/>
              <a:t>Made of all Metal</a:t>
            </a:r>
          </a:p>
          <a:p>
            <a:r>
              <a:rPr lang="en-US" sz="2800" dirty="0"/>
              <a:t>Protects the Front of the Soldier (not the back)</a:t>
            </a:r>
          </a:p>
          <a:p>
            <a:pPr lvl="1"/>
            <a:r>
              <a:rPr lang="en-US" sz="2600" dirty="0"/>
              <a:t>Not expected to retreat</a:t>
            </a:r>
          </a:p>
          <a:p>
            <a:pPr lvl="1"/>
            <a:r>
              <a:rPr lang="en-US" sz="2600" dirty="0"/>
              <a:t>Other Soldiers were supporting the back</a:t>
            </a:r>
          </a:p>
          <a:p>
            <a:r>
              <a:rPr lang="en-US" sz="2600" dirty="0"/>
              <a:t>Lightweight / allowed for speed, agility, and stamina</a:t>
            </a:r>
          </a:p>
          <a:p>
            <a:r>
              <a:rPr lang="en-US" sz="2600" dirty="0"/>
              <a:t>Protects Vital Organs (heart, lungs, liver, etc.)</a:t>
            </a:r>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4162595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8DBD5-70BF-4EB4-A1AB-4E3379870B1A}"/>
              </a:ext>
            </a:extLst>
          </p:cNvPr>
          <p:cNvSpPr>
            <a:spLocks noGrp="1"/>
          </p:cNvSpPr>
          <p:nvPr>
            <p:ph type="title"/>
          </p:nvPr>
        </p:nvSpPr>
        <p:spPr/>
        <p:txBody>
          <a:bodyPr/>
          <a:lstStyle/>
          <a:p>
            <a:r>
              <a:rPr lang="en-US" dirty="0"/>
              <a:t>How Do We Put on Righteousness?</a:t>
            </a:r>
          </a:p>
        </p:txBody>
      </p:sp>
      <p:sp>
        <p:nvSpPr>
          <p:cNvPr id="3" name="Content Placeholder 2">
            <a:extLst>
              <a:ext uri="{FF2B5EF4-FFF2-40B4-BE49-F238E27FC236}">
                <a16:creationId xmlns:a16="http://schemas.microsoft.com/office/drawing/2014/main" id="{BDE7802C-C0C7-4F04-87D3-43CBC7D00DFE}"/>
              </a:ext>
            </a:extLst>
          </p:cNvPr>
          <p:cNvSpPr>
            <a:spLocks noGrp="1"/>
          </p:cNvSpPr>
          <p:nvPr>
            <p:ph idx="1"/>
          </p:nvPr>
        </p:nvSpPr>
        <p:spPr>
          <a:xfrm>
            <a:off x="581192" y="2180496"/>
            <a:ext cx="11029615" cy="4262637"/>
          </a:xfrm>
        </p:spPr>
        <p:txBody>
          <a:bodyPr>
            <a:normAutofit/>
          </a:bodyPr>
          <a:lstStyle/>
          <a:p>
            <a:r>
              <a:rPr lang="en-US" sz="2800" dirty="0"/>
              <a:t>Pray it on</a:t>
            </a:r>
          </a:p>
          <a:p>
            <a:r>
              <a:rPr lang="en-US" sz="2800" dirty="0"/>
              <a:t>Must Be Our Nature; Born into it (1 John 2:29)</a:t>
            </a:r>
          </a:p>
          <a:p>
            <a:r>
              <a:rPr lang="en-US" sz="2800" dirty="0"/>
              <a:t>Abide in Christ (2 Corinthians 5:21)</a:t>
            </a:r>
          </a:p>
          <a:p>
            <a:r>
              <a:rPr lang="en-US" sz="2800" dirty="0"/>
              <a:t>Submission (Romans 10:1-4)</a:t>
            </a:r>
          </a:p>
          <a:p>
            <a:r>
              <a:rPr lang="en-US" sz="2800" dirty="0"/>
              <a:t>Believe With the Heart (Romans 10:5-10)</a:t>
            </a:r>
          </a:p>
          <a:p>
            <a:r>
              <a:rPr lang="en-US" sz="2800" dirty="0"/>
              <a:t>Walk After the Spirit (Romans 8:1-8)</a:t>
            </a:r>
          </a:p>
          <a:p>
            <a:endParaRPr lang="en-US" dirty="0"/>
          </a:p>
          <a:p>
            <a:endParaRPr lang="en-US" dirty="0"/>
          </a:p>
        </p:txBody>
      </p:sp>
    </p:spTree>
    <p:extLst>
      <p:ext uri="{BB962C8B-B14F-4D97-AF65-F5344CB8AC3E}">
        <p14:creationId xmlns:p14="http://schemas.microsoft.com/office/powerpoint/2010/main" val="178884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8DBD5-70BF-4EB4-A1AB-4E3379870B1A}"/>
              </a:ext>
            </a:extLst>
          </p:cNvPr>
          <p:cNvSpPr>
            <a:spLocks noGrp="1"/>
          </p:cNvSpPr>
          <p:nvPr>
            <p:ph type="title"/>
          </p:nvPr>
        </p:nvSpPr>
        <p:spPr/>
        <p:txBody>
          <a:bodyPr/>
          <a:lstStyle/>
          <a:p>
            <a:r>
              <a:rPr lang="en-US" dirty="0"/>
              <a:t>The Importance of the Heart</a:t>
            </a:r>
          </a:p>
        </p:txBody>
      </p:sp>
      <p:sp>
        <p:nvSpPr>
          <p:cNvPr id="3" name="Content Placeholder 2">
            <a:extLst>
              <a:ext uri="{FF2B5EF4-FFF2-40B4-BE49-F238E27FC236}">
                <a16:creationId xmlns:a16="http://schemas.microsoft.com/office/drawing/2014/main" id="{BDE7802C-C0C7-4F04-87D3-43CBC7D00DFE}"/>
              </a:ext>
            </a:extLst>
          </p:cNvPr>
          <p:cNvSpPr>
            <a:spLocks noGrp="1"/>
          </p:cNvSpPr>
          <p:nvPr>
            <p:ph idx="1"/>
          </p:nvPr>
        </p:nvSpPr>
        <p:spPr>
          <a:xfrm>
            <a:off x="581192" y="2180496"/>
            <a:ext cx="11029615" cy="4262637"/>
          </a:xfrm>
        </p:spPr>
        <p:txBody>
          <a:bodyPr>
            <a:normAutofit fontScale="85000" lnSpcReduction="20000"/>
          </a:bodyPr>
          <a:lstStyle/>
          <a:p>
            <a:r>
              <a:rPr lang="en-US" sz="2800" dirty="0"/>
              <a:t>Proverbs 4:23 - Keep thy heart with all diligence; for out of it are the issues of life.</a:t>
            </a:r>
          </a:p>
          <a:p>
            <a:r>
              <a:rPr lang="en-US" sz="2800" dirty="0"/>
              <a:t>Matthew 5:8 - Blessed are the pure in heart: for they shall see God.</a:t>
            </a:r>
          </a:p>
          <a:p>
            <a:r>
              <a:rPr lang="en-US" sz="2800" dirty="0"/>
              <a:t>Proverbs 21:2 - Every way of a man is right in his own eyes: but the LORD </a:t>
            </a:r>
            <a:r>
              <a:rPr lang="en-US" sz="2800" dirty="0" err="1"/>
              <a:t>pondereth</a:t>
            </a:r>
            <a:r>
              <a:rPr lang="en-US" sz="2800" dirty="0"/>
              <a:t> the hearts.</a:t>
            </a:r>
          </a:p>
          <a:p>
            <a:r>
              <a:rPr lang="en-US" sz="2800" dirty="0"/>
              <a:t>1 Timothy 1:5 - Now the end of the commandment is charity out of a pure heart, and of a good conscience, and of faith unfeigned:</a:t>
            </a:r>
          </a:p>
          <a:p>
            <a:r>
              <a:rPr lang="en-US" sz="2800" dirty="0"/>
              <a:t>Jeremiah 17:10 - I the LORD search the heart, I try the reins, even to give every man according to his ways, and according to the fruit of his doings.</a:t>
            </a:r>
          </a:p>
          <a:p>
            <a:r>
              <a:rPr lang="en-US" sz="2800" dirty="0"/>
              <a:t>Luke 10:27 - And he answering said, Thou shalt love the Lord thy God with all thy heart, and with all thy soul, and with all thy strength, and with all thy mind; and thy </a:t>
            </a:r>
            <a:r>
              <a:rPr lang="en-US" sz="2800" dirty="0" err="1"/>
              <a:t>neighbour</a:t>
            </a:r>
            <a:r>
              <a:rPr lang="en-US" sz="2800" dirty="0"/>
              <a:t> as thyself.</a:t>
            </a:r>
          </a:p>
          <a:p>
            <a:endParaRPr lang="en-US" sz="2800" dirty="0"/>
          </a:p>
        </p:txBody>
      </p:sp>
    </p:spTree>
    <p:extLst>
      <p:ext uri="{BB962C8B-B14F-4D97-AF65-F5344CB8AC3E}">
        <p14:creationId xmlns:p14="http://schemas.microsoft.com/office/powerpoint/2010/main" val="1731718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E3C55-A18F-44CC-8AF3-8256B1A1EBBF}"/>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865F5C95-8BE4-4F0A-AB17-76EE9A2AABB0}"/>
              </a:ext>
            </a:extLst>
          </p:cNvPr>
          <p:cNvSpPr>
            <a:spLocks noGrp="1"/>
          </p:cNvSpPr>
          <p:nvPr>
            <p:ph idx="1"/>
          </p:nvPr>
        </p:nvSpPr>
        <p:spPr>
          <a:xfrm>
            <a:off x="581192" y="2219417"/>
            <a:ext cx="11029615" cy="3639382"/>
          </a:xfrm>
        </p:spPr>
        <p:txBody>
          <a:bodyPr/>
          <a:lstStyle/>
          <a:p>
            <a:pPr marL="0" indent="0">
              <a:buNone/>
            </a:pPr>
            <a:endParaRPr lang="en-US" dirty="0"/>
          </a:p>
          <a:p>
            <a:pPr marL="0" indent="0">
              <a:buNone/>
            </a:pPr>
            <a:r>
              <a:rPr lang="en-US" sz="4800" dirty="0"/>
              <a:t>What are some of the attacks we face that come against our breastplate of righteousness?</a:t>
            </a:r>
          </a:p>
        </p:txBody>
      </p:sp>
    </p:spTree>
    <p:extLst>
      <p:ext uri="{BB962C8B-B14F-4D97-AF65-F5344CB8AC3E}">
        <p14:creationId xmlns:p14="http://schemas.microsoft.com/office/powerpoint/2010/main" val="3884921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C8EB9-AB2B-4DD2-A6F4-F8964A02255C}"/>
              </a:ext>
            </a:extLst>
          </p:cNvPr>
          <p:cNvSpPr>
            <a:spLocks noGrp="1"/>
          </p:cNvSpPr>
          <p:nvPr>
            <p:ph type="title"/>
          </p:nvPr>
        </p:nvSpPr>
        <p:spPr/>
        <p:txBody>
          <a:bodyPr/>
          <a:lstStyle/>
          <a:p>
            <a:r>
              <a:rPr lang="en-US" dirty="0"/>
              <a:t>Attacks We Face</a:t>
            </a:r>
          </a:p>
        </p:txBody>
      </p:sp>
      <p:sp>
        <p:nvSpPr>
          <p:cNvPr id="3" name="Content Placeholder 2">
            <a:extLst>
              <a:ext uri="{FF2B5EF4-FFF2-40B4-BE49-F238E27FC236}">
                <a16:creationId xmlns:a16="http://schemas.microsoft.com/office/drawing/2014/main" id="{E6B00397-F59C-45AE-997C-4A444FA4A11A}"/>
              </a:ext>
            </a:extLst>
          </p:cNvPr>
          <p:cNvSpPr>
            <a:spLocks noGrp="1"/>
          </p:cNvSpPr>
          <p:nvPr>
            <p:ph idx="1"/>
          </p:nvPr>
        </p:nvSpPr>
        <p:spPr/>
        <p:txBody>
          <a:bodyPr>
            <a:normAutofit/>
          </a:bodyPr>
          <a:lstStyle/>
          <a:p>
            <a:r>
              <a:rPr lang="en-US" sz="3200" dirty="0"/>
              <a:t>Hearing and Seeing (Lot)</a:t>
            </a:r>
          </a:p>
          <a:p>
            <a:r>
              <a:rPr lang="en-US" sz="3200" dirty="0"/>
              <a:t>Lies</a:t>
            </a:r>
          </a:p>
          <a:p>
            <a:r>
              <a:rPr lang="en-US" sz="3200" dirty="0"/>
              <a:t>Temptation</a:t>
            </a:r>
          </a:p>
          <a:p>
            <a:r>
              <a:rPr lang="en-US" sz="3200" dirty="0"/>
              <a:t>Demoralization</a:t>
            </a:r>
          </a:p>
        </p:txBody>
      </p:sp>
    </p:spTree>
    <p:extLst>
      <p:ext uri="{BB962C8B-B14F-4D97-AF65-F5344CB8AC3E}">
        <p14:creationId xmlns:p14="http://schemas.microsoft.com/office/powerpoint/2010/main" val="334583537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TM03457464[[fn=Dividend]]</Template>
  <TotalTime>12044</TotalTime>
  <Words>498</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Gill Sans MT</vt:lpstr>
      <vt:lpstr>Wingdings 2</vt:lpstr>
      <vt:lpstr>Dividend</vt:lpstr>
      <vt:lpstr>The Breastplate of Righteousness</vt:lpstr>
      <vt:lpstr>Purpose</vt:lpstr>
      <vt:lpstr>What Is Righteousness?</vt:lpstr>
      <vt:lpstr>Function</vt:lpstr>
      <vt:lpstr>How Do We Put on Righteousness?</vt:lpstr>
      <vt:lpstr>The Importance of the Heart</vt:lpstr>
      <vt:lpstr>Discussion  Question</vt:lpstr>
      <vt:lpstr>Attacks We Face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Outfit of the Day Series:</dc:title>
  <dc:creator>USER</dc:creator>
  <cp:lastModifiedBy>USER</cp:lastModifiedBy>
  <cp:revision>21</cp:revision>
  <dcterms:created xsi:type="dcterms:W3CDTF">2018-02-16T18:23:26Z</dcterms:created>
  <dcterms:modified xsi:type="dcterms:W3CDTF">2018-03-16T22:18:35Z</dcterms:modified>
</cp:coreProperties>
</file>