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4"/>
  </p:notesMasterIdLst>
  <p:sldIdLst>
    <p:sldId id="256" r:id="rId5"/>
    <p:sldId id="273" r:id="rId6"/>
    <p:sldId id="266" r:id="rId7"/>
    <p:sldId id="257" r:id="rId8"/>
    <p:sldId id="274" r:id="rId9"/>
    <p:sldId id="275" r:id="rId10"/>
    <p:sldId id="269" r:id="rId11"/>
    <p:sldId id="271"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86" d="100"/>
          <a:sy n="86" d="100"/>
        </p:scale>
        <p:origin x="57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12ABC-A230-4764-86DF-547B55146C53}" type="datetimeFigureOut">
              <a:rPr lang="en-US" smtClean="0"/>
              <a:t>10/4/2018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DE4A5-3FBD-4441-92F4-FF05E825A8F5}" type="slidenum">
              <a:rPr lang="en-US" smtClean="0"/>
              <a:t>‹#›</a:t>
            </a:fld>
            <a:endParaRPr lang="en-US"/>
          </a:p>
        </p:txBody>
      </p:sp>
    </p:spTree>
    <p:extLst>
      <p:ext uri="{BB962C8B-B14F-4D97-AF65-F5344CB8AC3E}">
        <p14:creationId xmlns:p14="http://schemas.microsoft.com/office/powerpoint/2010/main" val="420821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8CAB37-1E88-4708-A532-D75EB2177F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PowerPoint logo">
            <a:extLst>
              <a:ext uri="{FF2B5EF4-FFF2-40B4-BE49-F238E27FC236}">
                <a16:creationId xmlns:a16="http://schemas.microsoft.com/office/drawing/2014/main" id="{A11B18B3-9881-4CAC-89A9-F3B817530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9487709" y="5573935"/>
            <a:ext cx="2043316" cy="679645"/>
          </a:xfrm>
          <a:prstGeom prst="rect">
            <a:avLst/>
          </a:prstGeom>
        </p:spPr>
      </p:pic>
      <p:cxnSp>
        <p:nvCxnSpPr>
          <p:cNvPr id="9" name="Straight Connector 8">
            <a:extLst>
              <a:ext uri="{FF2B5EF4-FFF2-40B4-BE49-F238E27FC236}">
                <a16:creationId xmlns:a16="http://schemas.microsoft.com/office/drawing/2014/main" id="{66961839-10F7-4B26-97D8-3B09045F4074}"/>
              </a:ext>
              <a:ext uri="{C183D7F6-B498-43B3-948B-1728B52AA6E4}">
                <adec:decorative xmlns:adec="http://schemas.microsoft.com/office/drawing/2017/decorative" val="1"/>
              </a:ext>
            </a:extLst>
          </p:cNvPr>
          <p:cNvCxnSpPr>
            <a:cxnSpLocks/>
          </p:cNvCxnSpPr>
          <p:nvPr userDrawn="1"/>
        </p:nvCxnSpPr>
        <p:spPr>
          <a:xfrm>
            <a:off x="556427" y="4486359"/>
            <a:ext cx="83031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897E7F-9714-44E5-993E-DBF4230C6963}"/>
              </a:ext>
            </a:extLst>
          </p:cNvPr>
          <p:cNvSpPr>
            <a:spLocks noGrp="1"/>
          </p:cNvSpPr>
          <p:nvPr>
            <p:ph type="ctrTitle"/>
          </p:nvPr>
        </p:nvSpPr>
        <p:spPr>
          <a:xfrm>
            <a:off x="442124" y="3083859"/>
            <a:ext cx="10974598" cy="1513164"/>
          </a:xfrm>
        </p:spPr>
        <p:txBody>
          <a:bodyPr vert="horz" lIns="91440" tIns="45720" rIns="91440" bIns="45720" rtlCol="0" anchor="ctr" anchorCtr="0">
            <a:normAutofit/>
          </a:bodyPr>
          <a:lstStyle>
            <a:lvl1pPr>
              <a:defRPr lang="en-US" sz="4400" b="0">
                <a:ea typeface="Segoe UI Black" panose="020B0A02040204020203" pitchFamily="34" charset="0"/>
                <a:cs typeface="Segoe UI Black" panose="020B0A02040204020203" pitchFamily="34" charset="0"/>
              </a:defRPr>
            </a:lvl1pPr>
          </a:lstStyle>
          <a:p>
            <a:pPr marL="0" lvl="0"/>
            <a:r>
              <a:rPr lang="en-US"/>
              <a:t>Click to edit Master title style</a:t>
            </a:r>
          </a:p>
        </p:txBody>
      </p:sp>
      <p:sp>
        <p:nvSpPr>
          <p:cNvPr id="3" name="Subtitle 2">
            <a:extLst>
              <a:ext uri="{FF2B5EF4-FFF2-40B4-BE49-F238E27FC236}">
                <a16:creationId xmlns:a16="http://schemas.microsoft.com/office/drawing/2014/main" id="{FC7F7019-E7BE-4EF2-AE25-147C9EB6E3AD}"/>
              </a:ext>
            </a:extLst>
          </p:cNvPr>
          <p:cNvSpPr>
            <a:spLocks noGrp="1"/>
          </p:cNvSpPr>
          <p:nvPr>
            <p:ph type="subTitle" idx="1"/>
          </p:nvPr>
        </p:nvSpPr>
        <p:spPr>
          <a:xfrm>
            <a:off x="556427" y="4746054"/>
            <a:ext cx="6579479" cy="1253469"/>
          </a:xfrm>
        </p:spPr>
        <p:txBody>
          <a:bodyPr vert="horz" lIns="91440" tIns="45720" rIns="91440" bIns="45720" rtlCol="0">
            <a:noAutofit/>
          </a:bodyPr>
          <a:lstStyle>
            <a:lvl1pPr marL="0" indent="0">
              <a:buNone/>
              <a:defRPr lang="en-US" sz="2200" b="1">
                <a:solidFill>
                  <a:schemeClr val="bg1"/>
                </a:solidFill>
              </a:defRPr>
            </a:lvl1pPr>
          </a:lstStyle>
          <a:p>
            <a:pPr marL="228600" lvl="0" indent="-228600">
              <a:lnSpc>
                <a:spcPct val="100000"/>
              </a:lnSpc>
              <a:spcAft>
                <a:spcPts val="1200"/>
              </a:spcAft>
            </a:pPr>
            <a:r>
              <a:rPr lang="en-US"/>
              <a:t>Click to edit Master subtitle style</a:t>
            </a:r>
            <a:endParaRPr lang="en-US" dirty="0"/>
          </a:p>
        </p:txBody>
      </p:sp>
    </p:spTree>
    <p:extLst>
      <p:ext uri="{BB962C8B-B14F-4D97-AF65-F5344CB8AC3E}">
        <p14:creationId xmlns:p14="http://schemas.microsoft.com/office/powerpoint/2010/main" val="213039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C314C-387C-4945-A19D-3B87791BA2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C3BE1D-B9D6-4253-B297-6E1D1831D3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456AE-EFB4-48B9-B590-443B6AC1480E}"/>
              </a:ext>
            </a:extLst>
          </p:cNvPr>
          <p:cNvSpPr>
            <a:spLocks noGrp="1"/>
          </p:cNvSpPr>
          <p:nvPr>
            <p:ph type="dt" sz="half" idx="10"/>
          </p:nvPr>
        </p:nvSpPr>
        <p:spPr/>
        <p:txBody>
          <a:bodyPr/>
          <a:lstStyle/>
          <a:p>
            <a:r>
              <a:rPr lang="en-US"/>
              <a:t>10/4/2018</a:t>
            </a:r>
          </a:p>
        </p:txBody>
      </p:sp>
      <p:sp>
        <p:nvSpPr>
          <p:cNvPr id="5" name="Footer Placeholder 4">
            <a:extLst>
              <a:ext uri="{FF2B5EF4-FFF2-40B4-BE49-F238E27FC236}">
                <a16:creationId xmlns:a16="http://schemas.microsoft.com/office/drawing/2014/main" id="{1727FEF9-F08B-4826-9DD0-63FA658A783C}"/>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FB960E9F-2C2A-48BA-B6BF-563F870F4855}"/>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279867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AEA5-CF5B-46EC-AFCD-A1666F7A5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433B-22CF-4853-8DBF-691E749AB2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E0E8C-901D-425E-8AA7-D1BD6A0A01BB}"/>
              </a:ext>
            </a:extLst>
          </p:cNvPr>
          <p:cNvSpPr>
            <a:spLocks noGrp="1"/>
          </p:cNvSpPr>
          <p:nvPr>
            <p:ph type="dt" sz="half" idx="10"/>
          </p:nvPr>
        </p:nvSpPr>
        <p:spPr/>
        <p:txBody>
          <a:bodyPr/>
          <a:lstStyle/>
          <a:p>
            <a:r>
              <a:rPr lang="en-US"/>
              <a:t>10/4/2018</a:t>
            </a:r>
          </a:p>
        </p:txBody>
      </p:sp>
      <p:sp>
        <p:nvSpPr>
          <p:cNvPr id="5" name="Footer Placeholder 4">
            <a:extLst>
              <a:ext uri="{FF2B5EF4-FFF2-40B4-BE49-F238E27FC236}">
                <a16:creationId xmlns:a16="http://schemas.microsoft.com/office/drawing/2014/main" id="{543AFA12-E129-4E79-BFA1-62D435AD3A7E}"/>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0B0FACBF-8BF8-4D7A-9998-28CF5ED5D32B}"/>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269026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0F17FC-DE49-4934-B430-4C90474614F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A32B5B-6A1B-4AEE-BE18-97E2FB027B54}"/>
              </a:ext>
            </a:extLst>
          </p:cNvPr>
          <p:cNvSpPr>
            <a:spLocks noGrp="1"/>
          </p:cNvSpPr>
          <p:nvPr>
            <p:ph type="title"/>
          </p:nvPr>
        </p:nvSpPr>
        <p:spPr>
          <a:xfrm>
            <a:off x="511008" y="528137"/>
            <a:ext cx="9274676" cy="1172326"/>
          </a:xfrm>
        </p:spPr>
        <p:txBody>
          <a:bodyPr vert="horz" lIns="91440" tIns="45720" rIns="91440" bIns="45720" rtlCol="0" anchor="ctr" anchorCtr="0">
            <a:normAutofit/>
          </a:bodyPr>
          <a:lstStyle>
            <a:lvl1pPr>
              <a:defRPr lang="en-US" sz="4400"/>
            </a:lvl1pPr>
          </a:lstStyle>
          <a:p>
            <a:pPr marL="0" lvl="0"/>
            <a:r>
              <a:rPr lang="en-US"/>
              <a:t>Click to edit Master title style</a:t>
            </a:r>
            <a:endParaRPr lang="en-US" dirty="0"/>
          </a:p>
        </p:txBody>
      </p:sp>
      <p:sp>
        <p:nvSpPr>
          <p:cNvPr id="3" name="Text Placeholder 2">
            <a:extLst>
              <a:ext uri="{FF2B5EF4-FFF2-40B4-BE49-F238E27FC236}">
                <a16:creationId xmlns:a16="http://schemas.microsoft.com/office/drawing/2014/main" id="{BE82F367-9A62-40CE-A7F4-639F03D2E1CE}"/>
              </a:ext>
            </a:extLst>
          </p:cNvPr>
          <p:cNvSpPr>
            <a:spLocks noGrp="1"/>
          </p:cNvSpPr>
          <p:nvPr>
            <p:ph type="body" idx="1"/>
          </p:nvPr>
        </p:nvSpPr>
        <p:spPr>
          <a:xfrm>
            <a:off x="511008" y="1717926"/>
            <a:ext cx="9274676" cy="510674"/>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1390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r>
              <a:rPr lang="en-US"/>
              <a:t>10/4/2018</a:t>
            </a:r>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r>
              <a:rPr lang="en-US"/>
              <a:t>Winning in the Wilderness</a:t>
            </a:r>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F9A8B0E0-E07A-49F7-B25F-4B478FADB3A8}"/>
              </a:ext>
            </a:extLst>
          </p:cNvPr>
          <p:cNvSpPr>
            <a:spLocks noGrp="1"/>
          </p:cNvSpPr>
          <p:nvPr>
            <p:ph sz="quarter" idx="14"/>
          </p:nvPr>
        </p:nvSpPr>
        <p:spPr>
          <a:xfrm>
            <a:off x="6221186"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lnSpc>
                <a:spcPct val="150000"/>
              </a:lnSpc>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492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r>
              <a:rPr lang="en-US"/>
              <a:t>10/4/2018</a:t>
            </a:r>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r>
              <a:rPr lang="en-US"/>
              <a:t>Winning in the Wilderness</a:t>
            </a:r>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a:extLst>
              <a:ext uri="{FF2B5EF4-FFF2-40B4-BE49-F238E27FC236}">
                <a16:creationId xmlns:a16="http://schemas.microsoft.com/office/drawing/2014/main" id="{8C66BE67-91A6-49CD-A166-4EFD27D36C0D}"/>
              </a:ext>
            </a:extLst>
          </p:cNvPr>
          <p:cNvSpPr>
            <a:spLocks noGrp="1"/>
          </p:cNvSpPr>
          <p:nvPr>
            <p:ph sz="quarter" idx="14"/>
          </p:nvPr>
        </p:nvSpPr>
        <p:spPr>
          <a:xfrm>
            <a:off x="437066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a:extLst>
              <a:ext uri="{FF2B5EF4-FFF2-40B4-BE49-F238E27FC236}">
                <a16:creationId xmlns:a16="http://schemas.microsoft.com/office/drawing/2014/main" id="{9A73E789-A47B-493F-BD60-32422000C6B6}"/>
              </a:ext>
            </a:extLst>
          </p:cNvPr>
          <p:cNvSpPr>
            <a:spLocks noGrp="1"/>
          </p:cNvSpPr>
          <p:nvPr>
            <p:ph sz="quarter" idx="15"/>
          </p:nvPr>
        </p:nvSpPr>
        <p:spPr>
          <a:xfrm>
            <a:off x="790313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BFC78D6D-D6FA-4ABF-8565-3BFF1B362A45}"/>
              </a:ext>
            </a:extLst>
          </p:cNvPr>
          <p:cNvCxnSpPr/>
          <p:nvPr userDrawn="1"/>
        </p:nvCxnSpPr>
        <p:spPr>
          <a:xfrm>
            <a:off x="4335277"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B95B52-D4CC-44EE-9F94-F106A8238740}"/>
              </a:ext>
            </a:extLst>
          </p:cNvPr>
          <p:cNvCxnSpPr/>
          <p:nvPr userDrawn="1"/>
        </p:nvCxnSpPr>
        <p:spPr>
          <a:xfrm>
            <a:off x="7866780"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88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D1ED74-0D66-49A5-B190-A7DE0E67A6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18" name="Oval 17">
            <a:extLst>
              <a:ext uri="{FF2B5EF4-FFF2-40B4-BE49-F238E27FC236}">
                <a16:creationId xmlns:a16="http://schemas.microsoft.com/office/drawing/2014/main" id="{0B519A99-FF44-472F-B22E-5F86CEAB9C59}"/>
              </a:ext>
            </a:extLst>
          </p:cNvPr>
          <p:cNvSpPr/>
          <p:nvPr userDrawn="1"/>
        </p:nvSpPr>
        <p:spPr>
          <a:xfrm>
            <a:off x="4693237"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EC5AF5-F2E8-491C-BA10-ABF9E30E73D8}"/>
              </a:ext>
            </a:extLst>
          </p:cNvPr>
          <p:cNvSpPr/>
          <p:nvPr userDrawn="1"/>
        </p:nvSpPr>
        <p:spPr>
          <a:xfrm>
            <a:off x="8513368"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1915790-803C-4DD9-87FC-7880EE0EAC52}"/>
              </a:ext>
            </a:extLst>
          </p:cNvPr>
          <p:cNvSpPr/>
          <p:nvPr userDrawn="1"/>
        </p:nvSpPr>
        <p:spPr>
          <a:xfrm>
            <a:off x="910053" y="1892626"/>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DE42C05-3195-4529-840F-8A6EADA6AAD9}"/>
              </a:ext>
            </a:extLst>
          </p:cNvPr>
          <p:cNvSpPr>
            <a:spLocks noGrp="1"/>
          </p:cNvSpPr>
          <p:nvPr>
            <p:ph sz="half" idx="2"/>
          </p:nvPr>
        </p:nvSpPr>
        <p:spPr>
          <a:xfrm>
            <a:off x="702129"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1" name="Rectangle 20">
            <a:extLst>
              <a:ext uri="{FF2B5EF4-FFF2-40B4-BE49-F238E27FC236}">
                <a16:creationId xmlns:a16="http://schemas.microsoft.com/office/drawing/2014/main" id="{8831B9BD-554C-40FA-8C90-F818F61C4557}"/>
              </a:ext>
            </a:extLst>
          </p:cNvPr>
          <p:cNvSpPr/>
          <p:nvPr userDrawn="1"/>
        </p:nvSpPr>
        <p:spPr>
          <a:xfrm>
            <a:off x="8892073"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1ED3FE72-F542-4BD9-81A4-FB9FDE700A2A}"/>
              </a:ext>
            </a:extLst>
          </p:cNvPr>
          <p:cNvSpPr/>
          <p:nvPr userDrawn="1"/>
        </p:nvSpPr>
        <p:spPr>
          <a:xfrm>
            <a:off x="5071942"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a:extLst>
              <a:ext uri="{FF2B5EF4-FFF2-40B4-BE49-F238E27FC236}">
                <a16:creationId xmlns:a16="http://schemas.microsoft.com/office/drawing/2014/main" id="{AF9C24C6-88D8-4D3F-AFDC-A6C9E2922736}"/>
              </a:ext>
            </a:extLst>
          </p:cNvPr>
          <p:cNvSpPr/>
          <p:nvPr userDrawn="1"/>
        </p:nvSpPr>
        <p:spPr>
          <a:xfrm>
            <a:off x="1288758"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 Placeholder 2">
            <a:extLst>
              <a:ext uri="{FF2B5EF4-FFF2-40B4-BE49-F238E27FC236}">
                <a16:creationId xmlns:a16="http://schemas.microsoft.com/office/drawing/2014/main" id="{A499F6D5-2ED8-4FD9-B5B2-9093B4C101F0}"/>
              </a:ext>
            </a:extLst>
          </p:cNvPr>
          <p:cNvSpPr>
            <a:spLocks noGrp="1"/>
          </p:cNvSpPr>
          <p:nvPr>
            <p:ph type="body" idx="1"/>
          </p:nvPr>
        </p:nvSpPr>
        <p:spPr>
          <a:xfrm>
            <a:off x="1287386" y="4298200"/>
            <a:ext cx="1877308"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5" name="Text Placeholder 4">
            <a:extLst>
              <a:ext uri="{FF2B5EF4-FFF2-40B4-BE49-F238E27FC236}">
                <a16:creationId xmlns:a16="http://schemas.microsoft.com/office/drawing/2014/main" id="{D3BA39E9-D45A-443C-A58B-17D0B5D5CF9E}"/>
              </a:ext>
            </a:extLst>
          </p:cNvPr>
          <p:cNvSpPr>
            <a:spLocks noGrp="1"/>
          </p:cNvSpPr>
          <p:nvPr>
            <p:ph type="body" sz="quarter" idx="3"/>
          </p:nvPr>
        </p:nvSpPr>
        <p:spPr>
          <a:xfrm>
            <a:off x="5071942" y="4298200"/>
            <a:ext cx="1912883"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15" name="Text Placeholder 4">
            <a:extLst>
              <a:ext uri="{FF2B5EF4-FFF2-40B4-BE49-F238E27FC236}">
                <a16:creationId xmlns:a16="http://schemas.microsoft.com/office/drawing/2014/main" id="{D42B0D44-387D-4C24-B5F0-F47FD12154F4}"/>
              </a:ext>
            </a:extLst>
          </p:cNvPr>
          <p:cNvSpPr>
            <a:spLocks noGrp="1"/>
          </p:cNvSpPr>
          <p:nvPr>
            <p:ph type="body" sz="quarter" idx="11"/>
          </p:nvPr>
        </p:nvSpPr>
        <p:spPr>
          <a:xfrm>
            <a:off x="8892073" y="4264288"/>
            <a:ext cx="1912883" cy="422012"/>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Edit Master text styles</a:t>
            </a:r>
          </a:p>
        </p:txBody>
      </p:sp>
      <p:sp>
        <p:nvSpPr>
          <p:cNvPr id="24" name="Content Placeholder 3">
            <a:extLst>
              <a:ext uri="{FF2B5EF4-FFF2-40B4-BE49-F238E27FC236}">
                <a16:creationId xmlns:a16="http://schemas.microsoft.com/office/drawing/2014/main" id="{9F3ACD07-A1A8-4C77-9A5E-A152399BF1AC}"/>
              </a:ext>
            </a:extLst>
          </p:cNvPr>
          <p:cNvSpPr>
            <a:spLocks noGrp="1"/>
          </p:cNvSpPr>
          <p:nvPr>
            <p:ph sz="half" idx="12"/>
          </p:nvPr>
        </p:nvSpPr>
        <p:spPr>
          <a:xfrm>
            <a:off x="4509826"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5" name="Content Placeholder 3">
            <a:extLst>
              <a:ext uri="{FF2B5EF4-FFF2-40B4-BE49-F238E27FC236}">
                <a16:creationId xmlns:a16="http://schemas.microsoft.com/office/drawing/2014/main" id="{35A00728-0390-449B-A9C3-B2E70E7B87FD}"/>
              </a:ext>
            </a:extLst>
          </p:cNvPr>
          <p:cNvSpPr>
            <a:spLocks noGrp="1"/>
          </p:cNvSpPr>
          <p:nvPr>
            <p:ph sz="half" idx="13"/>
          </p:nvPr>
        </p:nvSpPr>
        <p:spPr>
          <a:xfrm>
            <a:off x="8329957"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Edit Master text styles</a:t>
            </a:r>
          </a:p>
          <a:p>
            <a:pPr lvl="1"/>
            <a:r>
              <a:rPr lang="en-US"/>
              <a:t>Second level</a:t>
            </a:r>
          </a:p>
        </p:txBody>
      </p:sp>
      <p:sp>
        <p:nvSpPr>
          <p:cNvPr id="27" name="Title 26">
            <a:extLst>
              <a:ext uri="{FF2B5EF4-FFF2-40B4-BE49-F238E27FC236}">
                <a16:creationId xmlns:a16="http://schemas.microsoft.com/office/drawing/2014/main" id="{68A52873-F950-4E21-95F3-B294D0B91084}"/>
              </a:ext>
            </a:extLst>
          </p:cNvPr>
          <p:cNvSpPr>
            <a:spLocks noGrp="1"/>
          </p:cNvSpPr>
          <p:nvPr>
            <p:ph type="title"/>
          </p:nvPr>
        </p:nvSpPr>
        <p:spPr/>
        <p:txBody>
          <a:bodyPr/>
          <a:lstStyle/>
          <a:p>
            <a:r>
              <a:rPr lang="en-US"/>
              <a:t>Click to edit Master title style</a:t>
            </a:r>
          </a:p>
        </p:txBody>
      </p:sp>
      <p:sp>
        <p:nvSpPr>
          <p:cNvPr id="31" name="Picture Placeholder 30">
            <a:extLst>
              <a:ext uri="{FF2B5EF4-FFF2-40B4-BE49-F238E27FC236}">
                <a16:creationId xmlns:a16="http://schemas.microsoft.com/office/drawing/2014/main" id="{19C60224-04AE-4754-B02D-77F7807365BC}"/>
              </a:ext>
            </a:extLst>
          </p:cNvPr>
          <p:cNvSpPr>
            <a:spLocks noGrp="1"/>
          </p:cNvSpPr>
          <p:nvPr>
            <p:ph type="pic" sz="quarter" idx="14"/>
          </p:nvPr>
        </p:nvSpPr>
        <p:spPr>
          <a:xfrm>
            <a:off x="1287518" y="2106669"/>
            <a:ext cx="1912828" cy="1912826"/>
          </a:xfrm>
        </p:spPr>
        <p:txBody>
          <a:bodyPr/>
          <a:lstStyle/>
          <a:p>
            <a:r>
              <a:rPr lang="en-US"/>
              <a:t>Click icon to add picture</a:t>
            </a:r>
          </a:p>
        </p:txBody>
      </p:sp>
      <p:sp>
        <p:nvSpPr>
          <p:cNvPr id="32" name="Picture Placeholder 30">
            <a:extLst>
              <a:ext uri="{FF2B5EF4-FFF2-40B4-BE49-F238E27FC236}">
                <a16:creationId xmlns:a16="http://schemas.microsoft.com/office/drawing/2014/main" id="{0DB3A35F-50DF-4731-9C74-A6E9A24FBFB7}"/>
              </a:ext>
            </a:extLst>
          </p:cNvPr>
          <p:cNvSpPr>
            <a:spLocks noGrp="1"/>
          </p:cNvSpPr>
          <p:nvPr>
            <p:ph type="pic" sz="quarter" idx="15"/>
          </p:nvPr>
        </p:nvSpPr>
        <p:spPr>
          <a:xfrm>
            <a:off x="5071997" y="2106669"/>
            <a:ext cx="1912828" cy="1912826"/>
          </a:xfrm>
        </p:spPr>
        <p:txBody>
          <a:bodyPr/>
          <a:lstStyle/>
          <a:p>
            <a:r>
              <a:rPr lang="en-US"/>
              <a:t>Click icon to add picture</a:t>
            </a:r>
          </a:p>
        </p:txBody>
      </p:sp>
      <p:sp>
        <p:nvSpPr>
          <p:cNvPr id="33" name="Picture Placeholder 30">
            <a:extLst>
              <a:ext uri="{FF2B5EF4-FFF2-40B4-BE49-F238E27FC236}">
                <a16:creationId xmlns:a16="http://schemas.microsoft.com/office/drawing/2014/main" id="{90215D81-6F8E-4563-B187-421039C2AC22}"/>
              </a:ext>
            </a:extLst>
          </p:cNvPr>
          <p:cNvSpPr>
            <a:spLocks noGrp="1"/>
          </p:cNvSpPr>
          <p:nvPr>
            <p:ph type="pic" sz="quarter" idx="16"/>
          </p:nvPr>
        </p:nvSpPr>
        <p:spPr>
          <a:xfrm>
            <a:off x="8892128" y="2106669"/>
            <a:ext cx="1912828" cy="1912826"/>
          </a:xfrm>
        </p:spPr>
        <p:txBody>
          <a:bodyPr/>
          <a:lstStyle/>
          <a:p>
            <a:r>
              <a:rPr lang="en-US"/>
              <a:t>Click icon to add picture</a:t>
            </a:r>
          </a:p>
        </p:txBody>
      </p:sp>
      <p:sp>
        <p:nvSpPr>
          <p:cNvPr id="34" name="Rectangle 33">
            <a:extLst>
              <a:ext uri="{FF2B5EF4-FFF2-40B4-BE49-F238E27FC236}">
                <a16:creationId xmlns:a16="http://schemas.microsoft.com/office/drawing/2014/main" id="{860F1F5E-0F8E-4292-A2C4-57224605234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676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45456-20FC-48A7-BE67-71488B45A6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B51B5-1DF3-41CD-A957-E9A05361AFC4}"/>
              </a:ext>
            </a:extLst>
          </p:cNvPr>
          <p:cNvSpPr>
            <a:spLocks noGrp="1"/>
          </p:cNvSpPr>
          <p:nvPr>
            <p:ph type="dt" sz="half" idx="10"/>
          </p:nvPr>
        </p:nvSpPr>
        <p:spPr/>
        <p:txBody>
          <a:bodyPr/>
          <a:lstStyle/>
          <a:p>
            <a:r>
              <a:rPr lang="en-US"/>
              <a:t>10/4/2018</a:t>
            </a:r>
          </a:p>
        </p:txBody>
      </p:sp>
      <p:sp>
        <p:nvSpPr>
          <p:cNvPr id="4" name="Footer Placeholder 3">
            <a:extLst>
              <a:ext uri="{FF2B5EF4-FFF2-40B4-BE49-F238E27FC236}">
                <a16:creationId xmlns:a16="http://schemas.microsoft.com/office/drawing/2014/main" id="{1500CD5D-2F5B-4547-8B71-EF4448AB4F8E}"/>
              </a:ext>
            </a:extLst>
          </p:cNvPr>
          <p:cNvSpPr>
            <a:spLocks noGrp="1"/>
          </p:cNvSpPr>
          <p:nvPr>
            <p:ph type="ftr" sz="quarter" idx="11"/>
          </p:nvPr>
        </p:nvSpPr>
        <p:spPr/>
        <p:txBody>
          <a:bodyPr/>
          <a:lstStyle/>
          <a:p>
            <a:r>
              <a:rPr lang="en-US"/>
              <a:t>Winning in the Wilderness</a:t>
            </a:r>
          </a:p>
        </p:txBody>
      </p:sp>
      <p:sp>
        <p:nvSpPr>
          <p:cNvPr id="5" name="Slide Number Placeholder 4">
            <a:extLst>
              <a:ext uri="{FF2B5EF4-FFF2-40B4-BE49-F238E27FC236}">
                <a16:creationId xmlns:a16="http://schemas.microsoft.com/office/drawing/2014/main" id="{AA621205-E349-470A-A959-45D60D2017B1}"/>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94999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B6D9F9-5A76-47FC-B76A-79DF99E98B59}"/>
              </a:ext>
            </a:extLst>
          </p:cNvPr>
          <p:cNvSpPr>
            <a:spLocks noGrp="1"/>
          </p:cNvSpPr>
          <p:nvPr>
            <p:ph type="dt" sz="half" idx="10"/>
          </p:nvPr>
        </p:nvSpPr>
        <p:spPr/>
        <p:txBody>
          <a:bodyPr/>
          <a:lstStyle/>
          <a:p>
            <a:r>
              <a:rPr lang="en-US"/>
              <a:t>10/4/2018</a:t>
            </a:r>
          </a:p>
        </p:txBody>
      </p:sp>
      <p:sp>
        <p:nvSpPr>
          <p:cNvPr id="3" name="Footer Placeholder 2">
            <a:extLst>
              <a:ext uri="{FF2B5EF4-FFF2-40B4-BE49-F238E27FC236}">
                <a16:creationId xmlns:a16="http://schemas.microsoft.com/office/drawing/2014/main" id="{DA946DF5-B260-48EA-A562-51A920C2B1DE}"/>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D5132BD4-E04A-4497-8494-72AA7909C446}"/>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372840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7EEF-0759-477E-AA5C-EB9060CEB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3F86D4-5180-4D02-9937-52B7F61EF4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84DC1-0189-44BD-9FB8-DF70AE92417C}"/>
              </a:ext>
            </a:extLst>
          </p:cNvPr>
          <p:cNvSpPr>
            <a:spLocks noGrp="1"/>
          </p:cNvSpPr>
          <p:nvPr>
            <p:ph type="dt" sz="half" idx="10"/>
          </p:nvPr>
        </p:nvSpPr>
        <p:spPr/>
        <p:txBody>
          <a:bodyPr/>
          <a:lstStyle/>
          <a:p>
            <a:r>
              <a:rPr lang="en-US"/>
              <a:t>10/4/2018</a:t>
            </a:r>
          </a:p>
        </p:txBody>
      </p:sp>
      <p:sp>
        <p:nvSpPr>
          <p:cNvPr id="5" name="Footer Placeholder 4">
            <a:extLst>
              <a:ext uri="{FF2B5EF4-FFF2-40B4-BE49-F238E27FC236}">
                <a16:creationId xmlns:a16="http://schemas.microsoft.com/office/drawing/2014/main" id="{FC24F59F-8F03-4A4D-8859-9298A260C6C5}"/>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993CA1F9-A38C-468E-ACB7-25764D97F87C}"/>
              </a:ext>
            </a:extLst>
          </p:cNvPr>
          <p:cNvSpPr>
            <a:spLocks noGrp="1"/>
          </p:cNvSpPr>
          <p:nvPr>
            <p:ph type="sldNum" sz="quarter" idx="12"/>
          </p:nvPr>
        </p:nvSpPr>
        <p:spPr/>
        <p:txBody>
          <a:bodyPr/>
          <a:lstStyle/>
          <a:p>
            <a:fld id="{3342767F-C36F-43F3-A3EC-D3C6B44B9C04}" type="slidenum">
              <a:rPr lang="en-US" smtClean="0"/>
              <a:t>‹#›</a:t>
            </a:fld>
            <a:endParaRPr lang="en-US"/>
          </a:p>
        </p:txBody>
      </p:sp>
    </p:spTree>
    <p:extLst>
      <p:ext uri="{BB962C8B-B14F-4D97-AF65-F5344CB8AC3E}">
        <p14:creationId xmlns:p14="http://schemas.microsoft.com/office/powerpoint/2010/main" val="122413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F4D1852-0B32-43A2-AF32-062E9EC37555}"/>
              </a:ext>
              <a:ext uri="{C183D7F6-B498-43B3-948B-1728B52AA6E4}">
                <adec:decorative xmlns:adec="http://schemas.microsoft.com/office/drawing/2017/decorative" val="1"/>
              </a:ext>
            </a:extLst>
          </p:cNvPr>
          <p:cNvGrpSpPr/>
          <p:nvPr userDrawn="1"/>
        </p:nvGrpSpPr>
        <p:grpSpPr>
          <a:xfrm>
            <a:off x="0" y="4547"/>
            <a:ext cx="12192000" cy="3316716"/>
            <a:chOff x="0" y="4547"/>
            <a:chExt cx="12192000" cy="3316716"/>
          </a:xfrm>
        </p:grpSpPr>
        <p:pic>
          <p:nvPicPr>
            <p:cNvPr id="8" name="Picture 7">
              <a:extLst>
                <a:ext uri="{FF2B5EF4-FFF2-40B4-BE49-F238E27FC236}">
                  <a16:creationId xmlns:a16="http://schemas.microsoft.com/office/drawing/2014/main" id="{1287464D-F58B-492E-A7E1-17EC8F3106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9" name="Rectangle 8">
              <a:extLst>
                <a:ext uri="{FF2B5EF4-FFF2-40B4-BE49-F238E27FC236}">
                  <a16:creationId xmlns:a16="http://schemas.microsoft.com/office/drawing/2014/main" id="{AD0FA97E-93E9-45A9-967A-DD905690C756}"/>
                </a:ext>
              </a:extLst>
            </p:cNvPr>
            <p:cNvSpPr/>
            <p:nvPr/>
          </p:nvSpPr>
          <p:spPr>
            <a:xfrm>
              <a:off x="0" y="1892300"/>
              <a:ext cx="12192000" cy="142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71C049FA-04F3-4E83-A400-653730E5EA41}"/>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66200" y="1"/>
            <a:ext cx="3225800" cy="2799040"/>
          </a:xfrm>
          <a:prstGeom prst="rect">
            <a:avLst/>
          </a:prstGeom>
        </p:spPr>
      </p:pic>
      <p:sp>
        <p:nvSpPr>
          <p:cNvPr id="2" name="Title Placeholder 1">
            <a:extLst>
              <a:ext uri="{FF2B5EF4-FFF2-40B4-BE49-F238E27FC236}">
                <a16:creationId xmlns:a16="http://schemas.microsoft.com/office/drawing/2014/main" id="{A165AE06-C1A4-479D-961E-89F2BE937E6A}"/>
              </a:ext>
            </a:extLst>
          </p:cNvPr>
          <p:cNvSpPr>
            <a:spLocks noGrp="1"/>
          </p:cNvSpPr>
          <p:nvPr>
            <p:ph type="title"/>
          </p:nvPr>
        </p:nvSpPr>
        <p:spPr>
          <a:xfrm>
            <a:off x="458872" y="365125"/>
            <a:ext cx="10750550" cy="777875"/>
          </a:xfrm>
          <a:prstGeom prst="rect">
            <a:avLst/>
          </a:prstGeom>
        </p:spPr>
        <p:txBody>
          <a:bodyPr vert="horz" lIns="91440" tIns="45720" rIns="91440" bIns="45720" rtlCol="0" anchor="ctr">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101D420E-5AA3-46FF-924E-C64826528F95}"/>
              </a:ext>
            </a:extLst>
          </p:cNvPr>
          <p:cNvSpPr>
            <a:spLocks noGrp="1"/>
          </p:cNvSpPr>
          <p:nvPr>
            <p:ph type="body" idx="1"/>
          </p:nvPr>
        </p:nvSpPr>
        <p:spPr>
          <a:xfrm>
            <a:off x="838200" y="2051265"/>
            <a:ext cx="10515600" cy="412569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AE446-2533-44B0-A61C-6E2640347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10/4/2018</a:t>
            </a:r>
          </a:p>
        </p:txBody>
      </p:sp>
      <p:sp>
        <p:nvSpPr>
          <p:cNvPr id="5" name="Footer Placeholder 4">
            <a:extLst>
              <a:ext uri="{FF2B5EF4-FFF2-40B4-BE49-F238E27FC236}">
                <a16:creationId xmlns:a16="http://schemas.microsoft.com/office/drawing/2014/main" id="{C845CCA6-6249-4EEF-8EB6-5880D7FD2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Winning in the Wilderness</a:t>
            </a:r>
          </a:p>
        </p:txBody>
      </p:sp>
      <p:sp>
        <p:nvSpPr>
          <p:cNvPr id="6" name="Slide Number Placeholder 5">
            <a:extLst>
              <a:ext uri="{FF2B5EF4-FFF2-40B4-BE49-F238E27FC236}">
                <a16:creationId xmlns:a16="http://schemas.microsoft.com/office/drawing/2014/main" id="{1594EE8A-DDD1-41D0-8553-81C0B037F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2767F-C36F-43F3-A3EC-D3C6B44B9C04}" type="slidenum">
              <a:rPr lang="en-US" smtClean="0"/>
              <a:t>‹#›</a:t>
            </a:fld>
            <a:endParaRPr lang="en-US"/>
          </a:p>
        </p:txBody>
      </p:sp>
      <p:sp>
        <p:nvSpPr>
          <p:cNvPr id="13" name="Rectangle 12">
            <a:extLst>
              <a:ext uri="{FF2B5EF4-FFF2-40B4-BE49-F238E27FC236}">
                <a16:creationId xmlns:a16="http://schemas.microsoft.com/office/drawing/2014/main" id="{BD81BBC1-20E7-4568-BB16-09A7F298515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405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8" r:id="rId9"/>
    <p:sldLayoutId id="2147483659" r:id="rId10"/>
  </p:sldLayoutIdLst>
  <p:hf hdr="0"/>
  <p:txStyles>
    <p:titleStyle>
      <a:lvl1pPr algn="l" defTabSz="914400" rtl="0" eaLnBrk="1" latinLnBrk="0" hangingPunct="1">
        <a:lnSpc>
          <a:spcPct val="90000"/>
        </a:lnSpc>
        <a:spcBef>
          <a:spcPct val="0"/>
        </a:spcBef>
        <a:buNone/>
        <a:defRPr lang="en-US" sz="3000" b="1" kern="1200" dirty="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1F38D0-D1DC-424C-A95E-CA9BA32661F3}"/>
              </a:ext>
            </a:extLst>
          </p:cNvPr>
          <p:cNvSpPr>
            <a:spLocks noGrp="1"/>
          </p:cNvSpPr>
          <p:nvPr>
            <p:ph type="ctrTitle"/>
          </p:nvPr>
        </p:nvSpPr>
        <p:spPr/>
        <p:txBody>
          <a:bodyPr/>
          <a:lstStyle/>
          <a:p>
            <a:r>
              <a:rPr lang="en-US" dirty="0"/>
              <a:t>Winning in the Wilderness</a:t>
            </a:r>
          </a:p>
        </p:txBody>
      </p:sp>
      <p:sp>
        <p:nvSpPr>
          <p:cNvPr id="13" name="Subtitle 12">
            <a:extLst>
              <a:ext uri="{FF2B5EF4-FFF2-40B4-BE49-F238E27FC236}">
                <a16:creationId xmlns:a16="http://schemas.microsoft.com/office/drawing/2014/main" id="{E38BC034-3AAF-43AF-B5D3-540617DEEB1D}"/>
              </a:ext>
            </a:extLst>
          </p:cNvPr>
          <p:cNvSpPr>
            <a:spLocks noGrp="1"/>
          </p:cNvSpPr>
          <p:nvPr>
            <p:ph type="subTitle" idx="1"/>
          </p:nvPr>
        </p:nvSpPr>
        <p:spPr/>
        <p:txBody>
          <a:bodyPr/>
          <a:lstStyle/>
          <a:p>
            <a:r>
              <a:rPr lang="en-US" dirty="0"/>
              <a:t>Taking the Promised Land</a:t>
            </a:r>
          </a:p>
        </p:txBody>
      </p:sp>
      <p:pic>
        <p:nvPicPr>
          <p:cNvPr id="3" name="Picture 2">
            <a:extLst>
              <a:ext uri="{FF2B5EF4-FFF2-40B4-BE49-F238E27FC236}">
                <a16:creationId xmlns:a16="http://schemas.microsoft.com/office/drawing/2014/main" id="{D99BD3BF-63EA-4B04-9C23-11D0B461F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0357" y="0"/>
            <a:ext cx="1636365" cy="1636365"/>
          </a:xfrm>
          <a:prstGeom prst="rect">
            <a:avLst/>
          </a:prstGeom>
        </p:spPr>
      </p:pic>
    </p:spTree>
    <p:extLst>
      <p:ext uri="{BB962C8B-B14F-4D97-AF65-F5344CB8AC3E}">
        <p14:creationId xmlns:p14="http://schemas.microsoft.com/office/powerpoint/2010/main" val="129246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58BD-5BCA-4DCD-BB62-83B9C22CC03E}"/>
              </a:ext>
            </a:extLst>
          </p:cNvPr>
          <p:cNvSpPr>
            <a:spLocks noGrp="1"/>
          </p:cNvSpPr>
          <p:nvPr>
            <p:ph type="title"/>
          </p:nvPr>
        </p:nvSpPr>
        <p:spPr/>
        <p:txBody>
          <a:bodyPr/>
          <a:lstStyle/>
          <a:p>
            <a:r>
              <a:rPr lang="en-US" dirty="0"/>
              <a:t>How to Take the Promised Land: Do’s and Don’ts</a:t>
            </a:r>
          </a:p>
        </p:txBody>
      </p:sp>
      <p:sp>
        <p:nvSpPr>
          <p:cNvPr id="3" name="Date Placeholder 2">
            <a:extLst>
              <a:ext uri="{FF2B5EF4-FFF2-40B4-BE49-F238E27FC236}">
                <a16:creationId xmlns:a16="http://schemas.microsoft.com/office/drawing/2014/main" id="{1203E2D2-0AD9-433F-918D-674A575DB765}"/>
              </a:ext>
            </a:extLst>
          </p:cNvPr>
          <p:cNvSpPr>
            <a:spLocks noGrp="1"/>
          </p:cNvSpPr>
          <p:nvPr>
            <p:ph type="dt" sz="half" idx="10"/>
          </p:nvPr>
        </p:nvSpPr>
        <p:spPr/>
        <p:txBody>
          <a:bodyPr/>
          <a:lstStyle/>
          <a:p>
            <a:r>
              <a:rPr lang="en-US"/>
              <a:t>10/4/2018</a:t>
            </a:r>
          </a:p>
        </p:txBody>
      </p:sp>
      <p:sp>
        <p:nvSpPr>
          <p:cNvPr id="4" name="Footer Placeholder 3">
            <a:extLst>
              <a:ext uri="{FF2B5EF4-FFF2-40B4-BE49-F238E27FC236}">
                <a16:creationId xmlns:a16="http://schemas.microsoft.com/office/drawing/2014/main" id="{F969BA65-3B43-4B7A-9D7F-5275EB29C189}"/>
              </a:ext>
            </a:extLst>
          </p:cNvPr>
          <p:cNvSpPr>
            <a:spLocks noGrp="1"/>
          </p:cNvSpPr>
          <p:nvPr>
            <p:ph type="ftr" sz="quarter" idx="11"/>
          </p:nvPr>
        </p:nvSpPr>
        <p:spPr/>
        <p:txBody>
          <a:bodyPr/>
          <a:lstStyle/>
          <a:p>
            <a:r>
              <a:rPr lang="en-US"/>
              <a:t>Winning in the Wilderness</a:t>
            </a:r>
          </a:p>
        </p:txBody>
      </p:sp>
      <p:sp>
        <p:nvSpPr>
          <p:cNvPr id="5" name="Slide Number Placeholder 4">
            <a:extLst>
              <a:ext uri="{FF2B5EF4-FFF2-40B4-BE49-F238E27FC236}">
                <a16:creationId xmlns:a16="http://schemas.microsoft.com/office/drawing/2014/main" id="{C6378D6B-DFB9-4A02-B3EE-92B4A49312D2}"/>
              </a:ext>
            </a:extLst>
          </p:cNvPr>
          <p:cNvSpPr>
            <a:spLocks noGrp="1"/>
          </p:cNvSpPr>
          <p:nvPr>
            <p:ph type="sldNum" sz="quarter" idx="12"/>
          </p:nvPr>
        </p:nvSpPr>
        <p:spPr/>
        <p:txBody>
          <a:bodyPr/>
          <a:lstStyle/>
          <a:p>
            <a:fld id="{3342767F-C36F-43F3-A3EC-D3C6B44B9C04}" type="slidenum">
              <a:rPr lang="en-US" smtClean="0"/>
              <a:t>2</a:t>
            </a:fld>
            <a:endParaRPr lang="en-US"/>
          </a:p>
        </p:txBody>
      </p:sp>
      <p:sp>
        <p:nvSpPr>
          <p:cNvPr id="6" name="Content Placeholder 5">
            <a:extLst>
              <a:ext uri="{FF2B5EF4-FFF2-40B4-BE49-F238E27FC236}">
                <a16:creationId xmlns:a16="http://schemas.microsoft.com/office/drawing/2014/main" id="{D2D99D79-8DA6-4C13-AC51-D0BC627CEB76}"/>
              </a:ext>
            </a:extLst>
          </p:cNvPr>
          <p:cNvSpPr>
            <a:spLocks noGrp="1"/>
          </p:cNvSpPr>
          <p:nvPr>
            <p:ph sz="quarter" idx="13"/>
          </p:nvPr>
        </p:nvSpPr>
        <p:spPr/>
        <p:txBody>
          <a:bodyPr/>
          <a:lstStyle/>
          <a:p>
            <a:r>
              <a:rPr lang="en-US" sz="2400" dirty="0"/>
              <a:t>Do:</a:t>
            </a:r>
          </a:p>
          <a:p>
            <a:pPr marL="285750" indent="-285750">
              <a:buFont typeface="Wingdings" panose="05000000000000000000" pitchFamily="2" charset="2"/>
              <a:buChar char="Ø"/>
            </a:pPr>
            <a:r>
              <a:rPr lang="en-US" b="0" dirty="0"/>
              <a:t>Take it by Force</a:t>
            </a:r>
          </a:p>
          <a:p>
            <a:pPr marL="285750" indent="-285750">
              <a:buFont typeface="Wingdings" panose="05000000000000000000" pitchFamily="2" charset="2"/>
              <a:buChar char="Ø"/>
            </a:pPr>
            <a:r>
              <a:rPr lang="en-US" b="0" dirty="0"/>
              <a:t>Focus on God and who you are in Him</a:t>
            </a:r>
          </a:p>
          <a:p>
            <a:pPr marL="285750" indent="-285750">
              <a:buFont typeface="Wingdings" panose="05000000000000000000" pitchFamily="2" charset="2"/>
              <a:buChar char="Ø"/>
            </a:pPr>
            <a:r>
              <a:rPr lang="en-US" b="0" dirty="0"/>
              <a:t>Listen to the Spirit </a:t>
            </a:r>
          </a:p>
          <a:p>
            <a:pPr marL="285750" indent="-285750">
              <a:buFont typeface="Wingdings" panose="05000000000000000000" pitchFamily="2" charset="2"/>
              <a:buChar char="Ø"/>
            </a:pPr>
            <a:r>
              <a:rPr lang="en-US" b="0" dirty="0"/>
              <a:t>Be strong and of good courage</a:t>
            </a:r>
          </a:p>
          <a:p>
            <a:pPr marL="285750" indent="-285750">
              <a:buFont typeface="Wingdings" panose="05000000000000000000" pitchFamily="2" charset="2"/>
              <a:buChar char="Ø"/>
            </a:pPr>
            <a:r>
              <a:rPr lang="en-US" b="0" dirty="0"/>
              <a:t>Obey the Lord</a:t>
            </a:r>
          </a:p>
          <a:p>
            <a:pPr marL="285750" indent="-285750">
              <a:buFont typeface="Wingdings" panose="05000000000000000000" pitchFamily="2" charset="2"/>
              <a:buChar char="Ø"/>
            </a:pPr>
            <a:r>
              <a:rPr lang="en-US" b="0" dirty="0"/>
              <a:t>Walk in Faith</a:t>
            </a:r>
          </a:p>
        </p:txBody>
      </p:sp>
      <p:sp>
        <p:nvSpPr>
          <p:cNvPr id="7" name="Content Placeholder 6">
            <a:extLst>
              <a:ext uri="{FF2B5EF4-FFF2-40B4-BE49-F238E27FC236}">
                <a16:creationId xmlns:a16="http://schemas.microsoft.com/office/drawing/2014/main" id="{6D088E10-07D2-416C-A574-71F8F25ED909}"/>
              </a:ext>
            </a:extLst>
          </p:cNvPr>
          <p:cNvSpPr>
            <a:spLocks noGrp="1"/>
          </p:cNvSpPr>
          <p:nvPr>
            <p:ph sz="quarter" idx="14"/>
          </p:nvPr>
        </p:nvSpPr>
        <p:spPr/>
        <p:txBody>
          <a:bodyPr/>
          <a:lstStyle/>
          <a:p>
            <a:r>
              <a:rPr lang="en-US" sz="2400" dirty="0"/>
              <a:t>Don't:</a:t>
            </a:r>
          </a:p>
          <a:p>
            <a:pPr marL="285750" indent="-285750">
              <a:buFont typeface="Wingdings" panose="05000000000000000000" pitchFamily="2" charset="2"/>
              <a:buChar char="Ø"/>
            </a:pPr>
            <a:r>
              <a:rPr lang="en-US" b="0" dirty="0"/>
              <a:t>Retreat (Exodus 3:17 / Numbers 14:4)</a:t>
            </a:r>
          </a:p>
          <a:p>
            <a:pPr marL="285750" indent="-285750">
              <a:buFont typeface="Wingdings" panose="05000000000000000000" pitchFamily="2" charset="2"/>
              <a:buChar char="Ø"/>
            </a:pPr>
            <a:r>
              <a:rPr lang="en-US" b="0" dirty="0"/>
              <a:t>Focus on circumstances (Numbers 13:25-33)</a:t>
            </a:r>
          </a:p>
          <a:p>
            <a:pPr marL="285750" indent="-285750">
              <a:buFont typeface="Wingdings" panose="05000000000000000000" pitchFamily="2" charset="2"/>
              <a:buChar char="Ø"/>
            </a:pPr>
            <a:r>
              <a:rPr lang="en-US" b="0" dirty="0"/>
              <a:t>Listen to the people (Numbers 14:24)</a:t>
            </a:r>
          </a:p>
          <a:p>
            <a:pPr marL="285750" indent="-285750">
              <a:buFont typeface="Wingdings" panose="05000000000000000000" pitchFamily="2" charset="2"/>
              <a:buChar char="Ø"/>
            </a:pPr>
            <a:r>
              <a:rPr lang="en-US" b="0" dirty="0"/>
              <a:t>Rebel against God (Numbers 14:9-10)</a:t>
            </a:r>
          </a:p>
          <a:p>
            <a:pPr marL="285750" indent="-285750">
              <a:buFont typeface="Wingdings" panose="05000000000000000000" pitchFamily="2" charset="2"/>
              <a:buChar char="Ø"/>
            </a:pPr>
            <a:r>
              <a:rPr lang="en-US" b="0" dirty="0"/>
              <a:t>Play Yourself (Numbers 22:6)</a:t>
            </a:r>
          </a:p>
          <a:p>
            <a:pPr marL="285750" indent="-285750">
              <a:buFont typeface="Wingdings" panose="05000000000000000000" pitchFamily="2" charset="2"/>
              <a:buChar char="Ø"/>
            </a:pPr>
            <a:r>
              <a:rPr lang="en-US" b="0" dirty="0"/>
              <a:t>Focus on works (Deuteronomy 34:4-5)</a:t>
            </a:r>
          </a:p>
        </p:txBody>
      </p:sp>
    </p:spTree>
    <p:extLst>
      <p:ext uri="{BB962C8B-B14F-4D97-AF65-F5344CB8AC3E}">
        <p14:creationId xmlns:p14="http://schemas.microsoft.com/office/powerpoint/2010/main" val="266929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F4B3-B436-41D3-A384-B661A83FB247}"/>
              </a:ext>
            </a:extLst>
          </p:cNvPr>
          <p:cNvSpPr>
            <a:spLocks noGrp="1"/>
          </p:cNvSpPr>
          <p:nvPr>
            <p:ph type="title"/>
          </p:nvPr>
        </p:nvSpPr>
        <p:spPr/>
        <p:txBody>
          <a:bodyPr/>
          <a:lstStyle/>
          <a:p>
            <a:r>
              <a:rPr lang="en-US" dirty="0"/>
              <a:t>Discussion Question</a:t>
            </a:r>
          </a:p>
        </p:txBody>
      </p:sp>
      <p:sp>
        <p:nvSpPr>
          <p:cNvPr id="3" name="Content Placeholder 2">
            <a:extLst>
              <a:ext uri="{FF2B5EF4-FFF2-40B4-BE49-F238E27FC236}">
                <a16:creationId xmlns:a16="http://schemas.microsoft.com/office/drawing/2014/main" id="{8478AA04-13B0-426D-9E55-41840DC1DAE6}"/>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Joshua and Caleb took a stand, although they were outnumbered.  How do you respond when most people disagree with you?</a:t>
            </a:r>
          </a:p>
        </p:txBody>
      </p:sp>
      <p:sp>
        <p:nvSpPr>
          <p:cNvPr id="4" name="Date Placeholder 3">
            <a:extLst>
              <a:ext uri="{FF2B5EF4-FFF2-40B4-BE49-F238E27FC236}">
                <a16:creationId xmlns:a16="http://schemas.microsoft.com/office/drawing/2014/main" id="{54743198-55D1-4A6B-AD52-24DF164E9D4C}"/>
              </a:ext>
            </a:extLst>
          </p:cNvPr>
          <p:cNvSpPr>
            <a:spLocks noGrp="1"/>
          </p:cNvSpPr>
          <p:nvPr>
            <p:ph type="dt" sz="half" idx="10"/>
          </p:nvPr>
        </p:nvSpPr>
        <p:spPr/>
        <p:txBody>
          <a:bodyPr/>
          <a:lstStyle/>
          <a:p>
            <a:r>
              <a:rPr lang="en-US"/>
              <a:t>10/4/2018</a:t>
            </a:r>
          </a:p>
        </p:txBody>
      </p:sp>
      <p:sp>
        <p:nvSpPr>
          <p:cNvPr id="5" name="Footer Placeholder 4">
            <a:extLst>
              <a:ext uri="{FF2B5EF4-FFF2-40B4-BE49-F238E27FC236}">
                <a16:creationId xmlns:a16="http://schemas.microsoft.com/office/drawing/2014/main" id="{8D7EDAF2-8CD0-4C32-BB0C-01ECA413B93F}"/>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07217973-A7AD-48F3-ADDA-9B07AE315DB7}"/>
              </a:ext>
            </a:extLst>
          </p:cNvPr>
          <p:cNvSpPr>
            <a:spLocks noGrp="1"/>
          </p:cNvSpPr>
          <p:nvPr>
            <p:ph type="sldNum" sz="quarter" idx="12"/>
          </p:nvPr>
        </p:nvSpPr>
        <p:spPr/>
        <p:txBody>
          <a:bodyPr/>
          <a:lstStyle/>
          <a:p>
            <a:fld id="{3342767F-C36F-43F3-A3EC-D3C6B44B9C04}" type="slidenum">
              <a:rPr lang="en-US" smtClean="0"/>
              <a:t>3</a:t>
            </a:fld>
            <a:endParaRPr lang="en-US"/>
          </a:p>
        </p:txBody>
      </p:sp>
    </p:spTree>
    <p:extLst>
      <p:ext uri="{BB962C8B-B14F-4D97-AF65-F5344CB8AC3E}">
        <p14:creationId xmlns:p14="http://schemas.microsoft.com/office/powerpoint/2010/main" val="25793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352A35-5F62-482F-905A-D33CDFCF04CD}"/>
              </a:ext>
            </a:extLst>
          </p:cNvPr>
          <p:cNvSpPr>
            <a:spLocks noGrp="1"/>
          </p:cNvSpPr>
          <p:nvPr>
            <p:ph type="title"/>
          </p:nvPr>
        </p:nvSpPr>
        <p:spPr/>
        <p:txBody>
          <a:bodyPr/>
          <a:lstStyle/>
          <a:p>
            <a:r>
              <a:rPr lang="en-US" dirty="0"/>
              <a:t>Joshua 1:1-7</a:t>
            </a:r>
          </a:p>
        </p:txBody>
      </p:sp>
      <p:sp>
        <p:nvSpPr>
          <p:cNvPr id="28" name="Content Placeholder 27">
            <a:extLst>
              <a:ext uri="{FF2B5EF4-FFF2-40B4-BE49-F238E27FC236}">
                <a16:creationId xmlns:a16="http://schemas.microsoft.com/office/drawing/2014/main" id="{B7FCE422-4794-42F2-A60A-4910B4017054}"/>
              </a:ext>
            </a:extLst>
          </p:cNvPr>
          <p:cNvSpPr>
            <a:spLocks noGrp="1"/>
          </p:cNvSpPr>
          <p:nvPr>
            <p:ph sz="quarter" idx="13"/>
          </p:nvPr>
        </p:nvSpPr>
        <p:spPr>
          <a:xfrm>
            <a:off x="838199" y="2122488"/>
            <a:ext cx="7734301" cy="4083050"/>
          </a:xfrm>
        </p:spPr>
        <p:txBody>
          <a:bodyPr anchor="ctr"/>
          <a:lstStyle/>
          <a:p>
            <a:pPr>
              <a:buNone/>
            </a:pPr>
            <a:r>
              <a:rPr lang="en-US" b="0" dirty="0"/>
              <a:t>Now after the death of Moses the servant of the Lord it came to pass, that the Lord </a:t>
            </a:r>
            <a:r>
              <a:rPr lang="en-US" b="0" dirty="0" err="1"/>
              <a:t>spake</a:t>
            </a:r>
            <a:r>
              <a:rPr lang="en-US" b="0" dirty="0"/>
              <a:t> unto Joshua the son of Nun, Moses' minister, saying, 2 </a:t>
            </a:r>
            <a:r>
              <a:rPr lang="en-US" b="0" dirty="0">
                <a:solidFill>
                  <a:schemeClr val="accent3"/>
                </a:solidFill>
              </a:rPr>
              <a:t>Moses my servant is dead;</a:t>
            </a:r>
            <a:r>
              <a:rPr lang="en-US" b="0" dirty="0"/>
              <a:t> now therefore arise, go over this Jordan, thou, and all this people, unto the land which I do give to them, even to the children of Israel. 3 </a:t>
            </a:r>
            <a:r>
              <a:rPr lang="en-US" b="0" dirty="0">
                <a:solidFill>
                  <a:schemeClr val="accent3"/>
                </a:solidFill>
              </a:rPr>
              <a:t>Every place</a:t>
            </a:r>
            <a:r>
              <a:rPr lang="en-US" b="0" dirty="0"/>
              <a:t> that the sole of your foot shall tread upon, that have I given unto you, as I said unto Moses. 4 From the wilderness and this Lebanon even unto the great river, the river Euphrates, all the land of the Hittites, and unto the great sea toward the going down of the sun, shall be your coast. 5 </a:t>
            </a:r>
            <a:r>
              <a:rPr lang="en-US" b="0" dirty="0">
                <a:solidFill>
                  <a:schemeClr val="accent3"/>
                </a:solidFill>
              </a:rPr>
              <a:t>There shall not any man be able to stand before thee all the days of thy life:</a:t>
            </a:r>
            <a:r>
              <a:rPr lang="en-US" b="0" dirty="0"/>
              <a:t> as I was with Moses, so I will be with thee: </a:t>
            </a:r>
            <a:r>
              <a:rPr lang="en-US" b="0" dirty="0">
                <a:solidFill>
                  <a:schemeClr val="accent3"/>
                </a:solidFill>
              </a:rPr>
              <a:t>I will not fail thee, nor forsake thee.</a:t>
            </a:r>
            <a:r>
              <a:rPr lang="en-US" b="0" dirty="0"/>
              <a:t> 6 </a:t>
            </a:r>
            <a:r>
              <a:rPr lang="en-US" b="0" dirty="0">
                <a:solidFill>
                  <a:schemeClr val="accent3"/>
                </a:solidFill>
              </a:rPr>
              <a:t>Be strong and of a good courage:</a:t>
            </a:r>
            <a:r>
              <a:rPr lang="en-US" b="0" dirty="0"/>
              <a:t> for unto this people shalt thou divide for an inheritance the land, which I </a:t>
            </a:r>
            <a:r>
              <a:rPr lang="en-US" b="0" dirty="0" err="1"/>
              <a:t>sware</a:t>
            </a:r>
            <a:r>
              <a:rPr lang="en-US" b="0" dirty="0"/>
              <a:t> unto their fathers to give them. 7 Only be thou strong and very courageous, that thou mayest observe to do according to all the law, which Moses my servant commanded thee: </a:t>
            </a:r>
            <a:r>
              <a:rPr lang="en-US" b="0" dirty="0">
                <a:solidFill>
                  <a:schemeClr val="accent3"/>
                </a:solidFill>
              </a:rPr>
              <a:t>turn not from it to the right hand or to the left</a:t>
            </a:r>
            <a:r>
              <a:rPr lang="en-US" b="0" dirty="0"/>
              <a:t>, that thou mayest prosper withersoever thou </a:t>
            </a:r>
            <a:r>
              <a:rPr lang="en-US" b="0" dirty="0" err="1"/>
              <a:t>goest</a:t>
            </a:r>
            <a:r>
              <a:rPr lang="en-US" b="0" dirty="0"/>
              <a:t>.</a:t>
            </a:r>
            <a:endParaRPr lang="en-US" b="0" dirty="0">
              <a:solidFill>
                <a:schemeClr val="accent3"/>
              </a:solidFill>
            </a:endParaRPr>
          </a:p>
        </p:txBody>
      </p:sp>
      <p:sp>
        <p:nvSpPr>
          <p:cNvPr id="29" name="Content Placeholder 28">
            <a:extLst>
              <a:ext uri="{FF2B5EF4-FFF2-40B4-BE49-F238E27FC236}">
                <a16:creationId xmlns:a16="http://schemas.microsoft.com/office/drawing/2014/main" id="{721AA55E-C6E0-40C8-BE69-3B9E0DEDF857}"/>
              </a:ext>
            </a:extLst>
          </p:cNvPr>
          <p:cNvSpPr>
            <a:spLocks noGrp="1"/>
          </p:cNvSpPr>
          <p:nvPr>
            <p:ph sz="quarter" idx="14"/>
          </p:nvPr>
        </p:nvSpPr>
        <p:spPr>
          <a:xfrm>
            <a:off x="8484576" y="2122488"/>
            <a:ext cx="2869223" cy="4083050"/>
          </a:xfrm>
        </p:spPr>
        <p:txBody>
          <a:bodyPr anchor="ctr"/>
          <a:lstStyle/>
          <a:p>
            <a:pPr marL="285750" indent="-285750">
              <a:buFont typeface="Wingdings" panose="05000000000000000000" pitchFamily="2" charset="2"/>
              <a:buChar char="Ø"/>
            </a:pPr>
            <a:r>
              <a:rPr lang="en-US" b="0" dirty="0"/>
              <a:t>The word will come at an appointed time.</a:t>
            </a:r>
          </a:p>
          <a:p>
            <a:pPr marL="285750" indent="-285750">
              <a:buFont typeface="Wingdings" panose="05000000000000000000" pitchFamily="2" charset="2"/>
              <a:buChar char="Ø"/>
            </a:pPr>
            <a:r>
              <a:rPr lang="en-US" b="0" dirty="0"/>
              <a:t>Face the facts.</a:t>
            </a:r>
          </a:p>
          <a:p>
            <a:pPr marL="285750" indent="-285750">
              <a:buFont typeface="Wingdings" panose="05000000000000000000" pitchFamily="2" charset="2"/>
              <a:buChar char="Ø"/>
            </a:pPr>
            <a:r>
              <a:rPr lang="en-US" b="0" dirty="0"/>
              <a:t>Place no limitation on God.</a:t>
            </a:r>
          </a:p>
          <a:p>
            <a:pPr marL="285750" indent="-285750">
              <a:buFont typeface="Wingdings" panose="05000000000000000000" pitchFamily="2" charset="2"/>
              <a:buChar char="Ø"/>
            </a:pPr>
            <a:r>
              <a:rPr lang="en-US" b="0" dirty="0"/>
              <a:t>Stay focused on the Word of God.</a:t>
            </a:r>
          </a:p>
        </p:txBody>
      </p:sp>
      <p:sp>
        <p:nvSpPr>
          <p:cNvPr id="2" name="Date Placeholder 1">
            <a:extLst>
              <a:ext uri="{FF2B5EF4-FFF2-40B4-BE49-F238E27FC236}">
                <a16:creationId xmlns:a16="http://schemas.microsoft.com/office/drawing/2014/main" id="{CE874027-FA14-4238-8FA3-63D118E941A1}"/>
              </a:ext>
            </a:extLst>
          </p:cNvPr>
          <p:cNvSpPr>
            <a:spLocks noGrp="1"/>
          </p:cNvSpPr>
          <p:nvPr>
            <p:ph type="dt" sz="half" idx="10"/>
          </p:nvPr>
        </p:nvSpPr>
        <p:spPr/>
        <p:txBody>
          <a:bodyPr/>
          <a:lstStyle/>
          <a:p>
            <a:r>
              <a:rPr lang="en-US"/>
              <a:t>10/4/2018</a:t>
            </a:r>
          </a:p>
        </p:txBody>
      </p:sp>
      <p:sp>
        <p:nvSpPr>
          <p:cNvPr id="3" name="Footer Placeholder 2">
            <a:extLst>
              <a:ext uri="{FF2B5EF4-FFF2-40B4-BE49-F238E27FC236}">
                <a16:creationId xmlns:a16="http://schemas.microsoft.com/office/drawing/2014/main" id="{B16C1C30-238F-437F-B8B7-C052B5938DC2}"/>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31E85D98-EBC5-4819-81B5-D13246E18E8C}"/>
              </a:ext>
            </a:extLst>
          </p:cNvPr>
          <p:cNvSpPr>
            <a:spLocks noGrp="1"/>
          </p:cNvSpPr>
          <p:nvPr>
            <p:ph type="sldNum" sz="quarter" idx="12"/>
          </p:nvPr>
        </p:nvSpPr>
        <p:spPr/>
        <p:txBody>
          <a:bodyPr/>
          <a:lstStyle/>
          <a:p>
            <a:fld id="{3342767F-C36F-43F3-A3EC-D3C6B44B9C04}" type="slidenum">
              <a:rPr lang="en-US" smtClean="0"/>
              <a:t>4</a:t>
            </a:fld>
            <a:endParaRPr lang="en-US"/>
          </a:p>
        </p:txBody>
      </p:sp>
    </p:spTree>
    <p:extLst>
      <p:ext uri="{BB962C8B-B14F-4D97-AF65-F5344CB8AC3E}">
        <p14:creationId xmlns:p14="http://schemas.microsoft.com/office/powerpoint/2010/main" val="28214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352A35-5F62-482F-905A-D33CDFCF04CD}"/>
              </a:ext>
            </a:extLst>
          </p:cNvPr>
          <p:cNvSpPr>
            <a:spLocks noGrp="1"/>
          </p:cNvSpPr>
          <p:nvPr>
            <p:ph type="title"/>
          </p:nvPr>
        </p:nvSpPr>
        <p:spPr/>
        <p:txBody>
          <a:bodyPr/>
          <a:lstStyle/>
          <a:p>
            <a:r>
              <a:rPr lang="en-US" dirty="0"/>
              <a:t>Joshua 1:8-13</a:t>
            </a:r>
          </a:p>
        </p:txBody>
      </p:sp>
      <p:sp>
        <p:nvSpPr>
          <p:cNvPr id="28" name="Content Placeholder 27">
            <a:extLst>
              <a:ext uri="{FF2B5EF4-FFF2-40B4-BE49-F238E27FC236}">
                <a16:creationId xmlns:a16="http://schemas.microsoft.com/office/drawing/2014/main" id="{B7FCE422-4794-42F2-A60A-4910B4017054}"/>
              </a:ext>
            </a:extLst>
          </p:cNvPr>
          <p:cNvSpPr>
            <a:spLocks noGrp="1"/>
          </p:cNvSpPr>
          <p:nvPr>
            <p:ph sz="quarter" idx="13"/>
          </p:nvPr>
        </p:nvSpPr>
        <p:spPr>
          <a:xfrm>
            <a:off x="838199" y="2122488"/>
            <a:ext cx="7734301" cy="4083050"/>
          </a:xfrm>
        </p:spPr>
        <p:txBody>
          <a:bodyPr anchor="ctr"/>
          <a:lstStyle/>
          <a:p>
            <a:pPr>
              <a:buNone/>
            </a:pPr>
            <a:r>
              <a:rPr lang="en-US" b="0" dirty="0"/>
              <a:t>8 This book of the law </a:t>
            </a:r>
            <a:r>
              <a:rPr lang="en-US" b="0" dirty="0">
                <a:solidFill>
                  <a:schemeClr val="accent3"/>
                </a:solidFill>
              </a:rPr>
              <a:t>shall not depart out of thy mouth</a:t>
            </a:r>
            <a:r>
              <a:rPr lang="en-US" b="0" dirty="0"/>
              <a:t>; but thou shalt meditate therein day and night, that thou mayest observe to do according to all that is written therein: for then thou shalt make thy way prosperous, and then thou shalt have </a:t>
            </a:r>
            <a:r>
              <a:rPr lang="en-US" b="0" dirty="0">
                <a:solidFill>
                  <a:schemeClr val="accent3"/>
                </a:solidFill>
              </a:rPr>
              <a:t>good success</a:t>
            </a:r>
            <a:r>
              <a:rPr lang="en-US" b="0" dirty="0"/>
              <a:t>. 9 Have not I commanded thee? Be strong and of a good courage; </a:t>
            </a:r>
            <a:r>
              <a:rPr lang="en-US" b="0" dirty="0">
                <a:solidFill>
                  <a:schemeClr val="accent3"/>
                </a:solidFill>
              </a:rPr>
              <a:t>be not afraid</a:t>
            </a:r>
            <a:r>
              <a:rPr lang="en-US" b="0" dirty="0"/>
              <a:t>, neither be thou dismayed: for the Lord thy God is with thee whithersoever thou </a:t>
            </a:r>
            <a:r>
              <a:rPr lang="en-US" b="0" dirty="0" err="1"/>
              <a:t>goest</a:t>
            </a:r>
            <a:r>
              <a:rPr lang="en-US" b="0" dirty="0"/>
              <a:t>. 10 Then Joshua commanded the officers of the people, saying, 11 Pass through the host, and command the people, saying, </a:t>
            </a:r>
            <a:r>
              <a:rPr lang="en-US" b="0" dirty="0">
                <a:solidFill>
                  <a:schemeClr val="accent3"/>
                </a:solidFill>
              </a:rPr>
              <a:t>Prepare you victuals</a:t>
            </a:r>
            <a:r>
              <a:rPr lang="en-US" b="0" dirty="0"/>
              <a:t>; for within three days ye shall pass over this Jordan, to go in to possess the land, which the Lord your God giveth you to possess it. 12 And to the </a:t>
            </a:r>
            <a:r>
              <a:rPr lang="en-US" b="0" dirty="0" err="1"/>
              <a:t>Reubenites</a:t>
            </a:r>
            <a:r>
              <a:rPr lang="en-US" b="0" dirty="0"/>
              <a:t>, and to the </a:t>
            </a:r>
            <a:r>
              <a:rPr lang="en-US" b="0" dirty="0" err="1"/>
              <a:t>Gadites</a:t>
            </a:r>
            <a:r>
              <a:rPr lang="en-US" b="0" dirty="0"/>
              <a:t>, and to half the tribe of Manasseh, </a:t>
            </a:r>
            <a:r>
              <a:rPr lang="en-US" b="0" dirty="0" err="1"/>
              <a:t>spake</a:t>
            </a:r>
            <a:r>
              <a:rPr lang="en-US" b="0" dirty="0"/>
              <a:t> Joshua, saying, 13 Remember the word which Moses the servant of the Lord commanded you, saying, The Lord your God hath given you rest, and hath given you this land.</a:t>
            </a:r>
            <a:endParaRPr lang="en-US" b="0" dirty="0">
              <a:solidFill>
                <a:schemeClr val="accent3"/>
              </a:solidFill>
            </a:endParaRPr>
          </a:p>
        </p:txBody>
      </p:sp>
      <p:sp>
        <p:nvSpPr>
          <p:cNvPr id="29" name="Content Placeholder 28">
            <a:extLst>
              <a:ext uri="{FF2B5EF4-FFF2-40B4-BE49-F238E27FC236}">
                <a16:creationId xmlns:a16="http://schemas.microsoft.com/office/drawing/2014/main" id="{721AA55E-C6E0-40C8-BE69-3B9E0DEDF857}"/>
              </a:ext>
            </a:extLst>
          </p:cNvPr>
          <p:cNvSpPr>
            <a:spLocks noGrp="1"/>
          </p:cNvSpPr>
          <p:nvPr>
            <p:ph sz="quarter" idx="14"/>
          </p:nvPr>
        </p:nvSpPr>
        <p:spPr>
          <a:xfrm>
            <a:off x="8484576" y="2122488"/>
            <a:ext cx="2869223" cy="4083050"/>
          </a:xfrm>
        </p:spPr>
        <p:txBody>
          <a:bodyPr anchor="ctr"/>
          <a:lstStyle/>
          <a:p>
            <a:pPr marL="285750" indent="-285750">
              <a:buFont typeface="Wingdings" panose="05000000000000000000" pitchFamily="2" charset="2"/>
              <a:buChar char="Ø"/>
            </a:pPr>
            <a:r>
              <a:rPr lang="en-US" b="0" dirty="0"/>
              <a:t>Speak life over your situation.</a:t>
            </a:r>
          </a:p>
          <a:p>
            <a:pPr marL="285750" indent="-285750">
              <a:buFont typeface="Wingdings" panose="05000000000000000000" pitchFamily="2" charset="2"/>
              <a:buChar char="Ø"/>
            </a:pPr>
            <a:r>
              <a:rPr lang="en-US" b="0" dirty="0"/>
              <a:t>Don’t Fear</a:t>
            </a:r>
          </a:p>
          <a:p>
            <a:pPr marL="285750" indent="-285750">
              <a:buFont typeface="Wingdings" panose="05000000000000000000" pitchFamily="2" charset="2"/>
              <a:buChar char="Ø"/>
            </a:pPr>
            <a:r>
              <a:rPr lang="en-US" b="0" dirty="0"/>
              <a:t>Be prepared for what God has in store</a:t>
            </a:r>
          </a:p>
          <a:p>
            <a:pPr marL="285750" indent="-285750">
              <a:buFont typeface="Wingdings" panose="05000000000000000000" pitchFamily="2" charset="2"/>
              <a:buChar char="Ø"/>
            </a:pPr>
            <a:endParaRPr lang="en-US" b="0" dirty="0"/>
          </a:p>
        </p:txBody>
      </p:sp>
      <p:sp>
        <p:nvSpPr>
          <p:cNvPr id="2" name="Date Placeholder 1">
            <a:extLst>
              <a:ext uri="{FF2B5EF4-FFF2-40B4-BE49-F238E27FC236}">
                <a16:creationId xmlns:a16="http://schemas.microsoft.com/office/drawing/2014/main" id="{CE874027-FA14-4238-8FA3-63D118E941A1}"/>
              </a:ext>
            </a:extLst>
          </p:cNvPr>
          <p:cNvSpPr>
            <a:spLocks noGrp="1"/>
          </p:cNvSpPr>
          <p:nvPr>
            <p:ph type="dt" sz="half" idx="10"/>
          </p:nvPr>
        </p:nvSpPr>
        <p:spPr/>
        <p:txBody>
          <a:bodyPr/>
          <a:lstStyle/>
          <a:p>
            <a:r>
              <a:rPr lang="en-US"/>
              <a:t>10/4/2018</a:t>
            </a:r>
            <a:endParaRPr lang="en-US" dirty="0"/>
          </a:p>
        </p:txBody>
      </p:sp>
      <p:sp>
        <p:nvSpPr>
          <p:cNvPr id="3" name="Footer Placeholder 2">
            <a:extLst>
              <a:ext uri="{FF2B5EF4-FFF2-40B4-BE49-F238E27FC236}">
                <a16:creationId xmlns:a16="http://schemas.microsoft.com/office/drawing/2014/main" id="{B16C1C30-238F-437F-B8B7-C052B5938DC2}"/>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31E85D98-EBC5-4819-81B5-D13246E18E8C}"/>
              </a:ext>
            </a:extLst>
          </p:cNvPr>
          <p:cNvSpPr>
            <a:spLocks noGrp="1"/>
          </p:cNvSpPr>
          <p:nvPr>
            <p:ph type="sldNum" sz="quarter" idx="12"/>
          </p:nvPr>
        </p:nvSpPr>
        <p:spPr/>
        <p:txBody>
          <a:bodyPr/>
          <a:lstStyle/>
          <a:p>
            <a:fld id="{3342767F-C36F-43F3-A3EC-D3C6B44B9C04}" type="slidenum">
              <a:rPr lang="en-US" smtClean="0"/>
              <a:t>5</a:t>
            </a:fld>
            <a:endParaRPr lang="en-US"/>
          </a:p>
        </p:txBody>
      </p:sp>
    </p:spTree>
    <p:extLst>
      <p:ext uri="{BB962C8B-B14F-4D97-AF65-F5344CB8AC3E}">
        <p14:creationId xmlns:p14="http://schemas.microsoft.com/office/powerpoint/2010/main" val="283861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352A35-5F62-482F-905A-D33CDFCF04CD}"/>
              </a:ext>
            </a:extLst>
          </p:cNvPr>
          <p:cNvSpPr>
            <a:spLocks noGrp="1"/>
          </p:cNvSpPr>
          <p:nvPr>
            <p:ph type="title"/>
          </p:nvPr>
        </p:nvSpPr>
        <p:spPr/>
        <p:txBody>
          <a:bodyPr/>
          <a:lstStyle/>
          <a:p>
            <a:r>
              <a:rPr lang="en-US" dirty="0"/>
              <a:t>Joshua 1:14-18</a:t>
            </a:r>
          </a:p>
        </p:txBody>
      </p:sp>
      <p:sp>
        <p:nvSpPr>
          <p:cNvPr id="28" name="Content Placeholder 27">
            <a:extLst>
              <a:ext uri="{FF2B5EF4-FFF2-40B4-BE49-F238E27FC236}">
                <a16:creationId xmlns:a16="http://schemas.microsoft.com/office/drawing/2014/main" id="{B7FCE422-4794-42F2-A60A-4910B4017054}"/>
              </a:ext>
            </a:extLst>
          </p:cNvPr>
          <p:cNvSpPr>
            <a:spLocks noGrp="1"/>
          </p:cNvSpPr>
          <p:nvPr>
            <p:ph sz="quarter" idx="13"/>
          </p:nvPr>
        </p:nvSpPr>
        <p:spPr>
          <a:xfrm>
            <a:off x="838199" y="2122488"/>
            <a:ext cx="7734301" cy="4083050"/>
          </a:xfrm>
        </p:spPr>
        <p:txBody>
          <a:bodyPr anchor="ctr"/>
          <a:lstStyle/>
          <a:p>
            <a:pPr>
              <a:buNone/>
            </a:pPr>
            <a:r>
              <a:rPr lang="en-US" b="0" dirty="0"/>
              <a:t>14 Your wives, your little ones, and your cattle, shall remain in the land which Moses gave you on this side Jordan; but ye shall pass before your brethren armed, all the mighty men of </a:t>
            </a:r>
            <a:r>
              <a:rPr lang="en-US" b="0" dirty="0" err="1"/>
              <a:t>valour</a:t>
            </a:r>
            <a:r>
              <a:rPr lang="en-US" b="0" dirty="0"/>
              <a:t>, and help them; 15 Until the Lord have given your brethren rest, as he hath given you, and they also have possessed the land which the Lord your God giveth them: then ye shall return unto the land of your possession, and enjoy it, which Moses the Lord's servant gave you on this side Jordan toward the sunrising. 16 And they answered Joshua, saying, All that thou </a:t>
            </a:r>
            <a:r>
              <a:rPr lang="en-US" b="0" dirty="0" err="1"/>
              <a:t>commandest</a:t>
            </a:r>
            <a:r>
              <a:rPr lang="en-US" b="0" dirty="0"/>
              <a:t> us we will do, and whithersoever thou </a:t>
            </a:r>
            <a:r>
              <a:rPr lang="en-US" b="0" dirty="0" err="1"/>
              <a:t>sendest</a:t>
            </a:r>
            <a:r>
              <a:rPr lang="en-US" b="0" dirty="0"/>
              <a:t> us, we will go. 17 </a:t>
            </a:r>
            <a:r>
              <a:rPr lang="en-US" b="0" dirty="0">
                <a:solidFill>
                  <a:schemeClr val="accent3"/>
                </a:solidFill>
              </a:rPr>
              <a:t>According as we hearkened unto Moses in all things, so will we hearken unto thee</a:t>
            </a:r>
            <a:r>
              <a:rPr lang="en-US" b="0" dirty="0"/>
              <a:t>: only the Lord thy God be with thee, as he was with Moses. 18 Whosoever he be that doth rebel against thy commandment, and will not hearken unto thy words in all that thou </a:t>
            </a:r>
            <a:r>
              <a:rPr lang="en-US" b="0" dirty="0" err="1"/>
              <a:t>commandest</a:t>
            </a:r>
            <a:r>
              <a:rPr lang="en-US" b="0" dirty="0"/>
              <a:t> him, he shall be put to death: </a:t>
            </a:r>
            <a:r>
              <a:rPr lang="en-US" b="0" dirty="0">
                <a:solidFill>
                  <a:schemeClr val="accent3"/>
                </a:solidFill>
              </a:rPr>
              <a:t>only be strong and of a good courage.</a:t>
            </a:r>
          </a:p>
        </p:txBody>
      </p:sp>
      <p:sp>
        <p:nvSpPr>
          <p:cNvPr id="29" name="Content Placeholder 28">
            <a:extLst>
              <a:ext uri="{FF2B5EF4-FFF2-40B4-BE49-F238E27FC236}">
                <a16:creationId xmlns:a16="http://schemas.microsoft.com/office/drawing/2014/main" id="{721AA55E-C6E0-40C8-BE69-3B9E0DEDF857}"/>
              </a:ext>
            </a:extLst>
          </p:cNvPr>
          <p:cNvSpPr>
            <a:spLocks noGrp="1"/>
          </p:cNvSpPr>
          <p:nvPr>
            <p:ph sz="quarter" idx="14"/>
          </p:nvPr>
        </p:nvSpPr>
        <p:spPr>
          <a:xfrm>
            <a:off x="8484576" y="2122488"/>
            <a:ext cx="2869223" cy="4083050"/>
          </a:xfrm>
        </p:spPr>
        <p:txBody>
          <a:bodyPr anchor="ctr"/>
          <a:lstStyle/>
          <a:p>
            <a:pPr marL="285750" indent="-285750">
              <a:buFont typeface="Wingdings" panose="05000000000000000000" pitchFamily="2" charset="2"/>
              <a:buChar char="Ø"/>
            </a:pPr>
            <a:r>
              <a:rPr lang="en-US" b="0" dirty="0"/>
              <a:t>God will give you favor among men to accomplish His will</a:t>
            </a:r>
          </a:p>
          <a:p>
            <a:pPr marL="285750" indent="-285750">
              <a:buFont typeface="Wingdings" panose="05000000000000000000" pitchFamily="2" charset="2"/>
              <a:buChar char="Ø"/>
            </a:pPr>
            <a:r>
              <a:rPr lang="en-US" b="0" dirty="0"/>
              <a:t>God will give confirmation along your journey</a:t>
            </a:r>
          </a:p>
        </p:txBody>
      </p:sp>
      <p:sp>
        <p:nvSpPr>
          <p:cNvPr id="2" name="Date Placeholder 1">
            <a:extLst>
              <a:ext uri="{FF2B5EF4-FFF2-40B4-BE49-F238E27FC236}">
                <a16:creationId xmlns:a16="http://schemas.microsoft.com/office/drawing/2014/main" id="{CE874027-FA14-4238-8FA3-63D118E941A1}"/>
              </a:ext>
            </a:extLst>
          </p:cNvPr>
          <p:cNvSpPr>
            <a:spLocks noGrp="1"/>
          </p:cNvSpPr>
          <p:nvPr>
            <p:ph type="dt" sz="half" idx="10"/>
          </p:nvPr>
        </p:nvSpPr>
        <p:spPr/>
        <p:txBody>
          <a:bodyPr/>
          <a:lstStyle/>
          <a:p>
            <a:r>
              <a:rPr lang="en-US"/>
              <a:t>10/4/2018</a:t>
            </a:r>
            <a:endParaRPr lang="en-US" dirty="0"/>
          </a:p>
        </p:txBody>
      </p:sp>
      <p:sp>
        <p:nvSpPr>
          <p:cNvPr id="3" name="Footer Placeholder 2">
            <a:extLst>
              <a:ext uri="{FF2B5EF4-FFF2-40B4-BE49-F238E27FC236}">
                <a16:creationId xmlns:a16="http://schemas.microsoft.com/office/drawing/2014/main" id="{B16C1C30-238F-437F-B8B7-C052B5938DC2}"/>
              </a:ext>
            </a:extLst>
          </p:cNvPr>
          <p:cNvSpPr>
            <a:spLocks noGrp="1"/>
          </p:cNvSpPr>
          <p:nvPr>
            <p:ph type="ftr" sz="quarter" idx="11"/>
          </p:nvPr>
        </p:nvSpPr>
        <p:spPr/>
        <p:txBody>
          <a:bodyPr/>
          <a:lstStyle/>
          <a:p>
            <a:r>
              <a:rPr lang="en-US"/>
              <a:t>Winning in the Wilderness</a:t>
            </a:r>
          </a:p>
        </p:txBody>
      </p:sp>
      <p:sp>
        <p:nvSpPr>
          <p:cNvPr id="4" name="Slide Number Placeholder 3">
            <a:extLst>
              <a:ext uri="{FF2B5EF4-FFF2-40B4-BE49-F238E27FC236}">
                <a16:creationId xmlns:a16="http://schemas.microsoft.com/office/drawing/2014/main" id="{31E85D98-EBC5-4819-81B5-D13246E18E8C}"/>
              </a:ext>
            </a:extLst>
          </p:cNvPr>
          <p:cNvSpPr>
            <a:spLocks noGrp="1"/>
          </p:cNvSpPr>
          <p:nvPr>
            <p:ph type="sldNum" sz="quarter" idx="12"/>
          </p:nvPr>
        </p:nvSpPr>
        <p:spPr/>
        <p:txBody>
          <a:bodyPr/>
          <a:lstStyle/>
          <a:p>
            <a:fld id="{3342767F-C36F-43F3-A3EC-D3C6B44B9C04}" type="slidenum">
              <a:rPr lang="en-US" smtClean="0"/>
              <a:t>6</a:t>
            </a:fld>
            <a:endParaRPr lang="en-US"/>
          </a:p>
        </p:txBody>
      </p:sp>
    </p:spTree>
    <p:extLst>
      <p:ext uri="{BB962C8B-B14F-4D97-AF65-F5344CB8AC3E}">
        <p14:creationId xmlns:p14="http://schemas.microsoft.com/office/powerpoint/2010/main" val="267694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1975-B4A9-4A68-83A1-D92657BFE80B}"/>
              </a:ext>
            </a:extLst>
          </p:cNvPr>
          <p:cNvSpPr>
            <a:spLocks noGrp="1"/>
          </p:cNvSpPr>
          <p:nvPr>
            <p:ph type="title"/>
          </p:nvPr>
        </p:nvSpPr>
        <p:spPr/>
        <p:txBody>
          <a:bodyPr/>
          <a:lstStyle/>
          <a:p>
            <a:r>
              <a:rPr lang="en-US" dirty="0"/>
              <a:t>Taking the Promised Land</a:t>
            </a:r>
          </a:p>
        </p:txBody>
      </p:sp>
      <p:sp>
        <p:nvSpPr>
          <p:cNvPr id="4" name="Content Placeholder 3">
            <a:extLst>
              <a:ext uri="{FF2B5EF4-FFF2-40B4-BE49-F238E27FC236}">
                <a16:creationId xmlns:a16="http://schemas.microsoft.com/office/drawing/2014/main" id="{6BE5F603-2B71-4C5E-8DBF-0F00C95C57E3}"/>
              </a:ext>
            </a:extLst>
          </p:cNvPr>
          <p:cNvSpPr>
            <a:spLocks noGrp="1"/>
          </p:cNvSpPr>
          <p:nvPr>
            <p:ph sz="quarter" idx="14"/>
          </p:nvPr>
        </p:nvSpPr>
        <p:spPr>
          <a:xfrm>
            <a:off x="6221186" y="2122487"/>
            <a:ext cx="5132614" cy="4370387"/>
          </a:xfrm>
        </p:spPr>
        <p:txBody>
          <a:bodyPr>
            <a:normAutofit/>
          </a:bodyPr>
          <a:lstStyle/>
          <a:p>
            <a:r>
              <a:rPr lang="en-US" dirty="0"/>
              <a:t>Fighting For the Promised Land</a:t>
            </a:r>
          </a:p>
          <a:p>
            <a:pPr lvl="1">
              <a:spcBef>
                <a:spcPts val="0"/>
              </a:spcBef>
              <a:spcAft>
                <a:spcPts val="0"/>
              </a:spcAft>
              <a:buFont typeface="Wingdings" panose="05000000000000000000" pitchFamily="2" charset="2"/>
              <a:buChar char="Ø"/>
            </a:pPr>
            <a:r>
              <a:rPr lang="en-US" dirty="0"/>
              <a:t>Before entering the Promised Land, the Israelites had to sanctify themselves.  (Joshua 3:5)</a:t>
            </a:r>
          </a:p>
          <a:p>
            <a:pPr lvl="1">
              <a:spcBef>
                <a:spcPts val="0"/>
              </a:spcBef>
              <a:spcAft>
                <a:spcPts val="0"/>
              </a:spcAft>
              <a:buFont typeface="Wingdings" panose="05000000000000000000" pitchFamily="2" charset="2"/>
              <a:buChar char="Ø"/>
            </a:pPr>
            <a:r>
              <a:rPr lang="en-US" dirty="0"/>
              <a:t>The Israelites had to come into covenant with God and be cleansed to inhabit the promised land (Joshua 5:2-9)</a:t>
            </a:r>
          </a:p>
          <a:p>
            <a:pPr lvl="1">
              <a:spcBef>
                <a:spcPts val="0"/>
              </a:spcBef>
              <a:spcAft>
                <a:spcPts val="0"/>
              </a:spcAft>
              <a:buFont typeface="Wingdings" panose="05000000000000000000" pitchFamily="2" charset="2"/>
              <a:buChar char="Ø"/>
            </a:pPr>
            <a:r>
              <a:rPr lang="en-US" dirty="0"/>
              <a:t>The Israelites had to conquer multiple enemies through various methods. The first of which, Jericho, required a loud shout. (Joshua 6:20)</a:t>
            </a:r>
          </a:p>
          <a:p>
            <a:pPr lvl="1">
              <a:spcBef>
                <a:spcPts val="0"/>
              </a:spcBef>
              <a:spcAft>
                <a:spcPts val="0"/>
              </a:spcAft>
              <a:buFont typeface="Wingdings" panose="05000000000000000000" pitchFamily="2" charset="2"/>
              <a:buChar char="Ø"/>
            </a:pPr>
            <a:r>
              <a:rPr lang="en-US" dirty="0"/>
              <a:t>Disobedience in the camp and an accursed thing can result in a loss, as was </a:t>
            </a:r>
            <a:r>
              <a:rPr lang="en-US" dirty="0" err="1"/>
              <a:t>Achan</a:t>
            </a:r>
            <a:r>
              <a:rPr lang="en-US" dirty="0"/>
              <a:t> in the battle of Ai. (Joshua 7:25)</a:t>
            </a:r>
          </a:p>
        </p:txBody>
      </p:sp>
      <p:sp>
        <p:nvSpPr>
          <p:cNvPr id="9" name="Date Placeholder 8">
            <a:extLst>
              <a:ext uri="{FF2B5EF4-FFF2-40B4-BE49-F238E27FC236}">
                <a16:creationId xmlns:a16="http://schemas.microsoft.com/office/drawing/2014/main" id="{C0521CDE-57A9-4087-914F-6EC868C1BFA1}"/>
              </a:ext>
            </a:extLst>
          </p:cNvPr>
          <p:cNvSpPr>
            <a:spLocks noGrp="1"/>
          </p:cNvSpPr>
          <p:nvPr>
            <p:ph type="dt" sz="half" idx="10"/>
          </p:nvPr>
        </p:nvSpPr>
        <p:spPr/>
        <p:txBody>
          <a:bodyPr/>
          <a:lstStyle/>
          <a:p>
            <a:r>
              <a:rPr lang="en-US"/>
              <a:t>10/4/2018</a:t>
            </a:r>
          </a:p>
        </p:txBody>
      </p:sp>
      <p:sp>
        <p:nvSpPr>
          <p:cNvPr id="10" name="Footer Placeholder 9">
            <a:extLst>
              <a:ext uri="{FF2B5EF4-FFF2-40B4-BE49-F238E27FC236}">
                <a16:creationId xmlns:a16="http://schemas.microsoft.com/office/drawing/2014/main" id="{6B320CDE-B3C1-4626-920F-93DF2A5B01AD}"/>
              </a:ext>
            </a:extLst>
          </p:cNvPr>
          <p:cNvSpPr>
            <a:spLocks noGrp="1"/>
          </p:cNvSpPr>
          <p:nvPr>
            <p:ph type="ftr" sz="quarter" idx="11"/>
          </p:nvPr>
        </p:nvSpPr>
        <p:spPr/>
        <p:txBody>
          <a:bodyPr/>
          <a:lstStyle/>
          <a:p>
            <a:r>
              <a:rPr lang="en-US"/>
              <a:t>Winning in the Wilderness</a:t>
            </a:r>
          </a:p>
        </p:txBody>
      </p:sp>
      <p:sp>
        <p:nvSpPr>
          <p:cNvPr id="11" name="Slide Number Placeholder 10">
            <a:extLst>
              <a:ext uri="{FF2B5EF4-FFF2-40B4-BE49-F238E27FC236}">
                <a16:creationId xmlns:a16="http://schemas.microsoft.com/office/drawing/2014/main" id="{01277D25-2B27-48B1-8E90-56D759AF3655}"/>
              </a:ext>
            </a:extLst>
          </p:cNvPr>
          <p:cNvSpPr>
            <a:spLocks noGrp="1"/>
          </p:cNvSpPr>
          <p:nvPr>
            <p:ph type="sldNum" sz="quarter" idx="12"/>
          </p:nvPr>
        </p:nvSpPr>
        <p:spPr/>
        <p:txBody>
          <a:bodyPr/>
          <a:lstStyle/>
          <a:p>
            <a:fld id="{3342767F-C36F-43F3-A3EC-D3C6B44B9C04}" type="slidenum">
              <a:rPr lang="en-US" smtClean="0"/>
              <a:t>7</a:t>
            </a:fld>
            <a:endParaRPr lang="en-US"/>
          </a:p>
        </p:txBody>
      </p:sp>
      <p:pic>
        <p:nvPicPr>
          <p:cNvPr id="8" name="Content Placeholder 7">
            <a:extLst>
              <a:ext uri="{FF2B5EF4-FFF2-40B4-BE49-F238E27FC236}">
                <a16:creationId xmlns:a16="http://schemas.microsoft.com/office/drawing/2014/main" id="{678144C2-4006-4DF9-BC9E-0F7DED61B7A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8200" y="2239367"/>
            <a:ext cx="5132388" cy="3849291"/>
          </a:xfrm>
        </p:spPr>
      </p:pic>
    </p:spTree>
    <p:extLst>
      <p:ext uri="{BB962C8B-B14F-4D97-AF65-F5344CB8AC3E}">
        <p14:creationId xmlns:p14="http://schemas.microsoft.com/office/powerpoint/2010/main" val="17445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F4B3-B436-41D3-A384-B661A83FB247}"/>
              </a:ext>
            </a:extLst>
          </p:cNvPr>
          <p:cNvSpPr>
            <a:spLocks noGrp="1"/>
          </p:cNvSpPr>
          <p:nvPr>
            <p:ph type="title"/>
          </p:nvPr>
        </p:nvSpPr>
        <p:spPr/>
        <p:txBody>
          <a:bodyPr/>
          <a:lstStyle/>
          <a:p>
            <a:r>
              <a:rPr lang="en-US" dirty="0"/>
              <a:t>Discussion Question</a:t>
            </a:r>
          </a:p>
        </p:txBody>
      </p:sp>
      <p:sp>
        <p:nvSpPr>
          <p:cNvPr id="3" name="Content Placeholder 2">
            <a:extLst>
              <a:ext uri="{FF2B5EF4-FFF2-40B4-BE49-F238E27FC236}">
                <a16:creationId xmlns:a16="http://schemas.microsoft.com/office/drawing/2014/main" id="{8478AA04-13B0-426D-9E55-41840DC1DAE6}"/>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What strategies do you use to maintain your strength and courage?</a:t>
            </a:r>
          </a:p>
        </p:txBody>
      </p:sp>
      <p:sp>
        <p:nvSpPr>
          <p:cNvPr id="4" name="Date Placeholder 3">
            <a:extLst>
              <a:ext uri="{FF2B5EF4-FFF2-40B4-BE49-F238E27FC236}">
                <a16:creationId xmlns:a16="http://schemas.microsoft.com/office/drawing/2014/main" id="{014FBE52-36FF-431B-8191-65C98C1EAAF0}"/>
              </a:ext>
            </a:extLst>
          </p:cNvPr>
          <p:cNvSpPr>
            <a:spLocks noGrp="1"/>
          </p:cNvSpPr>
          <p:nvPr>
            <p:ph type="dt" sz="half" idx="10"/>
          </p:nvPr>
        </p:nvSpPr>
        <p:spPr/>
        <p:txBody>
          <a:bodyPr/>
          <a:lstStyle/>
          <a:p>
            <a:r>
              <a:rPr lang="en-US"/>
              <a:t>10/4/2018</a:t>
            </a:r>
          </a:p>
        </p:txBody>
      </p:sp>
      <p:sp>
        <p:nvSpPr>
          <p:cNvPr id="5" name="Footer Placeholder 4">
            <a:extLst>
              <a:ext uri="{FF2B5EF4-FFF2-40B4-BE49-F238E27FC236}">
                <a16:creationId xmlns:a16="http://schemas.microsoft.com/office/drawing/2014/main" id="{E10D61E4-8469-4769-8CB1-DC4D167D57D4}"/>
              </a:ext>
            </a:extLst>
          </p:cNvPr>
          <p:cNvSpPr>
            <a:spLocks noGrp="1"/>
          </p:cNvSpPr>
          <p:nvPr>
            <p:ph type="ftr" sz="quarter" idx="11"/>
          </p:nvPr>
        </p:nvSpPr>
        <p:spPr/>
        <p:txBody>
          <a:bodyPr/>
          <a:lstStyle/>
          <a:p>
            <a:r>
              <a:rPr lang="en-US"/>
              <a:t>Winning in the Wilderness</a:t>
            </a:r>
          </a:p>
        </p:txBody>
      </p:sp>
      <p:sp>
        <p:nvSpPr>
          <p:cNvPr id="6" name="Slide Number Placeholder 5">
            <a:extLst>
              <a:ext uri="{FF2B5EF4-FFF2-40B4-BE49-F238E27FC236}">
                <a16:creationId xmlns:a16="http://schemas.microsoft.com/office/drawing/2014/main" id="{B2690FEE-4B77-46F8-A0B9-8FE5E6F53FEF}"/>
              </a:ext>
            </a:extLst>
          </p:cNvPr>
          <p:cNvSpPr>
            <a:spLocks noGrp="1"/>
          </p:cNvSpPr>
          <p:nvPr>
            <p:ph type="sldNum" sz="quarter" idx="12"/>
          </p:nvPr>
        </p:nvSpPr>
        <p:spPr/>
        <p:txBody>
          <a:bodyPr/>
          <a:lstStyle/>
          <a:p>
            <a:fld id="{3342767F-C36F-43F3-A3EC-D3C6B44B9C04}" type="slidenum">
              <a:rPr lang="en-US" smtClean="0"/>
              <a:t>8</a:t>
            </a:fld>
            <a:endParaRPr lang="en-US"/>
          </a:p>
        </p:txBody>
      </p:sp>
    </p:spTree>
    <p:extLst>
      <p:ext uri="{BB962C8B-B14F-4D97-AF65-F5344CB8AC3E}">
        <p14:creationId xmlns:p14="http://schemas.microsoft.com/office/powerpoint/2010/main" val="311540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0079-1AE5-4C33-A92B-606421EE5911}"/>
              </a:ext>
            </a:extLst>
          </p:cNvPr>
          <p:cNvSpPr>
            <a:spLocks noGrp="1"/>
          </p:cNvSpPr>
          <p:nvPr>
            <p:ph type="title"/>
          </p:nvPr>
        </p:nvSpPr>
        <p:spPr/>
        <p:txBody>
          <a:bodyPr/>
          <a:lstStyle/>
          <a:p>
            <a:r>
              <a:rPr lang="en-US" dirty="0"/>
              <a:t>Three Takeaways</a:t>
            </a:r>
          </a:p>
        </p:txBody>
      </p:sp>
      <p:grpSp>
        <p:nvGrpSpPr>
          <p:cNvPr id="23" name="Directions" descr="To Insert a 3D Model: 1. From the Ribbon, go to Insert, 3D Models; or, go to Insert, 3D Models from Online Sources. That will open the Online 3D Models Window where you can search or browse categories of various 3D models, right from within PowerPoint.&#10;&#10;Hint: You need to be online when you add the model.&#10;&#10;2. Search by keyword: Type &quot;Triceratops&quot; into the search box at the top of the window and press enter.&#10;&#10;3. To insert a 3D Model, click or tap on the model, and press Insert. The 3D model will now be downloaded and placed onto your PowerPoint slide.">
            <a:extLst>
              <a:ext uri="{FF2B5EF4-FFF2-40B4-BE49-F238E27FC236}">
                <a16:creationId xmlns:a16="http://schemas.microsoft.com/office/drawing/2014/main" id="{F480B293-6238-4122-9F7C-45763A0793B6}"/>
              </a:ext>
            </a:extLst>
          </p:cNvPr>
          <p:cNvGrpSpPr/>
          <p:nvPr/>
        </p:nvGrpSpPr>
        <p:grpSpPr>
          <a:xfrm>
            <a:off x="6096000" y="2126883"/>
            <a:ext cx="5803900" cy="4227814"/>
            <a:chOff x="6096000" y="2042400"/>
            <a:chExt cx="5803900" cy="4227814"/>
          </a:xfrm>
        </p:grpSpPr>
        <p:sp>
          <p:nvSpPr>
            <p:cNvPr id="24" name="Text Placeholder 6">
              <a:extLst>
                <a:ext uri="{FF2B5EF4-FFF2-40B4-BE49-F238E27FC236}">
                  <a16:creationId xmlns:a16="http://schemas.microsoft.com/office/drawing/2014/main" id="{D8FC2856-6005-484E-9BD8-374251047016}"/>
                </a:ext>
                <a:ext uri="{C183D7F6-B498-43B3-948B-1728B52AA6E4}">
                  <adec:decorative xmlns:adec="http://schemas.microsoft.com/office/drawing/2017/decorative" val="1"/>
                </a:ext>
              </a:extLst>
            </p:cNvPr>
            <p:cNvSpPr txBox="1">
              <a:spLocks/>
            </p:cNvSpPr>
            <p:nvPr/>
          </p:nvSpPr>
          <p:spPr>
            <a:xfrm>
              <a:off x="6663132" y="2042400"/>
              <a:ext cx="2915874" cy="345757"/>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US" sz="1800" b="1" dirty="0">
                  <a:solidFill>
                    <a:schemeClr val="accent1"/>
                  </a:solidFill>
                </a:rPr>
                <a:t>Taking the Promised Land:</a:t>
              </a:r>
            </a:p>
            <a:p>
              <a:pPr>
                <a:lnSpc>
                  <a:spcPct val="100000"/>
                </a:lnSpc>
              </a:pPr>
              <a:endParaRPr lang="en-US" sz="1800" b="1" dirty="0">
                <a:solidFill>
                  <a:schemeClr val="accent1"/>
                </a:solidFill>
              </a:endParaRPr>
            </a:p>
          </p:txBody>
        </p:sp>
        <p:sp>
          <p:nvSpPr>
            <p:cNvPr id="25" name="Content Placeholder 17">
              <a:extLst>
                <a:ext uri="{FF2B5EF4-FFF2-40B4-BE49-F238E27FC236}">
                  <a16:creationId xmlns:a16="http://schemas.microsoft.com/office/drawing/2014/main" id="{3F6A26C6-2785-443F-8CD3-AEE62B09D01A}"/>
                </a:ext>
                <a:ext uri="{C183D7F6-B498-43B3-948B-1728B52AA6E4}">
                  <adec:decorative xmlns:adec="http://schemas.microsoft.com/office/drawing/2017/decorative" val="1"/>
                </a:ext>
              </a:extLst>
            </p:cNvPr>
            <p:cNvSpPr txBox="1">
              <a:spLocks/>
            </p:cNvSpPr>
            <p:nvPr/>
          </p:nvSpPr>
          <p:spPr>
            <a:xfrm>
              <a:off x="6582565" y="2550066"/>
              <a:ext cx="5317335" cy="141870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0"/>
                </a:spcAft>
                <a:buNone/>
                <a:defRPr/>
              </a:pPr>
              <a:r>
                <a:rPr lang="en-US" sz="1400" dirty="0">
                  <a:solidFill>
                    <a:schemeClr val="tx1"/>
                  </a:solidFill>
                  <a:latin typeface="Segoe UI" panose="020B0502040204020203" pitchFamily="34" charset="0"/>
                  <a:cs typeface="Segoe UI" panose="020B0502040204020203" pitchFamily="34" charset="0"/>
                </a:rPr>
                <a:t>The Promised Land is something that we have to take by force and by faith.  It requires us not to focus on how great our circumstances are, but instead how great our God is.  In order to do this, we have to be like Caleb with a different spirit; a spirit that understands the power of God and trusts in His promises.</a:t>
              </a:r>
              <a:br>
                <a:rPr lang="en-US" sz="1400" dirty="0">
                  <a:solidFill>
                    <a:schemeClr val="tx1"/>
                  </a:solidFill>
                  <a:latin typeface="Segoe UI" panose="020B0502040204020203" pitchFamily="34" charset="0"/>
                  <a:cs typeface="Segoe UI" panose="020B0502040204020203" pitchFamily="34" charset="0"/>
                </a:rPr>
              </a:br>
              <a:endParaRPr lang="en-US" sz="1400" dirty="0">
                <a:solidFill>
                  <a:schemeClr val="tx1"/>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03091DD3-88FB-4133-AC93-CDC3866EB02E}"/>
                </a:ext>
                <a:ext uri="{C183D7F6-B498-43B3-948B-1728B52AA6E4}">
                  <adec:decorative xmlns:adec="http://schemas.microsoft.com/office/drawing/2017/decorative" val="1"/>
                </a:ext>
              </a:extLst>
            </p:cNvPr>
            <p:cNvSpPr txBox="1">
              <a:spLocks noChangeAspect="1"/>
            </p:cNvSpPr>
            <p:nvPr/>
          </p:nvSpPr>
          <p:spPr bwMode="blackWhite">
            <a:xfrm>
              <a:off x="6096000" y="2389810"/>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1</a:t>
              </a:r>
            </a:p>
          </p:txBody>
        </p:sp>
        <p:grpSp>
          <p:nvGrpSpPr>
            <p:cNvPr id="27" name="Group 26">
              <a:extLst>
                <a:ext uri="{FF2B5EF4-FFF2-40B4-BE49-F238E27FC236}">
                  <a16:creationId xmlns:a16="http://schemas.microsoft.com/office/drawing/2014/main" id="{94B212C6-20E1-4B34-8628-1709B57BBFD9}"/>
                </a:ext>
              </a:extLst>
            </p:cNvPr>
            <p:cNvGrpSpPr/>
            <p:nvPr/>
          </p:nvGrpSpPr>
          <p:grpSpPr>
            <a:xfrm>
              <a:off x="6096000" y="3883662"/>
              <a:ext cx="5803900" cy="1342409"/>
              <a:chOff x="453232" y="3075479"/>
              <a:chExt cx="5803900" cy="1342409"/>
            </a:xfrm>
          </p:grpSpPr>
          <p:sp>
            <p:nvSpPr>
              <p:cNvPr id="31" name="Content Placeholder 17">
                <a:extLst>
                  <a:ext uri="{FF2B5EF4-FFF2-40B4-BE49-F238E27FC236}">
                    <a16:creationId xmlns:a16="http://schemas.microsoft.com/office/drawing/2014/main" id="{5974AE11-DE7B-4767-97DE-228DE5751BFD}"/>
                  </a:ext>
                  <a:ext uri="{C183D7F6-B498-43B3-948B-1728B52AA6E4}">
                    <adec:decorative xmlns:adec="http://schemas.microsoft.com/office/drawing/2017/decorative" val="1"/>
                  </a:ext>
                </a:extLst>
              </p:cNvPr>
              <p:cNvSpPr txBox="1">
                <a:spLocks/>
              </p:cNvSpPr>
              <p:nvPr/>
            </p:nvSpPr>
            <p:spPr>
              <a:xfrm>
                <a:off x="939797" y="3161923"/>
                <a:ext cx="5317335" cy="125596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400" dirty="0">
                    <a:solidFill>
                      <a:schemeClr val="tx1"/>
                    </a:solidFill>
                    <a:latin typeface="Segoe UI" panose="020B0502040204020203" pitchFamily="34" charset="0"/>
                    <a:cs typeface="Segoe UI" panose="020B0502040204020203" pitchFamily="34" charset="0"/>
                  </a:rPr>
                  <a:t>God gave Joshua several instructions on how to lead the Israelites into the promised land.  The most frequent and repeated instruction was for Joshua to be strong and of good courage.  God also encouraged Joshua to meditate on His word day and night.</a:t>
                </a:r>
                <a:endParaRPr lang="en-US" sz="1400" dirty="0">
                  <a:solidFill>
                    <a:schemeClr val="tx1"/>
                  </a:solidFill>
                  <a:cs typeface="Segoe UI"/>
                </a:endParaRPr>
              </a:p>
            </p:txBody>
          </p:sp>
          <p:sp>
            <p:nvSpPr>
              <p:cNvPr id="32" name="TextBox 31">
                <a:extLst>
                  <a:ext uri="{FF2B5EF4-FFF2-40B4-BE49-F238E27FC236}">
                    <a16:creationId xmlns:a16="http://schemas.microsoft.com/office/drawing/2014/main" id="{212B3793-A149-4770-AA37-F763B0EADA72}"/>
                  </a:ext>
                  <a:ext uri="{C183D7F6-B498-43B3-948B-1728B52AA6E4}">
                    <adec:decorative xmlns:adec="http://schemas.microsoft.com/office/drawing/2017/decorative" val="1"/>
                  </a:ext>
                </a:extLst>
              </p:cNvPr>
              <p:cNvSpPr txBox="1">
                <a:spLocks noChangeAspect="1"/>
              </p:cNvSpPr>
              <p:nvPr/>
            </p:nvSpPr>
            <p:spPr bwMode="blackWhite">
              <a:xfrm>
                <a:off x="453232" y="3075479"/>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2</a:t>
                </a:r>
              </a:p>
            </p:txBody>
          </p:sp>
        </p:grpSp>
        <p:grpSp>
          <p:nvGrpSpPr>
            <p:cNvPr id="28" name="Group 27">
              <a:extLst>
                <a:ext uri="{FF2B5EF4-FFF2-40B4-BE49-F238E27FC236}">
                  <a16:creationId xmlns:a16="http://schemas.microsoft.com/office/drawing/2014/main" id="{2C06BAAB-8D75-4799-A249-21AFF21CFE2B}"/>
                </a:ext>
              </a:extLst>
            </p:cNvPr>
            <p:cNvGrpSpPr/>
            <p:nvPr/>
          </p:nvGrpSpPr>
          <p:grpSpPr>
            <a:xfrm>
              <a:off x="6096000" y="5226071"/>
              <a:ext cx="5803900" cy="1044143"/>
              <a:chOff x="453232" y="4299299"/>
              <a:chExt cx="5803900" cy="1044143"/>
            </a:xfrm>
          </p:grpSpPr>
          <p:sp>
            <p:nvSpPr>
              <p:cNvPr id="29" name="TextBox 28">
                <a:extLst>
                  <a:ext uri="{FF2B5EF4-FFF2-40B4-BE49-F238E27FC236}">
                    <a16:creationId xmlns:a16="http://schemas.microsoft.com/office/drawing/2014/main" id="{EA806214-689F-4DBF-AF1C-68D943B14FCA}"/>
                  </a:ext>
                  <a:ext uri="{C183D7F6-B498-43B3-948B-1728B52AA6E4}">
                    <adec:decorative xmlns:adec="http://schemas.microsoft.com/office/drawing/2017/decorative" val="1"/>
                  </a:ext>
                </a:extLst>
              </p:cNvPr>
              <p:cNvSpPr txBox="1">
                <a:spLocks noChangeAspect="1"/>
              </p:cNvSpPr>
              <p:nvPr/>
            </p:nvSpPr>
            <p:spPr bwMode="blackWhite">
              <a:xfrm>
                <a:off x="453232" y="4299299"/>
                <a:ext cx="649548" cy="769441"/>
              </a:xfrm>
              <a:prstGeom prst="rect">
                <a:avLst/>
              </a:prstGeom>
              <a:noFill/>
            </p:spPr>
            <p:txBody>
              <a:bodyPr wrap="square" rtlCol="0">
                <a:spAutoFit/>
              </a:bodyPr>
              <a:lstStyle/>
              <a:p>
                <a:r>
                  <a:rPr lang="en-US" sz="4400" dirty="0">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rPr>
                  <a:t>3</a:t>
                </a:r>
              </a:p>
            </p:txBody>
          </p:sp>
          <p:sp>
            <p:nvSpPr>
              <p:cNvPr id="30" name="Content Placeholder 17">
                <a:extLst>
                  <a:ext uri="{FF2B5EF4-FFF2-40B4-BE49-F238E27FC236}">
                    <a16:creationId xmlns:a16="http://schemas.microsoft.com/office/drawing/2014/main" id="{2AA41A1F-55A6-4F18-9838-3989D9FC839F}"/>
                  </a:ext>
                  <a:ext uri="{C183D7F6-B498-43B3-948B-1728B52AA6E4}">
                    <adec:decorative xmlns:adec="http://schemas.microsoft.com/office/drawing/2017/decorative" val="1"/>
                  </a:ext>
                </a:extLst>
              </p:cNvPr>
              <p:cNvSpPr txBox="1">
                <a:spLocks/>
              </p:cNvSpPr>
              <p:nvPr/>
            </p:nvSpPr>
            <p:spPr>
              <a:xfrm>
                <a:off x="939797" y="4359932"/>
                <a:ext cx="5317335" cy="98351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400" dirty="0">
                    <a:solidFill>
                      <a:schemeClr val="tx1"/>
                    </a:solidFill>
                    <a:latin typeface="Segoe UI" panose="020B0502040204020203" pitchFamily="34" charset="0"/>
                    <a:cs typeface="Segoe UI" panose="020B0502040204020203" pitchFamily="34" charset="0"/>
                  </a:rPr>
                  <a:t>Even in the promised land, we will still face battles.  The challenges in the wilderness are actually designed to prepare us for the promised land.  Praise is a part of victory as well as staying away from accursed things and people.</a:t>
                </a:r>
                <a:endParaRPr lang="en-US" sz="1400" dirty="0">
                  <a:solidFill>
                    <a:schemeClr val="tx1"/>
                  </a:solidFill>
                  <a:cs typeface="Segoe UI"/>
                </a:endParaRPr>
              </a:p>
            </p:txBody>
          </p:sp>
        </p:grpSp>
      </p:grpSp>
      <p:sp>
        <p:nvSpPr>
          <p:cNvPr id="7" name="Date Placeholder 6">
            <a:extLst>
              <a:ext uri="{FF2B5EF4-FFF2-40B4-BE49-F238E27FC236}">
                <a16:creationId xmlns:a16="http://schemas.microsoft.com/office/drawing/2014/main" id="{20079753-0C4B-4C1A-B773-97828F7A9C93}"/>
              </a:ext>
            </a:extLst>
          </p:cNvPr>
          <p:cNvSpPr>
            <a:spLocks noGrp="1"/>
          </p:cNvSpPr>
          <p:nvPr>
            <p:ph type="dt" sz="half" idx="10"/>
          </p:nvPr>
        </p:nvSpPr>
        <p:spPr/>
        <p:txBody>
          <a:bodyPr/>
          <a:lstStyle/>
          <a:p>
            <a:r>
              <a:rPr lang="en-US"/>
              <a:t>10/4/2018</a:t>
            </a:r>
          </a:p>
        </p:txBody>
      </p:sp>
      <p:sp>
        <p:nvSpPr>
          <p:cNvPr id="8" name="Footer Placeholder 7">
            <a:extLst>
              <a:ext uri="{FF2B5EF4-FFF2-40B4-BE49-F238E27FC236}">
                <a16:creationId xmlns:a16="http://schemas.microsoft.com/office/drawing/2014/main" id="{C2441C12-CD42-4D7C-BFBF-4A56C6837989}"/>
              </a:ext>
            </a:extLst>
          </p:cNvPr>
          <p:cNvSpPr>
            <a:spLocks noGrp="1"/>
          </p:cNvSpPr>
          <p:nvPr>
            <p:ph type="ftr" sz="quarter" idx="11"/>
          </p:nvPr>
        </p:nvSpPr>
        <p:spPr/>
        <p:txBody>
          <a:bodyPr/>
          <a:lstStyle/>
          <a:p>
            <a:r>
              <a:rPr lang="en-US"/>
              <a:t>Winning in the Wilderness</a:t>
            </a:r>
          </a:p>
        </p:txBody>
      </p:sp>
      <p:sp>
        <p:nvSpPr>
          <p:cNvPr id="9" name="Slide Number Placeholder 8">
            <a:extLst>
              <a:ext uri="{FF2B5EF4-FFF2-40B4-BE49-F238E27FC236}">
                <a16:creationId xmlns:a16="http://schemas.microsoft.com/office/drawing/2014/main" id="{43BA0D43-AC97-4DB9-9A10-59865F2B6EF5}"/>
              </a:ext>
            </a:extLst>
          </p:cNvPr>
          <p:cNvSpPr>
            <a:spLocks noGrp="1"/>
          </p:cNvSpPr>
          <p:nvPr>
            <p:ph type="sldNum" sz="quarter" idx="12"/>
          </p:nvPr>
        </p:nvSpPr>
        <p:spPr/>
        <p:txBody>
          <a:bodyPr/>
          <a:lstStyle/>
          <a:p>
            <a:fld id="{3342767F-C36F-43F3-A3EC-D3C6B44B9C04}" type="slidenum">
              <a:rPr lang="en-US" smtClean="0"/>
              <a:t>9</a:t>
            </a:fld>
            <a:endParaRPr lang="en-US"/>
          </a:p>
        </p:txBody>
      </p:sp>
      <p:pic>
        <p:nvPicPr>
          <p:cNvPr id="4" name="Picture 3">
            <a:extLst>
              <a:ext uri="{FF2B5EF4-FFF2-40B4-BE49-F238E27FC236}">
                <a16:creationId xmlns:a16="http://schemas.microsoft.com/office/drawing/2014/main" id="{485C3969-F00A-41D6-A28D-7D65E69F4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470" y="1701553"/>
            <a:ext cx="3338631" cy="4653144"/>
          </a:xfrm>
          <a:prstGeom prst="rect">
            <a:avLst/>
          </a:prstGeom>
        </p:spPr>
      </p:pic>
    </p:spTree>
    <p:extLst>
      <p:ext uri="{BB962C8B-B14F-4D97-AF65-F5344CB8AC3E}">
        <p14:creationId xmlns:p14="http://schemas.microsoft.com/office/powerpoint/2010/main" val="1926185022"/>
      </p:ext>
    </p:extLst>
  </p:cSld>
  <p:clrMapOvr>
    <a:masterClrMapping/>
  </p:clrMapOvr>
</p:sld>
</file>

<file path=ppt/theme/theme1.xml><?xml version="1.0" encoding="utf-8"?>
<a:theme xmlns:a="http://schemas.openxmlformats.org/drawingml/2006/main" name="Amaze Theme">
  <a:themeElements>
    <a:clrScheme name="Amaze">
      <a:dk1>
        <a:sysClr val="windowText" lastClr="000000"/>
      </a:dk1>
      <a:lt1>
        <a:sysClr val="window" lastClr="FFFFFF"/>
      </a:lt1>
      <a:dk2>
        <a:srgbClr val="455F51"/>
      </a:dk2>
      <a:lt2>
        <a:srgbClr val="E3DED1"/>
      </a:lt2>
      <a:accent1>
        <a:srgbClr val="107C10"/>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nt to Amaze Your Students-steps.potx" id="{DDF82B36-D49E-4FEB-AA4C-8FF22CACDE9E}" vid="{960F9124-D33D-4D54-87F8-D9AD1F4A77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0FA0FAA1F40A48AFF9B83E7A8535C8" ma:contentTypeVersion="6" ma:contentTypeDescription="Create a new document." ma:contentTypeScope="" ma:versionID="a29564c4913de883a27ffdcfd458aeb5">
  <xsd:schema xmlns:xsd="http://www.w3.org/2001/XMLSchema" xmlns:xs="http://www.w3.org/2001/XMLSchema" xmlns:p="http://schemas.microsoft.com/office/2006/metadata/properties" xmlns:ns2="b348f026-0623-4e77-bd1b-15beed583077" xmlns:ns3="59f4de77-fb23-43c4-8afd-72bf968a030f" targetNamespace="http://schemas.microsoft.com/office/2006/metadata/properties" ma:root="true" ma:fieldsID="474b71ccdbfe1ec76872f436b686490d" ns2:_="" ns3:_="">
    <xsd:import namespace="b348f026-0623-4e77-bd1b-15beed583077"/>
    <xsd:import namespace="59f4de77-fb23-43c4-8afd-72bf968a03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48f026-0623-4e77-bd1b-15beed5830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f4de77-fb23-43c4-8afd-72bf968a03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33DB80-C74E-47C7-BCEB-241650229159}">
  <ds:schemaRefs>
    <ds:schemaRef ds:uri="b348f026-0623-4e77-bd1b-15beed583077"/>
    <ds:schemaRef ds:uri="http://purl.org/dc/terms/"/>
    <ds:schemaRef ds:uri="http://schemas.openxmlformats.org/package/2006/metadata/core-properties"/>
    <ds:schemaRef ds:uri="59f4de77-fb23-43c4-8afd-72bf968a030f"/>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7948B32-DA92-4A42-8187-3DC078F9D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48f026-0623-4e77-bd1b-15beed583077"/>
    <ds:schemaRef ds:uri="59f4de77-fb23-43c4-8afd-72bf968a03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4F41DF-2C0E-4B10-85A9-6FC1BFD1B4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Want to amaze your students </Template>
  <TotalTime>0</TotalTime>
  <Words>1195</Words>
  <Application>Microsoft Office PowerPoint</Application>
  <PresentationFormat>Widescreen</PresentationFormat>
  <Paragraphs>76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Segoe UI</vt:lpstr>
      <vt:lpstr>Segoe UI Black</vt:lpstr>
      <vt:lpstr>Segoe UI Light</vt:lpstr>
      <vt:lpstr>Wingdings</vt:lpstr>
      <vt:lpstr>Amaze Theme</vt:lpstr>
      <vt:lpstr>Winning in the Wilderness</vt:lpstr>
      <vt:lpstr>How to Take the Promised Land: Do’s and Don’ts</vt:lpstr>
      <vt:lpstr>Discussion Question</vt:lpstr>
      <vt:lpstr>Joshua 1:1-7</vt:lpstr>
      <vt:lpstr>Joshua 1:8-13</vt:lpstr>
      <vt:lpstr>Joshua 1:14-18</vt:lpstr>
      <vt:lpstr>Taking the Promised Land</vt:lpstr>
      <vt:lpstr>Discussion Question</vt:lpstr>
      <vt:lpstr>Three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2018-09-06T13:48:28Z</dcterms:created>
  <dcterms:modified xsi:type="dcterms:W3CDTF">2018-10-04T23:53:37Z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0x010100500FA0FAA1F40A48AFF9B83E7A8535C8</vt:lpwstr>
  </property>
</Properties>
</file>