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7DE6118-2437-4B30-8E3C-4D2BE6020583}" type="datetimeFigureOut">
              <a:rPr lang="en-US" smtClean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78894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900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841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596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2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499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232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37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141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5/1/2018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304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5/1/2018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17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7DE6118-2437-4B30-8E3C-4D2BE6020583}" type="datetimeFigureOut">
              <a:rPr lang="en-US" smtClean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06694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New Man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Outfit of the Day Series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4377" y="150592"/>
            <a:ext cx="4585223" cy="34192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6871" y="3618666"/>
            <a:ext cx="10380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Colossians 3:9-10 </a:t>
            </a:r>
            <a:r>
              <a:rPr lang="en-US" i="1" dirty="0">
                <a:solidFill>
                  <a:schemeClr val="bg2"/>
                </a:solidFill>
              </a:rPr>
              <a:t>Lie not one to another, seeing that ye have put off the old man with his </a:t>
            </a:r>
            <a:r>
              <a:rPr lang="en-US" i="1" dirty="0" smtClean="0">
                <a:solidFill>
                  <a:schemeClr val="bg2"/>
                </a:solidFill>
              </a:rPr>
              <a:t>deeds; And </a:t>
            </a:r>
            <a:r>
              <a:rPr lang="en-US" i="1" dirty="0">
                <a:solidFill>
                  <a:schemeClr val="bg2"/>
                </a:solidFill>
              </a:rPr>
              <a:t>have put on the new man, which is renewed in knowledge after the image of him that created him:</a:t>
            </a:r>
          </a:p>
        </p:txBody>
      </p:sp>
    </p:spTree>
    <p:extLst>
      <p:ext uri="{BB962C8B-B14F-4D97-AF65-F5344CB8AC3E}">
        <p14:creationId xmlns:p14="http://schemas.microsoft.com/office/powerpoint/2010/main" val="400135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Man Will You Resurrect?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Adam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Walk By the Flesh</a:t>
            </a:r>
          </a:p>
          <a:p>
            <a:r>
              <a:rPr lang="en-US" dirty="0" smtClean="0"/>
              <a:t>Old Mind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Christ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Walk By the Spirit</a:t>
            </a:r>
          </a:p>
          <a:p>
            <a:r>
              <a:rPr lang="en-US" dirty="0" smtClean="0"/>
              <a:t>Renewed Mind (Romans 12:2)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61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Colossians 3:1-17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If ye then be risen with Christ, seek those things which are above, where Christ </a:t>
            </a:r>
            <a:r>
              <a:rPr lang="en-US" dirty="0" err="1"/>
              <a:t>sitteth</a:t>
            </a:r>
            <a:r>
              <a:rPr lang="en-US" dirty="0"/>
              <a:t> on the right hand of </a:t>
            </a:r>
            <a:r>
              <a:rPr lang="en-US" dirty="0" smtClean="0"/>
              <a:t>God.  2 </a:t>
            </a:r>
            <a:r>
              <a:rPr lang="en-US" dirty="0"/>
              <a:t>Set your affection on things above, not on things on the </a:t>
            </a:r>
            <a:r>
              <a:rPr lang="en-US" dirty="0" smtClean="0"/>
              <a:t>earth.  3 </a:t>
            </a:r>
            <a:r>
              <a:rPr lang="en-US" dirty="0"/>
              <a:t>For ye are dead, and your life is hid with Christ in </a:t>
            </a:r>
            <a:r>
              <a:rPr lang="en-US" dirty="0" smtClean="0"/>
              <a:t>God. 4 </a:t>
            </a:r>
            <a:r>
              <a:rPr lang="en-US" dirty="0"/>
              <a:t>When Christ, who is our life, shall appear, then shall ye also appear with him in </a:t>
            </a:r>
            <a:r>
              <a:rPr lang="en-US" dirty="0" smtClean="0"/>
              <a:t>glory.  5 </a:t>
            </a:r>
            <a:r>
              <a:rPr lang="en-US" dirty="0"/>
              <a:t>Mortify therefore your members which are upon the earth; fornication, uncleanness, inordinate affection, evil concupiscence, and covetousness, which is </a:t>
            </a:r>
            <a:r>
              <a:rPr lang="en-US" dirty="0" smtClean="0"/>
              <a:t>idolatry:  6 </a:t>
            </a:r>
            <a:r>
              <a:rPr lang="en-US" dirty="0"/>
              <a:t>For which things' sake the wrath of God cometh on the children of </a:t>
            </a:r>
            <a:r>
              <a:rPr lang="en-US" dirty="0" smtClean="0"/>
              <a:t>disobedience:  7 </a:t>
            </a:r>
            <a:r>
              <a:rPr lang="en-US" dirty="0"/>
              <a:t>In the which ye also walked some time, when ye lived in </a:t>
            </a:r>
            <a:r>
              <a:rPr lang="en-US" dirty="0" smtClean="0"/>
              <a:t>them.  8 </a:t>
            </a:r>
            <a:r>
              <a:rPr lang="en-US" dirty="0"/>
              <a:t>But now ye also put off all these; anger, wrath, malice, blasphemy, filthy communication out of your </a:t>
            </a:r>
            <a:r>
              <a:rPr lang="en-US" dirty="0" smtClean="0"/>
              <a:t>mouth.  9 </a:t>
            </a:r>
            <a:r>
              <a:rPr lang="en-US" dirty="0"/>
              <a:t>Lie not one to another, seeing that ye have put off the old man with his </a:t>
            </a:r>
            <a:r>
              <a:rPr lang="en-US" dirty="0" smtClean="0"/>
              <a:t>deeds;  10 </a:t>
            </a:r>
            <a:r>
              <a:rPr lang="en-US" dirty="0"/>
              <a:t>And have put on the new man, which is renewed in knowledge after the image of him that created </a:t>
            </a:r>
            <a:r>
              <a:rPr lang="en-US" dirty="0" smtClean="0"/>
              <a:t>him: 11 </a:t>
            </a:r>
            <a:r>
              <a:rPr lang="en-US" dirty="0"/>
              <a:t>Where there is neither Greek nor Jew, circumcision nor uncircumcision, Barbarian, Scythian, bond nor free: but Christ is all, and in </a:t>
            </a:r>
            <a:r>
              <a:rPr lang="en-US" dirty="0" smtClean="0"/>
              <a:t>all.  12 </a:t>
            </a:r>
            <a:r>
              <a:rPr lang="en-US" dirty="0"/>
              <a:t>Put on therefore, as the elect of God, holy and beloved, bowels of mercies, kindness, humbleness of mind, meekness, </a:t>
            </a:r>
            <a:r>
              <a:rPr lang="en-US" dirty="0" smtClean="0"/>
              <a:t>longsuffering; 13 </a:t>
            </a:r>
            <a:r>
              <a:rPr lang="en-US" dirty="0"/>
              <a:t>Forbearing one another, and forgiving one another, if any man have a quarrel against any: even as Christ forgave you, so also do </a:t>
            </a:r>
            <a:r>
              <a:rPr lang="en-US" dirty="0" smtClean="0"/>
              <a:t>ye.  14 </a:t>
            </a:r>
            <a:r>
              <a:rPr lang="en-US" dirty="0"/>
              <a:t>And above all these things put on charity, which is the bond of </a:t>
            </a:r>
            <a:r>
              <a:rPr lang="en-US" dirty="0" smtClean="0"/>
              <a:t>perfectness.  15 </a:t>
            </a:r>
            <a:r>
              <a:rPr lang="en-US" dirty="0"/>
              <a:t>And let the peace of God rule in your hearts, to the which also ye are called in one body; and be ye </a:t>
            </a:r>
            <a:r>
              <a:rPr lang="en-US" dirty="0" smtClean="0"/>
              <a:t>thankful. 16 </a:t>
            </a:r>
            <a:r>
              <a:rPr lang="en-US" dirty="0"/>
              <a:t>Let the word of Christ dwell in you richly in all wisdom; teaching and admonishing one another in psalms and hymns and spiritual songs, singing with grace in your hearts to the </a:t>
            </a:r>
            <a:r>
              <a:rPr lang="en-US" dirty="0" smtClean="0"/>
              <a:t>Lord. 17 </a:t>
            </a:r>
            <a:r>
              <a:rPr lang="en-US" dirty="0"/>
              <a:t>And whatsoever ye do in word or deed, do all in the name of the Lord Jesus, giving thanks to God and the Father by him.</a:t>
            </a:r>
          </a:p>
        </p:txBody>
      </p:sp>
    </p:spTree>
    <p:extLst>
      <p:ext uri="{BB962C8B-B14F-4D97-AF65-F5344CB8AC3E}">
        <p14:creationId xmlns:p14="http://schemas.microsoft.com/office/powerpoint/2010/main" val="132829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3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420</TotalTime>
  <Words>485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Tw Cen MT</vt:lpstr>
      <vt:lpstr>Tw Cen MT Condensed</vt:lpstr>
      <vt:lpstr>Wingdings 3</vt:lpstr>
      <vt:lpstr>Integral</vt:lpstr>
      <vt:lpstr>The New Man</vt:lpstr>
      <vt:lpstr>Which Man Will You Resurrect?</vt:lpstr>
      <vt:lpstr>Colossians 3:1-17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Man</dc:title>
  <dc:creator>Brown, Gregory</dc:creator>
  <cp:lastModifiedBy>Brown, Gregory</cp:lastModifiedBy>
  <cp:revision>6</cp:revision>
  <dcterms:created xsi:type="dcterms:W3CDTF">2018-05-01T12:43:13Z</dcterms:created>
  <dcterms:modified xsi:type="dcterms:W3CDTF">2018-05-01T19:43:55Z</dcterms:modified>
</cp:coreProperties>
</file>