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60" r:id="rId3"/>
    <p:sldId id="271" r:id="rId4"/>
    <p:sldId id="270" r:id="rId5"/>
    <p:sldId id="273" r:id="rId6"/>
    <p:sldId id="272"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pPr algn="ctr"/>
          <a:r>
            <a:rPr lang="en-US" dirty="0"/>
            <a:t>The Company You Keep</a:t>
          </a:r>
        </a:p>
        <a:p>
          <a:pPr algn="l"/>
          <a:r>
            <a:rPr lang="en-US" dirty="0"/>
            <a:t>The centurion was a soldier in the Roman army who heard the good news of Jesus through Jews. The circumstances that he faced, despite his status, caused him to seek something greater.</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dgm:spPr/>
      <dgm:t>
        <a:bodyPr/>
        <a:lstStyle/>
        <a:p>
          <a:pPr algn="ctr"/>
          <a:r>
            <a:rPr lang="en-US" dirty="0"/>
            <a:t>Come As You Are</a:t>
          </a:r>
        </a:p>
        <a:p>
          <a:pPr algn="l"/>
          <a:r>
            <a:rPr lang="en-US" dirty="0"/>
            <a:t>He initially approached Jesus with credentials and a works mentality, but opened up and realized that his resume was insignificant compared to Jesus</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D0E5D9F-7263-4526-A227-51301233F549}">
      <dgm:prSet phldrT="[Text]"/>
      <dgm:spPr/>
      <dgm:t>
        <a:bodyPr/>
        <a:lstStyle/>
        <a:p>
          <a:pPr algn="ctr"/>
          <a:r>
            <a:rPr lang="en-US" dirty="0"/>
            <a:t>By Faith; Not by Sight</a:t>
          </a:r>
        </a:p>
        <a:p>
          <a:pPr algn="l"/>
          <a:r>
            <a:rPr lang="en-US" dirty="0"/>
            <a:t>In Luke’s account, the centurion never encountered Jesus.  He sent friends.  However, he had enough faith to know that the power of Jesus transcended time and space and all Jesus had to do was speak the word.</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3">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3">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3">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C8C462C6-33A3-4E8B-91FE-36DBE92F1C4A}" srcId="{CF9055CF-8DEB-4A02-949A-DE72B6AC5D37}" destId="{6D0E5D9F-7263-4526-A227-51301233F549}" srcOrd="2" destOrd="0" parTransId="{23416D07-25F8-426C-BC65-639E6BCF4D6D}" sibTransId="{DE289E29-1989-4D8E-8AA6-F030105B3F13}"/>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463768"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kern="1200" dirty="0"/>
            <a:t>The Company You Keep</a:t>
          </a:r>
        </a:p>
        <a:p>
          <a:pPr marL="0" lvl="0" indent="0" algn="l" defTabSz="800100">
            <a:lnSpc>
              <a:spcPct val="90000"/>
            </a:lnSpc>
            <a:spcBef>
              <a:spcPct val="0"/>
            </a:spcBef>
            <a:spcAft>
              <a:spcPct val="35000"/>
            </a:spcAft>
            <a:buNone/>
          </a:pPr>
          <a:r>
            <a:rPr lang="en-US" sz="1800" kern="1200" dirty="0"/>
            <a:t>The centurion was a soldier in the Roman army who heard the good news of Jesus through Jews. The circumstances that he faced, despite his status, caused him to seek something greater.</a:t>
          </a:r>
        </a:p>
      </dsp:txBody>
      <dsp:txXfrm rot="5400000">
        <a:off x="1176" y="797242"/>
        <a:ext cx="3056325" cy="2391727"/>
      </dsp:txXfrm>
    </dsp:sp>
    <dsp:sp modelId="{DAD9059A-916A-4916-A2A8-B42491568DD3}">
      <dsp:nvSpPr>
        <dsp:cNvPr id="0" name=""/>
        <dsp:cNvSpPr/>
      </dsp:nvSpPr>
      <dsp:spPr>
        <a:xfrm rot="16200000">
          <a:off x="282178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kern="1200" dirty="0"/>
            <a:t>Come As You Are</a:t>
          </a:r>
        </a:p>
        <a:p>
          <a:pPr marL="0" lvl="0" indent="0" algn="l" defTabSz="800100">
            <a:lnSpc>
              <a:spcPct val="90000"/>
            </a:lnSpc>
            <a:spcBef>
              <a:spcPct val="0"/>
            </a:spcBef>
            <a:spcAft>
              <a:spcPct val="35000"/>
            </a:spcAft>
            <a:buNone/>
          </a:pPr>
          <a:r>
            <a:rPr lang="en-US" sz="1800" kern="1200" dirty="0"/>
            <a:t>He initially approached Jesus with credentials and a works mentality, but opened up and realized that his resume was insignificant compared to Jesus</a:t>
          </a:r>
        </a:p>
      </dsp:txBody>
      <dsp:txXfrm rot="5400000">
        <a:off x="3286724" y="797242"/>
        <a:ext cx="3056325" cy="2391727"/>
      </dsp:txXfrm>
    </dsp:sp>
    <dsp:sp modelId="{25A33852-3C4B-4406-8856-3A4D6201948C}">
      <dsp:nvSpPr>
        <dsp:cNvPr id="0" name=""/>
        <dsp:cNvSpPr/>
      </dsp:nvSpPr>
      <dsp:spPr>
        <a:xfrm rot="16200000">
          <a:off x="610733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kern="1200" dirty="0"/>
            <a:t>By Faith; Not by Sight</a:t>
          </a:r>
        </a:p>
        <a:p>
          <a:pPr marL="0" lvl="0" indent="0" algn="l" defTabSz="800100">
            <a:lnSpc>
              <a:spcPct val="90000"/>
            </a:lnSpc>
            <a:spcBef>
              <a:spcPct val="0"/>
            </a:spcBef>
            <a:spcAft>
              <a:spcPct val="35000"/>
            </a:spcAft>
            <a:buNone/>
          </a:pPr>
          <a:r>
            <a:rPr lang="en-US" sz="1800" kern="1200" dirty="0"/>
            <a:t>In Luke’s account, the centurion never encountered Jesus.  He sent friends.  However, he had enough faith to know that the power of Jesus transcended time and space and all Jesus had to do was speak the word.</a:t>
          </a:r>
        </a:p>
      </dsp:txBody>
      <dsp:txXfrm rot="5400000">
        <a:off x="6572274" y="797242"/>
        <a:ext cx="3056325"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10/11/2018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10/11/2018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10/11/2018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10/11/2018</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10/11/2018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10/11/2018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10/11/2018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10/11/2018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10/11/2018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10/11/2018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Centurion Examined</a:t>
            </a:r>
          </a:p>
        </p:txBody>
      </p:sp>
      <p:sp>
        <p:nvSpPr>
          <p:cNvPr id="3" name="Subtitle 2"/>
          <p:cNvSpPr>
            <a:spLocks noGrp="1"/>
          </p:cNvSpPr>
          <p:nvPr>
            <p:ph type="subTitle" idx="1"/>
          </p:nvPr>
        </p:nvSpPr>
        <p:spPr/>
        <p:txBody>
          <a:bodyPr/>
          <a:lstStyle/>
          <a:p>
            <a:r>
              <a:rPr lang="en-US" dirty="0"/>
              <a:t>How To Have Great Faith</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Centurion:  Luke 7:1-10</a:t>
            </a:r>
          </a:p>
        </p:txBody>
      </p:sp>
      <p:sp>
        <p:nvSpPr>
          <p:cNvPr id="14" name="Content Placeholder 2"/>
          <p:cNvSpPr>
            <a:spLocks noGrp="1"/>
          </p:cNvSpPr>
          <p:nvPr>
            <p:ph idx="1"/>
          </p:nvPr>
        </p:nvSpPr>
        <p:spPr/>
        <p:txBody>
          <a:bodyPr>
            <a:normAutofit fontScale="92500" lnSpcReduction="20000"/>
          </a:bodyPr>
          <a:lstStyle/>
          <a:p>
            <a:pPr marL="0" indent="0">
              <a:buNone/>
            </a:pPr>
            <a:r>
              <a:rPr lang="en-US" dirty="0"/>
              <a:t>Now when he had ended all his sayings in the audience of the people, he entered into Capernaum. 2 And a certain centurion's servant, who was dear unto him, was sick, and ready to die. 3 And when he </a:t>
            </a:r>
            <a:r>
              <a:rPr lang="en-US" dirty="0">
                <a:solidFill>
                  <a:schemeClr val="accent3"/>
                </a:solidFill>
              </a:rPr>
              <a:t>heard of Jesus</a:t>
            </a:r>
            <a:r>
              <a:rPr lang="en-US" dirty="0"/>
              <a:t>, he sent unto him </a:t>
            </a:r>
            <a:r>
              <a:rPr lang="en-US" dirty="0">
                <a:solidFill>
                  <a:schemeClr val="accent3"/>
                </a:solidFill>
              </a:rPr>
              <a:t>the elders of the Jews</a:t>
            </a:r>
            <a:r>
              <a:rPr lang="en-US" dirty="0"/>
              <a:t>, beseeching him that he would come and heal his servant. 4 And when they came to Jesus, they besought him instantly, </a:t>
            </a:r>
            <a:r>
              <a:rPr lang="en-US" dirty="0">
                <a:solidFill>
                  <a:schemeClr val="accent3"/>
                </a:solidFill>
              </a:rPr>
              <a:t>saying, That he was worthy</a:t>
            </a:r>
            <a:r>
              <a:rPr lang="en-US" dirty="0"/>
              <a:t> for whom he should do this: 5 For he loveth our nation, and he hath built us a synagogue. 6 Then Jesus went with them. And when he was now not far from the house, </a:t>
            </a:r>
            <a:r>
              <a:rPr lang="en-US" dirty="0">
                <a:solidFill>
                  <a:schemeClr val="accent3"/>
                </a:solidFill>
              </a:rPr>
              <a:t>the centurion sent friends</a:t>
            </a:r>
            <a:r>
              <a:rPr lang="en-US" dirty="0"/>
              <a:t> to him, saying unto him, Lord, trouble not thyself: for </a:t>
            </a:r>
            <a:r>
              <a:rPr lang="en-US" dirty="0">
                <a:solidFill>
                  <a:schemeClr val="accent3"/>
                </a:solidFill>
              </a:rPr>
              <a:t>I am not worthy</a:t>
            </a:r>
            <a:r>
              <a:rPr lang="en-US" dirty="0"/>
              <a:t> that thou shouldest enter under my roof: 7 Wherefore neither thought I myself worthy to come unto thee: but </a:t>
            </a:r>
            <a:r>
              <a:rPr lang="en-US" dirty="0">
                <a:solidFill>
                  <a:schemeClr val="accent3"/>
                </a:solidFill>
              </a:rPr>
              <a:t>say in a word</a:t>
            </a:r>
            <a:r>
              <a:rPr lang="en-US" dirty="0"/>
              <a:t>, and my servant shall be healed. 8 For I also am a man set under </a:t>
            </a:r>
            <a:r>
              <a:rPr lang="en-US" dirty="0">
                <a:solidFill>
                  <a:schemeClr val="accent3"/>
                </a:solidFill>
              </a:rPr>
              <a:t>authority</a:t>
            </a:r>
            <a:r>
              <a:rPr lang="en-US" dirty="0"/>
              <a:t>, having under me soldiers, and I say unto one, Go, and he </a:t>
            </a:r>
            <a:r>
              <a:rPr lang="en-US" dirty="0" err="1"/>
              <a:t>goeth</a:t>
            </a:r>
            <a:r>
              <a:rPr lang="en-US" dirty="0"/>
              <a:t>; and to another, Come, and he cometh; and to my servant, Do this, and he doeth it. 9 When Jesus heard these things, </a:t>
            </a:r>
            <a:r>
              <a:rPr lang="en-US" dirty="0">
                <a:solidFill>
                  <a:schemeClr val="accent3"/>
                </a:solidFill>
              </a:rPr>
              <a:t>he </a:t>
            </a:r>
            <a:r>
              <a:rPr lang="en-US" dirty="0" err="1">
                <a:solidFill>
                  <a:schemeClr val="accent3"/>
                </a:solidFill>
              </a:rPr>
              <a:t>marvelled</a:t>
            </a:r>
            <a:r>
              <a:rPr lang="en-US" dirty="0">
                <a:solidFill>
                  <a:schemeClr val="accent3"/>
                </a:solidFill>
              </a:rPr>
              <a:t> at him</a:t>
            </a:r>
            <a:r>
              <a:rPr lang="en-US" dirty="0"/>
              <a:t>, and turned him about, and said unto the people that followed him, I say unto you, </a:t>
            </a:r>
            <a:r>
              <a:rPr lang="en-US" dirty="0">
                <a:solidFill>
                  <a:schemeClr val="accent3"/>
                </a:solidFill>
              </a:rPr>
              <a:t>I have not found so great faith, no, not in Israel.</a:t>
            </a:r>
            <a:r>
              <a:rPr lang="en-US" dirty="0"/>
              <a:t> 10 And they that were sent, returning to the house, found the servant whole that had been sick.</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Hearing the Good News</a:t>
            </a:r>
          </a:p>
        </p:txBody>
      </p:sp>
      <p:sp>
        <p:nvSpPr>
          <p:cNvPr id="14" name="Content Placeholder 2"/>
          <p:cNvSpPr>
            <a:spLocks noGrp="1"/>
          </p:cNvSpPr>
          <p:nvPr>
            <p:ph idx="1"/>
          </p:nvPr>
        </p:nvSpPr>
        <p:spPr/>
        <p:txBody>
          <a:bodyPr>
            <a:normAutofit lnSpcReduction="10000"/>
          </a:bodyPr>
          <a:lstStyle/>
          <a:p>
            <a:pPr marL="0" indent="0">
              <a:buNone/>
            </a:pPr>
            <a:r>
              <a:rPr lang="en-US" dirty="0"/>
              <a:t>3 And when he </a:t>
            </a:r>
            <a:r>
              <a:rPr lang="en-US" dirty="0">
                <a:solidFill>
                  <a:schemeClr val="accent3"/>
                </a:solidFill>
              </a:rPr>
              <a:t>heard of Jesus</a:t>
            </a:r>
            <a:r>
              <a:rPr lang="en-US" dirty="0"/>
              <a:t>, he sent unto him </a:t>
            </a:r>
            <a:r>
              <a:rPr lang="en-US" dirty="0">
                <a:solidFill>
                  <a:schemeClr val="accent3"/>
                </a:solidFill>
              </a:rPr>
              <a:t>the elders of the Jews</a:t>
            </a:r>
            <a:r>
              <a:rPr lang="en-US" dirty="0"/>
              <a:t>, beseeching him that he would come and heal his servant. </a:t>
            </a:r>
          </a:p>
          <a:p>
            <a:r>
              <a:rPr lang="en-US" dirty="0"/>
              <a:t>Faith comes by hearing (Romans 10:17)</a:t>
            </a:r>
          </a:p>
          <a:p>
            <a:r>
              <a:rPr lang="en-US" dirty="0"/>
              <a:t>He Surrounded Himself with People of Faith (1 Corinthians 15:33) </a:t>
            </a:r>
          </a:p>
          <a:p>
            <a:r>
              <a:rPr lang="en-US" dirty="0"/>
              <a:t>Circumstances put us all on a level playing field.  </a:t>
            </a:r>
          </a:p>
          <a:p>
            <a:pPr marL="0" indent="0">
              <a:buNone/>
            </a:pPr>
            <a:r>
              <a:rPr lang="en-US" dirty="0"/>
              <a:t>Note: The Centurion was a Roman soldier and a gentile.  The Roman empire had authority over the region where Jesus’ ministry was taking place. Centurions had authority over about 80, 100, or several hundred men.  Generally, these individuals worked their way up the ranks to gain status.  Centurions were leaders, but also fought on the front lines, making them very well paid and highly respected.</a:t>
            </a:r>
          </a:p>
          <a:p>
            <a:endParaRPr lang="en-US" dirty="0"/>
          </a:p>
        </p:txBody>
      </p:sp>
    </p:spTree>
    <p:extLst>
      <p:ext uri="{BB962C8B-B14F-4D97-AF65-F5344CB8AC3E}">
        <p14:creationId xmlns:p14="http://schemas.microsoft.com/office/powerpoint/2010/main" val="2647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Breaking The Works Mentality</a:t>
            </a:r>
          </a:p>
        </p:txBody>
      </p:sp>
      <p:sp>
        <p:nvSpPr>
          <p:cNvPr id="14" name="Content Placeholder 2"/>
          <p:cNvSpPr>
            <a:spLocks noGrp="1"/>
          </p:cNvSpPr>
          <p:nvPr>
            <p:ph idx="1"/>
          </p:nvPr>
        </p:nvSpPr>
        <p:spPr/>
        <p:txBody>
          <a:bodyPr>
            <a:normAutofit lnSpcReduction="10000"/>
          </a:bodyPr>
          <a:lstStyle/>
          <a:p>
            <a:pPr marL="0" indent="0">
              <a:buNone/>
            </a:pPr>
            <a:r>
              <a:rPr lang="en-US" dirty="0"/>
              <a:t>3 And when he </a:t>
            </a:r>
            <a:r>
              <a:rPr lang="en-US" dirty="0">
                <a:solidFill>
                  <a:schemeClr val="accent3"/>
                </a:solidFill>
              </a:rPr>
              <a:t>heard of Jesus</a:t>
            </a:r>
            <a:r>
              <a:rPr lang="en-US" dirty="0"/>
              <a:t>, he sent unto him </a:t>
            </a:r>
            <a:r>
              <a:rPr lang="en-US" dirty="0">
                <a:solidFill>
                  <a:schemeClr val="accent3"/>
                </a:solidFill>
              </a:rPr>
              <a:t>the elders of the Jews</a:t>
            </a:r>
            <a:r>
              <a:rPr lang="en-US" dirty="0"/>
              <a:t>, beseeching him that he would come and heal his servant. 4 And when they came to Jesus, they besought him instantly, </a:t>
            </a:r>
            <a:r>
              <a:rPr lang="en-US" dirty="0">
                <a:solidFill>
                  <a:schemeClr val="accent3"/>
                </a:solidFill>
              </a:rPr>
              <a:t>saying, That he was worthy</a:t>
            </a:r>
            <a:r>
              <a:rPr lang="en-US" dirty="0"/>
              <a:t> for whom he should do this: 5 For he loveth our nation, and he hath built us a synagogue. 6 Then Jesus went with them. And when he was now not far from the house, the centurion sent friends to him, saying unto him, Lord, trouble not thyself: </a:t>
            </a:r>
            <a:r>
              <a:rPr lang="en-US" dirty="0">
                <a:solidFill>
                  <a:schemeClr val="accent3"/>
                </a:solidFill>
              </a:rPr>
              <a:t>for I am not worthy</a:t>
            </a:r>
            <a:r>
              <a:rPr lang="en-US" dirty="0"/>
              <a:t> that thou shouldest enter under my roof:</a:t>
            </a:r>
          </a:p>
          <a:p>
            <a:r>
              <a:rPr lang="en-US" dirty="0"/>
              <a:t>Looking for the Holy Hookup (1 Timothy 2:5; John 3:16).</a:t>
            </a:r>
          </a:p>
          <a:p>
            <a:r>
              <a:rPr lang="en-US" dirty="0"/>
              <a:t>The centurion Submitted his resume’ to prove his worth (Ephesians 2:8-10).</a:t>
            </a:r>
          </a:p>
          <a:p>
            <a:r>
              <a:rPr lang="en-US" dirty="0"/>
              <a:t>As Jesus got closer, the centurion became vulnerable. (Hebrews 11:6)</a:t>
            </a:r>
          </a:p>
        </p:txBody>
      </p:sp>
    </p:spTree>
    <p:extLst>
      <p:ext uri="{BB962C8B-B14F-4D97-AF65-F5344CB8AC3E}">
        <p14:creationId xmlns:p14="http://schemas.microsoft.com/office/powerpoint/2010/main" val="138940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What was your mindset about salvation before coming to Christ?  How has it changed since becoming a believer?</a:t>
            </a:r>
          </a:p>
        </p:txBody>
      </p:sp>
    </p:spTree>
    <p:extLst>
      <p:ext uri="{BB962C8B-B14F-4D97-AF65-F5344CB8AC3E}">
        <p14:creationId xmlns:p14="http://schemas.microsoft.com/office/powerpoint/2010/main" val="45218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Understanding Authority</a:t>
            </a:r>
          </a:p>
        </p:txBody>
      </p:sp>
      <p:sp>
        <p:nvSpPr>
          <p:cNvPr id="14" name="Content Placeholder 2"/>
          <p:cNvSpPr>
            <a:spLocks noGrp="1"/>
          </p:cNvSpPr>
          <p:nvPr>
            <p:ph idx="1"/>
          </p:nvPr>
        </p:nvSpPr>
        <p:spPr>
          <a:xfrm>
            <a:off x="1280160" y="2190749"/>
            <a:ext cx="9628632" cy="4200908"/>
          </a:xfrm>
        </p:spPr>
        <p:txBody>
          <a:bodyPr>
            <a:normAutofit fontScale="92500" lnSpcReduction="10000"/>
          </a:bodyPr>
          <a:lstStyle/>
          <a:p>
            <a:pPr marL="0" indent="0">
              <a:buNone/>
            </a:pPr>
            <a:r>
              <a:rPr lang="en-US" dirty="0"/>
              <a:t>7 Wherefore neither thought I myself worthy to come unto thee: but </a:t>
            </a:r>
            <a:r>
              <a:rPr lang="en-US" dirty="0">
                <a:solidFill>
                  <a:schemeClr val="accent3"/>
                </a:solidFill>
              </a:rPr>
              <a:t>say in a word</a:t>
            </a:r>
            <a:r>
              <a:rPr lang="en-US" dirty="0"/>
              <a:t>, and my servant shall be healed. 8 For I also am a man set under </a:t>
            </a:r>
            <a:r>
              <a:rPr lang="en-US" dirty="0">
                <a:solidFill>
                  <a:schemeClr val="accent3"/>
                </a:solidFill>
              </a:rPr>
              <a:t>authority</a:t>
            </a:r>
            <a:r>
              <a:rPr lang="en-US" dirty="0"/>
              <a:t>, having under me soldiers, and I say unto one, Go, and he </a:t>
            </a:r>
            <a:r>
              <a:rPr lang="en-US" dirty="0" err="1"/>
              <a:t>goeth</a:t>
            </a:r>
            <a:r>
              <a:rPr lang="en-US" dirty="0"/>
              <a:t>; and to another, Come, and he cometh; and to my servant, Do this, and he doeth it. 9 When Jesus heard these things, </a:t>
            </a:r>
            <a:r>
              <a:rPr lang="en-US" dirty="0">
                <a:solidFill>
                  <a:schemeClr val="accent3"/>
                </a:solidFill>
              </a:rPr>
              <a:t>he </a:t>
            </a:r>
            <a:r>
              <a:rPr lang="en-US" dirty="0" err="1">
                <a:solidFill>
                  <a:schemeClr val="accent3"/>
                </a:solidFill>
              </a:rPr>
              <a:t>marvelled</a:t>
            </a:r>
            <a:r>
              <a:rPr lang="en-US" dirty="0">
                <a:solidFill>
                  <a:schemeClr val="accent3"/>
                </a:solidFill>
              </a:rPr>
              <a:t> at him</a:t>
            </a:r>
            <a:r>
              <a:rPr lang="en-US" dirty="0"/>
              <a:t>, and turned him about, and said unto the people that followed him, I say unto you, </a:t>
            </a:r>
            <a:r>
              <a:rPr lang="en-US" dirty="0">
                <a:solidFill>
                  <a:schemeClr val="accent3"/>
                </a:solidFill>
              </a:rPr>
              <a:t>I have not found so great faith, no, not in Israel. </a:t>
            </a:r>
            <a:r>
              <a:rPr lang="en-US" dirty="0"/>
              <a:t>10 And they that were sent, returning to the house, found the servant whole that had been sick.</a:t>
            </a:r>
          </a:p>
          <a:p>
            <a:r>
              <a:rPr lang="en-US" dirty="0"/>
              <a:t>The Centurion recognized Jesus’ rank </a:t>
            </a:r>
          </a:p>
          <a:p>
            <a:r>
              <a:rPr lang="en-US" dirty="0"/>
              <a:t>He understood the power of words</a:t>
            </a:r>
          </a:p>
          <a:p>
            <a:r>
              <a:rPr lang="en-US" dirty="0"/>
              <a:t>Not understanding rank lead to lack of faith (Luke 8:22-25; Philippians 2:8-11)</a:t>
            </a:r>
          </a:p>
          <a:p>
            <a:r>
              <a:rPr lang="en-US" dirty="0"/>
              <a:t>The centurion walked by faith and not by sight</a:t>
            </a:r>
          </a:p>
        </p:txBody>
      </p:sp>
    </p:spTree>
    <p:extLst>
      <p:ext uri="{BB962C8B-B14F-4D97-AF65-F5344CB8AC3E}">
        <p14:creationId xmlns:p14="http://schemas.microsoft.com/office/powerpoint/2010/main" val="122102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What strategies do you use to keep the faith when things get challenging?</a:t>
            </a:r>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Takeaways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502424789"/>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387</TotalTime>
  <Words>953</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Wingdings</vt:lpstr>
      <vt:lpstr>Educational subjects 16x9</vt:lpstr>
      <vt:lpstr>The Centurion Examined</vt:lpstr>
      <vt:lpstr>The Centurion:  Luke 7:1-10</vt:lpstr>
      <vt:lpstr>Hearing the Good News</vt:lpstr>
      <vt:lpstr>Breaking The Works Mentality</vt:lpstr>
      <vt:lpstr>Discussion Question</vt:lpstr>
      <vt:lpstr>Understanding Authority</vt:lpstr>
      <vt:lpstr>Discussion Question</vt:lpstr>
      <vt:lpstr>3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Centurion Examined</dc:title>
  <dc:creator>USER</dc:creator>
  <cp:lastModifiedBy>USER</cp:lastModifiedBy>
  <cp:revision>16</cp:revision>
  <dcterms:created xsi:type="dcterms:W3CDTF">2018-10-11T13:56:09Z</dcterms:created>
  <dcterms:modified xsi:type="dcterms:W3CDTF">2018-10-11T20:59:40Z</dcterms:modified>
</cp:coreProperties>
</file>