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4"/>
  </p:notesMasterIdLst>
  <p:handoutMasterIdLst>
    <p:handoutMasterId r:id="rId15"/>
  </p:handoutMasterIdLst>
  <p:sldIdLst>
    <p:sldId id="256" r:id="rId5"/>
    <p:sldId id="258" r:id="rId6"/>
    <p:sldId id="293" r:id="rId7"/>
    <p:sldId id="262" r:id="rId8"/>
    <p:sldId id="295" r:id="rId9"/>
    <p:sldId id="298" r:id="rId10"/>
    <p:sldId id="300" r:id="rId11"/>
    <p:sldId id="299" r:id="rId12"/>
    <p:sldId id="263" r:id="rId13"/>
  </p:sldIdLst>
  <p:sldSz cx="12192000" cy="6858000"/>
  <p:notesSz cx="7010400" cy="9296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11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3164"/>
    <a:srgbClr val="225B5F"/>
    <a:srgbClr val="E6E6E6"/>
    <a:srgbClr val="0F1722"/>
    <a:srgbClr val="348151"/>
    <a:srgbClr val="1B24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06" autoAdjust="0"/>
    <p:restoredTop sz="94660"/>
  </p:normalViewPr>
  <p:slideViewPr>
    <p:cSldViewPr snapToGrid="0" showGuides="1">
      <p:cViewPr varScale="1">
        <p:scale>
          <a:sx n="87" d="100"/>
          <a:sy n="87" d="100"/>
        </p:scale>
        <p:origin x="442" y="58"/>
      </p:cViewPr>
      <p:guideLst>
        <p:guide orient="horz" pos="2160"/>
        <p:guide pos="3840"/>
        <p:guide orient="horz" pos="3113"/>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4FC509-A25D-4AC1-956B-244FAC61AF2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ru-RU" dirty="0"/>
          </a:p>
        </p:txBody>
      </p:sp>
      <p:sp>
        <p:nvSpPr>
          <p:cNvPr id="3" name="Date Placeholder 2">
            <a:extLst>
              <a:ext uri="{FF2B5EF4-FFF2-40B4-BE49-F238E27FC236}">
                <a16:creationId xmlns:a16="http://schemas.microsoft.com/office/drawing/2014/main" id="{F1EDCBDF-04F2-4646-A118-9A2CBABEDF9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DA3C146-E2BA-41EA-8AE9-0C67692768F2}" type="datetimeFigureOut">
              <a:rPr lang="ru-RU" smtClean="0"/>
              <a:t>06.09.2018</a:t>
            </a:fld>
            <a:endParaRPr lang="ru-RU" dirty="0"/>
          </a:p>
        </p:txBody>
      </p:sp>
      <p:sp>
        <p:nvSpPr>
          <p:cNvPr id="4" name="Footer Placeholder 3">
            <a:extLst>
              <a:ext uri="{FF2B5EF4-FFF2-40B4-BE49-F238E27FC236}">
                <a16:creationId xmlns:a16="http://schemas.microsoft.com/office/drawing/2014/main" id="{95BD4EF4-9023-4CAF-937E-F78CF009DBD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ru-RU" dirty="0"/>
          </a:p>
        </p:txBody>
      </p:sp>
      <p:sp>
        <p:nvSpPr>
          <p:cNvPr id="5" name="Slide Number Placeholder 4">
            <a:extLst>
              <a:ext uri="{FF2B5EF4-FFF2-40B4-BE49-F238E27FC236}">
                <a16:creationId xmlns:a16="http://schemas.microsoft.com/office/drawing/2014/main" id="{C0300887-CA61-4CEF-BD28-E51D6F957D72}"/>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A00C303-0EDA-42E1-9745-6C6A39A7B5C4}" type="slidenum">
              <a:rPr lang="ru-RU" smtClean="0"/>
              <a:t>‹#›</a:t>
            </a:fld>
            <a:endParaRPr lang="ru-RU" dirty="0"/>
          </a:p>
        </p:txBody>
      </p:sp>
    </p:spTree>
    <p:extLst>
      <p:ext uri="{BB962C8B-B14F-4D97-AF65-F5344CB8AC3E}">
        <p14:creationId xmlns:p14="http://schemas.microsoft.com/office/powerpoint/2010/main" val="3016766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ru-RU"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7D3EB6-8099-4744-9273-C8C1DD61A2EA}" type="datetimeFigureOut">
              <a:rPr lang="ru-RU" smtClean="0"/>
              <a:t>06.09.2018</a:t>
            </a:fld>
            <a:endParaRPr lang="ru-RU"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ru-RU"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ru-RU"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C40A10-6036-4879-816D-55C01FC94846}" type="slidenum">
              <a:rPr lang="ru-RU" smtClean="0"/>
              <a:t>‹#›</a:t>
            </a:fld>
            <a:endParaRPr lang="ru-RU" dirty="0"/>
          </a:p>
        </p:txBody>
      </p:sp>
    </p:spTree>
    <p:extLst>
      <p:ext uri="{BB962C8B-B14F-4D97-AF65-F5344CB8AC3E}">
        <p14:creationId xmlns:p14="http://schemas.microsoft.com/office/powerpoint/2010/main" val="7657396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42737603-04DB-411C-B2D9-BDFF9AEE89D6}"/>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1" name="Text Placeholder 3">
            <a:extLst>
              <a:ext uri="{FF2B5EF4-FFF2-40B4-BE49-F238E27FC236}">
                <a16:creationId xmlns:a16="http://schemas.microsoft.com/office/drawing/2014/main" id="{605A03A4-E79C-49C5-A546-FF8E2D42E9D2}"/>
              </a:ext>
            </a:extLst>
          </p:cNvPr>
          <p:cNvSpPr>
            <a:spLocks noGrp="1"/>
          </p:cNvSpPr>
          <p:nvPr>
            <p:ph type="body" sz="half" idx="2"/>
          </p:nvPr>
        </p:nvSpPr>
        <p:spPr>
          <a:xfrm>
            <a:off x="883319" y="3054194"/>
            <a:ext cx="1645920"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2" name="Text Placeholder 3">
            <a:extLst>
              <a:ext uri="{FF2B5EF4-FFF2-40B4-BE49-F238E27FC236}">
                <a16:creationId xmlns:a16="http://schemas.microsoft.com/office/drawing/2014/main" id="{9EA27EF7-FC6B-496C-B737-B9219950367E}"/>
              </a:ext>
            </a:extLst>
          </p:cNvPr>
          <p:cNvSpPr>
            <a:spLocks noGrp="1"/>
          </p:cNvSpPr>
          <p:nvPr>
            <p:ph type="body" sz="half" idx="34" hasCustomPrompt="1"/>
          </p:nvPr>
        </p:nvSpPr>
        <p:spPr>
          <a:xfrm>
            <a:off x="1384584" y="2023761"/>
            <a:ext cx="2469965"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3" name="Text Placeholder 3">
            <a:extLst>
              <a:ext uri="{FF2B5EF4-FFF2-40B4-BE49-F238E27FC236}">
                <a16:creationId xmlns:a16="http://schemas.microsoft.com/office/drawing/2014/main" id="{6C0E2C30-6E91-49DE-B7A1-6E32A19EC81D}"/>
              </a:ext>
            </a:extLst>
          </p:cNvPr>
          <p:cNvSpPr>
            <a:spLocks noGrp="1"/>
          </p:cNvSpPr>
          <p:nvPr>
            <p:ph type="body" sz="half" idx="36"/>
          </p:nvPr>
        </p:nvSpPr>
        <p:spPr>
          <a:xfrm>
            <a:off x="2596444" y="3054194"/>
            <a:ext cx="1389888" cy="618756"/>
          </a:xfrm>
        </p:spPr>
        <p:txBody>
          <a:bodyPr lIns="0" tIns="0" rIns="0" bIns="0" anchor="t" anchorCtr="0">
            <a:normAutofit/>
          </a:bodyPr>
          <a:lstStyle>
            <a:lvl1pPr marL="0" indent="0">
              <a:lnSpc>
                <a:spcPct val="100000"/>
              </a:lnSpc>
              <a:spcBef>
                <a:spcPts val="0"/>
              </a:spcBef>
              <a:buNone/>
              <a:defRPr lang="en-US" sz="1400" i="0" kern="1200" dirty="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24" name="Picture Placeholder 12">
            <a:extLst>
              <a:ext uri="{FF2B5EF4-FFF2-40B4-BE49-F238E27FC236}">
                <a16:creationId xmlns:a16="http://schemas.microsoft.com/office/drawing/2014/main" id="{70BE5E73-C067-492F-BE30-5E3DADAD40EF}"/>
              </a:ext>
            </a:extLst>
          </p:cNvPr>
          <p:cNvSpPr>
            <a:spLocks noGrp="1"/>
          </p:cNvSpPr>
          <p:nvPr>
            <p:ph type="pic" sz="quarter" idx="37"/>
          </p:nvPr>
        </p:nvSpPr>
        <p:spPr>
          <a:xfrm>
            <a:off x="875852"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5" name="Picture Placeholder 12">
            <a:extLst>
              <a:ext uri="{FF2B5EF4-FFF2-40B4-BE49-F238E27FC236}">
                <a16:creationId xmlns:a16="http://schemas.microsoft.com/office/drawing/2014/main" id="{36A9B448-4FDC-41F7-941E-5BF5A129057A}"/>
              </a:ext>
            </a:extLst>
          </p:cNvPr>
          <p:cNvSpPr>
            <a:spLocks noGrp="1"/>
          </p:cNvSpPr>
          <p:nvPr>
            <p:ph type="pic" sz="quarter" idx="38"/>
          </p:nvPr>
        </p:nvSpPr>
        <p:spPr>
          <a:xfrm>
            <a:off x="2499831" y="3731781"/>
            <a:ext cx="1636776" cy="1618488"/>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6" name="Text Placeholder 3">
            <a:extLst>
              <a:ext uri="{FF2B5EF4-FFF2-40B4-BE49-F238E27FC236}">
                <a16:creationId xmlns:a16="http://schemas.microsoft.com/office/drawing/2014/main" id="{90B3A413-8776-4B3B-931F-C132DAB3A425}"/>
              </a:ext>
            </a:extLst>
          </p:cNvPr>
          <p:cNvSpPr>
            <a:spLocks noGrp="1"/>
          </p:cNvSpPr>
          <p:nvPr>
            <p:ph type="body" sz="half" idx="39"/>
          </p:nvPr>
        </p:nvSpPr>
        <p:spPr>
          <a:xfrm>
            <a:off x="4940427" y="3054194"/>
            <a:ext cx="2113508"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27" name="Text Placeholder 3">
            <a:extLst>
              <a:ext uri="{FF2B5EF4-FFF2-40B4-BE49-F238E27FC236}">
                <a16:creationId xmlns:a16="http://schemas.microsoft.com/office/drawing/2014/main" id="{BAD0CCD5-B712-4DB2-BFE3-4D3461B29F6D}"/>
              </a:ext>
            </a:extLst>
          </p:cNvPr>
          <p:cNvSpPr>
            <a:spLocks noGrp="1"/>
          </p:cNvSpPr>
          <p:nvPr>
            <p:ph type="body" sz="half" idx="40" hasCustomPrompt="1"/>
          </p:nvPr>
        </p:nvSpPr>
        <p:spPr>
          <a:xfrm>
            <a:off x="5494328"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28" name="Picture Placeholder 12">
            <a:extLst>
              <a:ext uri="{FF2B5EF4-FFF2-40B4-BE49-F238E27FC236}">
                <a16:creationId xmlns:a16="http://schemas.microsoft.com/office/drawing/2014/main" id="{64125935-B0D3-4ABD-9BBA-A60E46D2C55C}"/>
              </a:ext>
            </a:extLst>
          </p:cNvPr>
          <p:cNvSpPr>
            <a:spLocks noGrp="1"/>
          </p:cNvSpPr>
          <p:nvPr>
            <p:ph type="pic" sz="quarter" idx="43"/>
          </p:nvPr>
        </p:nvSpPr>
        <p:spPr>
          <a:xfrm>
            <a:off x="4946407" y="3731781"/>
            <a:ext cx="2048256" cy="896112"/>
          </a:xfrm>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29" name="Text Placeholder 3">
            <a:extLst>
              <a:ext uri="{FF2B5EF4-FFF2-40B4-BE49-F238E27FC236}">
                <a16:creationId xmlns:a16="http://schemas.microsoft.com/office/drawing/2014/main" id="{47D3BA4D-FA26-44C8-B927-E42CC8E67B79}"/>
              </a:ext>
            </a:extLst>
          </p:cNvPr>
          <p:cNvSpPr>
            <a:spLocks noGrp="1"/>
          </p:cNvSpPr>
          <p:nvPr>
            <p:ph type="body" sz="half" idx="45"/>
          </p:nvPr>
        </p:nvSpPr>
        <p:spPr>
          <a:xfrm>
            <a:off x="7900319" y="3054194"/>
            <a:ext cx="2197045" cy="618756"/>
          </a:xfrm>
        </p:spPr>
        <p:txBody>
          <a:bodyPr lIns="0" tIns="0" rIns="0" bIns="0" anchor="t" anchorCtr="0">
            <a:normAutofit/>
          </a:bodyPr>
          <a:lstStyle>
            <a:lvl1pPr marL="0" indent="0">
              <a:lnSpc>
                <a:spcPct val="100000"/>
              </a:lnSpc>
              <a:spcBef>
                <a:spcPts val="0"/>
              </a:spcBef>
              <a:buNone/>
              <a:defRPr lang="en-US" sz="1400" i="0" kern="1200" smtClean="0">
                <a:solidFill>
                  <a:schemeClr val="tx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0" name="Text Placeholder 3">
            <a:extLst>
              <a:ext uri="{FF2B5EF4-FFF2-40B4-BE49-F238E27FC236}">
                <a16:creationId xmlns:a16="http://schemas.microsoft.com/office/drawing/2014/main" id="{2D2A84D7-2523-470B-A3C0-0140355D4F68}"/>
              </a:ext>
            </a:extLst>
          </p:cNvPr>
          <p:cNvSpPr>
            <a:spLocks noGrp="1"/>
          </p:cNvSpPr>
          <p:nvPr>
            <p:ph type="body" sz="half" idx="46" hasCustomPrompt="1"/>
          </p:nvPr>
        </p:nvSpPr>
        <p:spPr>
          <a:xfrm>
            <a:off x="8454220" y="2023761"/>
            <a:ext cx="1943702" cy="982274"/>
          </a:xfrm>
        </p:spPr>
        <p:txBody>
          <a:bodyPr lIns="0" rIns="0" bIns="0" anchor="ctr" anchorCtr="0">
            <a:normAutofit/>
          </a:bodyPr>
          <a:lstStyle>
            <a:lvl1pPr marL="0" indent="0">
              <a:spcBef>
                <a:spcPts val="0"/>
              </a:spcBef>
              <a:buNone/>
              <a:defRPr lang="en-US" sz="2000" b="1" kern="1200" dirty="0">
                <a:solidFill>
                  <a:schemeClr val="bg2"/>
                </a:solidFill>
                <a:latin typeface="+mj-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Master text</a:t>
            </a:r>
            <a:br>
              <a:rPr lang="en-US" dirty="0"/>
            </a:br>
            <a:r>
              <a:rPr lang="en-US" dirty="0"/>
              <a:t>styles</a:t>
            </a:r>
          </a:p>
        </p:txBody>
      </p:sp>
      <p:sp>
        <p:nvSpPr>
          <p:cNvPr id="32" name="Text Placeholder 3">
            <a:extLst>
              <a:ext uri="{FF2B5EF4-FFF2-40B4-BE49-F238E27FC236}">
                <a16:creationId xmlns:a16="http://schemas.microsoft.com/office/drawing/2014/main" id="{55D1A91B-BB99-4DC7-B8F5-55514B49A9D1}"/>
              </a:ext>
            </a:extLst>
          </p:cNvPr>
          <p:cNvSpPr>
            <a:spLocks noGrp="1"/>
          </p:cNvSpPr>
          <p:nvPr>
            <p:ph type="body" sz="half" idx="49"/>
          </p:nvPr>
        </p:nvSpPr>
        <p:spPr>
          <a:xfrm>
            <a:off x="7900319" y="4671712"/>
            <a:ext cx="2223939"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3" name="Text Placeholder 3">
            <a:extLst>
              <a:ext uri="{FF2B5EF4-FFF2-40B4-BE49-F238E27FC236}">
                <a16:creationId xmlns:a16="http://schemas.microsoft.com/office/drawing/2014/main" id="{FFAB2C75-BBBF-4A4D-A633-7CEFFABAFE32}"/>
              </a:ext>
            </a:extLst>
          </p:cNvPr>
          <p:cNvSpPr>
            <a:spLocks noGrp="1"/>
          </p:cNvSpPr>
          <p:nvPr>
            <p:ph type="body" sz="half" idx="51"/>
          </p:nvPr>
        </p:nvSpPr>
        <p:spPr>
          <a:xfrm>
            <a:off x="4940427" y="4830765"/>
            <a:ext cx="2048256" cy="519503"/>
          </a:xfrm>
        </p:spPr>
        <p:txBody>
          <a:bodyPr lIns="0" tIns="0" rIns="0" bIns="0" anchor="t" anchorCtr="0">
            <a:normAutofit/>
          </a:bodyPr>
          <a:lstStyle>
            <a:lvl1pPr marL="0" indent="0">
              <a:lnSpc>
                <a:spcPct val="100000"/>
              </a:lnSpc>
              <a:spcBef>
                <a:spcPts val="0"/>
              </a:spcBef>
              <a:buNone/>
              <a:defRPr lang="en-US" sz="1400" i="0"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00000"/>
              </a:lnSpc>
              <a:spcBef>
                <a:spcPts val="0"/>
              </a:spcBef>
              <a:buFont typeface="Arial" panose="020B0604020202020204" pitchFamily="34" charset="0"/>
              <a:buNone/>
            </a:pPr>
            <a:r>
              <a:rPr lang="en-US"/>
              <a:t>Edit Master text styles</a:t>
            </a:r>
          </a:p>
        </p:txBody>
      </p:sp>
      <p:sp>
        <p:nvSpPr>
          <p:cNvPr id="34" name="Text Placeholder 7">
            <a:extLst>
              <a:ext uri="{FF2B5EF4-FFF2-40B4-BE49-F238E27FC236}">
                <a16:creationId xmlns:a16="http://schemas.microsoft.com/office/drawing/2014/main" id="{83CD3289-0FBC-4854-8EB2-ADD41F89CA4F}"/>
              </a:ext>
            </a:extLst>
          </p:cNvPr>
          <p:cNvSpPr>
            <a:spLocks noGrp="1"/>
          </p:cNvSpPr>
          <p:nvPr>
            <p:ph type="body" sz="quarter" idx="25" hasCustomPrompt="1"/>
          </p:nvPr>
        </p:nvSpPr>
        <p:spPr>
          <a:xfrm>
            <a:off x="823358" y="2023413"/>
            <a:ext cx="558402" cy="896112"/>
          </a:xfrm>
        </p:spPr>
        <p:txBody>
          <a:bodyPr lIns="0" tIns="0" rIns="0" bIns="0">
            <a:noAutofit/>
          </a:bodyPr>
          <a:lstStyle>
            <a:lvl1pPr marL="0" indent="0" algn="l">
              <a:buNone/>
              <a:defRPr sz="7000" b="1">
                <a:ln>
                  <a:solidFill>
                    <a:schemeClr val="tx1"/>
                  </a:solidFill>
                </a:ln>
                <a:noFill/>
                <a:latin typeface="+mj-lt"/>
                <a:ea typeface="Tahoma" panose="020B0604030504040204" pitchFamily="34" charset="0"/>
                <a:cs typeface="Tahoma" panose="020B0604030504040204" pitchFamily="34" charset="0"/>
              </a:defRPr>
            </a:lvl1pPr>
          </a:lstStyle>
          <a:p>
            <a:pPr lvl="0"/>
            <a:r>
              <a:rPr lang="en-US" dirty="0"/>
              <a:t>1</a:t>
            </a:r>
            <a:endParaRPr lang="ru-RU" dirty="0"/>
          </a:p>
        </p:txBody>
      </p:sp>
      <p:sp>
        <p:nvSpPr>
          <p:cNvPr id="36" name="Text Placeholder 7">
            <a:extLst>
              <a:ext uri="{FF2B5EF4-FFF2-40B4-BE49-F238E27FC236}">
                <a16:creationId xmlns:a16="http://schemas.microsoft.com/office/drawing/2014/main" id="{2F18CD59-6602-4DEC-9B12-412E6BAF9283}"/>
              </a:ext>
            </a:extLst>
          </p:cNvPr>
          <p:cNvSpPr>
            <a:spLocks noGrp="1"/>
          </p:cNvSpPr>
          <p:nvPr>
            <p:ph type="body" sz="quarter" idx="52" hasCustomPrompt="1"/>
          </p:nvPr>
        </p:nvSpPr>
        <p:spPr>
          <a:xfrm>
            <a:off x="4912823" y="1999493"/>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37" name="Text Placeholder 7">
            <a:extLst>
              <a:ext uri="{FF2B5EF4-FFF2-40B4-BE49-F238E27FC236}">
                <a16:creationId xmlns:a16="http://schemas.microsoft.com/office/drawing/2014/main" id="{88B09568-0B94-4B51-BE65-A72C65C3D7DA}"/>
              </a:ext>
            </a:extLst>
          </p:cNvPr>
          <p:cNvSpPr>
            <a:spLocks noGrp="1"/>
          </p:cNvSpPr>
          <p:nvPr>
            <p:ph type="body" sz="quarter" idx="53" hasCustomPrompt="1"/>
          </p:nvPr>
        </p:nvSpPr>
        <p:spPr>
          <a:xfrm>
            <a:off x="7873424" y="2002966"/>
            <a:ext cx="558402" cy="896112"/>
          </a:xfrm>
        </p:spPr>
        <p:txBody>
          <a:bodyPr lIns="0" tIns="0" rIns="0" bIns="0">
            <a:noAutofit/>
          </a:bodyPr>
          <a:lstStyle>
            <a:lvl1pPr marL="0" indent="0" algn="l">
              <a:buNone/>
              <a:defRPr lang="ru-RU" sz="7000" b="1" kern="1200" dirty="0">
                <a:ln>
                  <a:solidFill>
                    <a:schemeClr val="tx1"/>
                  </a:solidFill>
                </a:ln>
                <a:noFill/>
                <a:latin typeface="+mj-lt"/>
                <a:ea typeface="Tahoma" panose="020B0604030504040204" pitchFamily="34" charset="0"/>
                <a:cs typeface="Tahoma" panose="020B0604030504040204" pitchFamily="34" charset="0"/>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1</a:t>
            </a:r>
            <a:endParaRPr lang="ru-RU" dirty="0"/>
          </a:p>
        </p:txBody>
      </p:sp>
      <p:sp>
        <p:nvSpPr>
          <p:cNvPr id="40" name="Text Placeholder 3">
            <a:extLst>
              <a:ext uri="{FF2B5EF4-FFF2-40B4-BE49-F238E27FC236}">
                <a16:creationId xmlns:a16="http://schemas.microsoft.com/office/drawing/2014/main" id="{315834F5-9ACD-4898-B96E-8C732881FF01}"/>
              </a:ext>
            </a:extLst>
          </p:cNvPr>
          <p:cNvSpPr>
            <a:spLocks noGrp="1"/>
          </p:cNvSpPr>
          <p:nvPr>
            <p:ph type="body" sz="half" idx="50"/>
          </p:nvPr>
        </p:nvSpPr>
        <p:spPr>
          <a:xfrm>
            <a:off x="2359124" y="5706529"/>
            <a:ext cx="8993089" cy="365122"/>
          </a:xfrm>
        </p:spPr>
        <p:txBody>
          <a:bodyPr lIns="0" tIns="0" rIns="0" bIns="0" anchor="t" anchorCtr="0">
            <a:normAutofit/>
          </a:bodyPr>
          <a:lstStyle>
            <a:lvl1pPr marL="0" indent="0" algn="r">
              <a:lnSpc>
                <a:spcPct val="100000"/>
              </a:lnSpc>
              <a:spcBef>
                <a:spcPts val="0"/>
              </a:spcBef>
              <a:buNone/>
              <a:defRPr lang="en-US" sz="1400" i="0" kern="1200" smtClean="0">
                <a:solidFill>
                  <a:schemeClr val="bg2"/>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8" name="Title 1">
            <a:extLst>
              <a:ext uri="{FF2B5EF4-FFF2-40B4-BE49-F238E27FC236}">
                <a16:creationId xmlns:a16="http://schemas.microsoft.com/office/drawing/2014/main" id="{7E5CF6DE-4761-4BA5-A429-30AC8BBAD45B}"/>
              </a:ext>
            </a:extLst>
          </p:cNvPr>
          <p:cNvSpPr>
            <a:spLocks noGrp="1"/>
          </p:cNvSpPr>
          <p:nvPr>
            <p:ph type="title" hasCustomPrompt="1"/>
          </p:nvPr>
        </p:nvSpPr>
        <p:spPr>
          <a:xfrm>
            <a:off x="839789" y="780001"/>
            <a:ext cx="10512424" cy="606677"/>
          </a:xfrm>
        </p:spPr>
        <p:txBody>
          <a:bodyPr lIns="0" tIns="0" rIns="0" bIns="0" anchor="t" anchorCtr="0">
            <a:normAutofit/>
          </a:bodyPr>
          <a:lstStyle>
            <a:lvl1pPr marL="0" algn="r" defTabSz="914400" rtl="0" eaLnBrk="1" latinLnBrk="0" hangingPunct="1">
              <a:lnSpc>
                <a:spcPct val="90000"/>
              </a:lnSpc>
              <a:spcBef>
                <a:spcPct val="0"/>
              </a:spcBef>
              <a:buNone/>
              <a:defRPr lang="ru-RU" sz="3600" b="1" kern="1200" dirty="0">
                <a:solidFill>
                  <a:schemeClr val="bg2"/>
                </a:solidFill>
                <a:latin typeface="+mj-lt"/>
                <a:ea typeface="+mj-ea"/>
                <a:cs typeface="+mj-cs"/>
              </a:defRPr>
            </a:lvl1pPr>
          </a:lstStyle>
          <a:p>
            <a:r>
              <a:rPr lang="en-US" dirty="0"/>
              <a:t>HOW TO USE THIS TEMPLATE</a:t>
            </a:r>
            <a:endParaRPr lang="ru-RU" dirty="0"/>
          </a:p>
        </p:txBody>
      </p:sp>
      <p:sp>
        <p:nvSpPr>
          <p:cNvPr id="41" name="Picture Placeholder 9">
            <a:extLst>
              <a:ext uri="{FF2B5EF4-FFF2-40B4-BE49-F238E27FC236}">
                <a16:creationId xmlns:a16="http://schemas.microsoft.com/office/drawing/2014/main" id="{8A4896B5-1C5E-47F0-8F0C-4EF97E356C86}"/>
              </a:ext>
            </a:extLst>
          </p:cNvPr>
          <p:cNvSpPr>
            <a:spLocks noGrp="1"/>
          </p:cNvSpPr>
          <p:nvPr>
            <p:ph type="pic" sz="quarter" idx="13"/>
          </p:nvPr>
        </p:nvSpPr>
        <p:spPr>
          <a:xfrm>
            <a:off x="7900319" y="3779907"/>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31" name="Group 30">
            <a:extLst>
              <a:ext uri="{FF2B5EF4-FFF2-40B4-BE49-F238E27FC236}">
                <a16:creationId xmlns:a16="http://schemas.microsoft.com/office/drawing/2014/main" id="{D87F4783-C8BA-411C-A188-4A4DAED10C02}"/>
              </a:ext>
            </a:extLst>
          </p:cNvPr>
          <p:cNvGrpSpPr/>
          <p:nvPr userDrawn="1"/>
        </p:nvGrpSpPr>
        <p:grpSpPr>
          <a:xfrm flipH="1">
            <a:off x="4416000" y="1375202"/>
            <a:ext cx="7776000" cy="100800"/>
            <a:chOff x="-322289" y="3240138"/>
            <a:chExt cx="5070122" cy="100800"/>
          </a:xfrm>
        </p:grpSpPr>
        <p:cxnSp>
          <p:nvCxnSpPr>
            <p:cNvPr id="39" name="Straight Connector 38">
              <a:extLst>
                <a:ext uri="{FF2B5EF4-FFF2-40B4-BE49-F238E27FC236}">
                  <a16:creationId xmlns:a16="http://schemas.microsoft.com/office/drawing/2014/main" id="{959A2713-966D-4694-A067-D6BE1B2986D1}"/>
                </a:ext>
              </a:extLst>
            </p:cNvPr>
            <p:cNvCxnSpPr>
              <a:cxnSpLocks/>
            </p:cNvCxnSpPr>
            <p:nvPr userDrawn="1"/>
          </p:nvCxnSpPr>
          <p:spPr>
            <a:xfrm>
              <a:off x="-322289" y="3290538"/>
              <a:ext cx="507012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FCA15F19-C2FE-4F13-9359-69E884CA83B9}"/>
                </a:ext>
              </a:extLst>
            </p:cNvPr>
            <p:cNvSpPr/>
            <p:nvPr userDrawn="1"/>
          </p:nvSpPr>
          <p:spPr>
            <a:xfrm>
              <a:off x="4682109"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25357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179281" y="1375202"/>
            <a:ext cx="5012719" cy="100800"/>
            <a:chOff x="304632" y="3240138"/>
            <a:chExt cx="3129768"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04632" y="3290538"/>
              <a:ext cx="307937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226927"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226927"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1226927"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4871314"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15">
            <a:extLst>
              <a:ext uri="{FF2B5EF4-FFF2-40B4-BE49-F238E27FC236}">
                <a16:creationId xmlns:a16="http://schemas.microsoft.com/office/drawing/2014/main" id="{7A54608E-523B-47AC-B8A6-3E8FE9A15847}"/>
              </a:ext>
            </a:extLst>
          </p:cNvPr>
          <p:cNvSpPr>
            <a:spLocks noGrp="1"/>
          </p:cNvSpPr>
          <p:nvPr>
            <p:ph type="body" sz="quarter" idx="28" hasCustomPrompt="1"/>
          </p:nvPr>
        </p:nvSpPr>
        <p:spPr>
          <a:xfrm>
            <a:off x="4871314"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871314"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E0D32F26-CEE2-4420-A43D-B008AE2D1DDC}"/>
              </a:ext>
            </a:extLst>
          </p:cNvPr>
          <p:cNvSpPr>
            <a:spLocks noGrp="1"/>
          </p:cNvSpPr>
          <p:nvPr>
            <p:ph type="body" idx="30" hasCustomPrompt="1"/>
          </p:nvPr>
        </p:nvSpPr>
        <p:spPr>
          <a:xfrm>
            <a:off x="8515702" y="4271296"/>
            <a:ext cx="2944368" cy="1419822"/>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15">
            <a:extLst>
              <a:ext uri="{FF2B5EF4-FFF2-40B4-BE49-F238E27FC236}">
                <a16:creationId xmlns:a16="http://schemas.microsoft.com/office/drawing/2014/main" id="{DBC2890A-FFF7-4606-A262-6D464BA5D997}"/>
              </a:ext>
            </a:extLst>
          </p:cNvPr>
          <p:cNvSpPr>
            <a:spLocks noGrp="1"/>
          </p:cNvSpPr>
          <p:nvPr>
            <p:ph type="body" sz="quarter" idx="31" hasCustomPrompt="1"/>
          </p:nvPr>
        </p:nvSpPr>
        <p:spPr>
          <a:xfrm>
            <a:off x="8515702" y="2760518"/>
            <a:ext cx="978408" cy="978408"/>
          </a:xfrm>
          <a:prstGeom prst="ellipse">
            <a:avLst/>
          </a:prstGeom>
          <a:ln w="6350">
            <a:solidFill>
              <a:schemeClr val="tx1"/>
            </a:solid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sp>
        <p:nvSpPr>
          <p:cNvPr id="39" name="Text Placeholder 2">
            <a:extLst>
              <a:ext uri="{FF2B5EF4-FFF2-40B4-BE49-F238E27FC236}">
                <a16:creationId xmlns:a16="http://schemas.microsoft.com/office/drawing/2014/main" id="{268E1254-8C59-4B9B-A775-45CA3D655514}"/>
              </a:ext>
            </a:extLst>
          </p:cNvPr>
          <p:cNvSpPr>
            <a:spLocks noGrp="1"/>
          </p:cNvSpPr>
          <p:nvPr>
            <p:ph type="body" idx="32" hasCustomPrompt="1"/>
          </p:nvPr>
        </p:nvSpPr>
        <p:spPr>
          <a:xfrm>
            <a:off x="8515702" y="3858610"/>
            <a:ext cx="2944368"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21" name="Straight Connector 20">
            <a:extLst>
              <a:ext uri="{FF2B5EF4-FFF2-40B4-BE49-F238E27FC236}">
                <a16:creationId xmlns:a16="http://schemas.microsoft.com/office/drawing/2014/main" id="{8E47DC43-D8A0-4F17-B897-D8B07A6F1B47}"/>
              </a:ext>
            </a:extLst>
          </p:cNvPr>
          <p:cNvCxnSpPr/>
          <p:nvPr userDrawn="1"/>
        </p:nvCxnSpPr>
        <p:spPr>
          <a:xfrm>
            <a:off x="2205335" y="3256107"/>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201F265-08ED-497A-BE5C-62220829348F}"/>
              </a:ext>
            </a:extLst>
          </p:cNvPr>
          <p:cNvCxnSpPr/>
          <p:nvPr userDrawn="1"/>
        </p:nvCxnSpPr>
        <p:spPr>
          <a:xfrm>
            <a:off x="5849839" y="3255785"/>
            <a:ext cx="266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6344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hre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4292016" y="707529"/>
            <a:ext cx="7118056" cy="569086"/>
          </a:xfrm>
        </p:spPr>
        <p:txBody>
          <a:bodyPr lIns="0" tIns="0" rIns="0" bIns="0" anchor="b">
            <a:normAutofit/>
          </a:bodyPr>
          <a:lstStyle>
            <a:lvl1pPr algn="l">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4292016" y="1625821"/>
            <a:ext cx="7096709"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314481" y="1375202"/>
            <a:ext cx="7877519" cy="100800"/>
            <a:chOff x="245550" y="3240138"/>
            <a:chExt cx="4015976" cy="100800"/>
          </a:xfrm>
        </p:grpSpPr>
        <p:cxnSp>
          <p:nvCxnSpPr>
            <p:cNvPr id="12" name="Straight Connector 11">
              <a:extLst>
                <a:ext uri="{FF2B5EF4-FFF2-40B4-BE49-F238E27FC236}">
                  <a16:creationId xmlns:a16="http://schemas.microsoft.com/office/drawing/2014/main" id="{370B72A7-B625-48B8-88E6-BCE2A4DD531E}"/>
                </a:ext>
              </a:extLst>
            </p:cNvPr>
            <p:cNvCxnSpPr>
              <a:cxnSpLocks/>
              <a:endCxn id="13" idx="6"/>
            </p:cNvCxnSpPr>
            <p:nvPr userDrawn="1"/>
          </p:nvCxnSpPr>
          <p:spPr>
            <a:xfrm>
              <a:off x="245550" y="3290538"/>
              <a:ext cx="40159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783723" y="3301941"/>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$12,345</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716329" y="3394494"/>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4292016" y="3394494"/>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6" name="Text Placeholder 15">
            <a:extLst>
              <a:ext uri="{FF2B5EF4-FFF2-40B4-BE49-F238E27FC236}">
                <a16:creationId xmlns:a16="http://schemas.microsoft.com/office/drawing/2014/main" id="{EA5D8D7D-F37C-49AD-98F0-641CE42B8A83}"/>
              </a:ext>
            </a:extLst>
          </p:cNvPr>
          <p:cNvSpPr>
            <a:spLocks noGrp="1"/>
          </p:cNvSpPr>
          <p:nvPr>
            <p:ph type="body" sz="quarter" idx="30" hasCustomPrompt="1"/>
          </p:nvPr>
        </p:nvSpPr>
        <p:spPr>
          <a:xfrm>
            <a:off x="783723" y="4594663"/>
            <a:ext cx="3408243" cy="978408"/>
          </a:xfrm>
          <a:prstGeom prst="rect">
            <a:avLst/>
          </a:prstGeom>
          <a:ln w="6350">
            <a:noFill/>
          </a:ln>
        </p:spPr>
        <p:txBody>
          <a:bodyPr lIns="0" tIns="0" rIns="0" bIns="0" anchor="ctr" anchorCtr="0">
            <a:noAutofit/>
          </a:bodyPr>
          <a:lstStyle>
            <a:lvl1pPr marL="0" indent="0" algn="l">
              <a:buNone/>
              <a:defRPr sz="7000" b="1">
                <a:ln w="6350">
                  <a:solidFill>
                    <a:schemeClr val="tx1"/>
                  </a:solidFill>
                </a:ln>
                <a:noFill/>
                <a:latin typeface="+mj-lt"/>
              </a:defRPr>
            </a:lvl1pPr>
          </a:lstStyle>
          <a:p>
            <a:pPr lvl="0"/>
            <a:r>
              <a:rPr lang="en-US" dirty="0"/>
              <a:t>$6,789</a:t>
            </a:r>
            <a:endParaRPr lang="ru-RU" dirty="0"/>
          </a:p>
        </p:txBody>
      </p:sp>
      <p:sp>
        <p:nvSpPr>
          <p:cNvPr id="27" name="Text Placeholder 2">
            <a:extLst>
              <a:ext uri="{FF2B5EF4-FFF2-40B4-BE49-F238E27FC236}">
                <a16:creationId xmlns:a16="http://schemas.microsoft.com/office/drawing/2014/main" id="{521FF93D-8384-4E22-8645-BDE6AB983488}"/>
              </a:ext>
            </a:extLst>
          </p:cNvPr>
          <p:cNvSpPr>
            <a:spLocks noGrp="1"/>
          </p:cNvSpPr>
          <p:nvPr>
            <p:ph type="body" idx="31" hasCustomPrompt="1"/>
          </p:nvPr>
        </p:nvSpPr>
        <p:spPr>
          <a:xfrm>
            <a:off x="5716329" y="4687216"/>
            <a:ext cx="5678300" cy="978407"/>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8" name="Text Placeholder 2">
            <a:extLst>
              <a:ext uri="{FF2B5EF4-FFF2-40B4-BE49-F238E27FC236}">
                <a16:creationId xmlns:a16="http://schemas.microsoft.com/office/drawing/2014/main" id="{BA358F36-EA77-462E-9158-AFDF1D449A1A}"/>
              </a:ext>
            </a:extLst>
          </p:cNvPr>
          <p:cNvSpPr>
            <a:spLocks noGrp="1"/>
          </p:cNvSpPr>
          <p:nvPr>
            <p:ph type="body" idx="32" hasCustomPrompt="1"/>
          </p:nvPr>
        </p:nvSpPr>
        <p:spPr>
          <a:xfrm>
            <a:off x="4292016" y="4687216"/>
            <a:ext cx="1399099" cy="978407"/>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3404119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Layout with circle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3242645"/>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4872948"/>
            <a:ext cx="4443165"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4581382"/>
            <a:ext cx="4370400" cy="100800"/>
            <a:chOff x="-1228304" y="3240138"/>
            <a:chExt cx="4370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432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041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5533023" y="4551485"/>
            <a:ext cx="5855702" cy="1208079"/>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DC059E4-36DE-4100-8F15-85A9F37E84FE}"/>
              </a:ext>
            </a:extLst>
          </p:cNvPr>
          <p:cNvSpPr/>
          <p:nvPr userDrawn="1"/>
        </p:nvSpPr>
        <p:spPr>
          <a:xfrm>
            <a:off x="3616960" y="859665"/>
            <a:ext cx="2121408" cy="2121408"/>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Oval 20">
            <a:extLst>
              <a:ext uri="{FF2B5EF4-FFF2-40B4-BE49-F238E27FC236}">
                <a16:creationId xmlns:a16="http://schemas.microsoft.com/office/drawing/2014/main" id="{34E475F8-9B44-4A3E-9F99-CF0346C89B8E}"/>
              </a:ext>
            </a:extLst>
          </p:cNvPr>
          <p:cNvSpPr/>
          <p:nvPr userDrawn="1"/>
        </p:nvSpPr>
        <p:spPr>
          <a:xfrm>
            <a:off x="5522965" y="836613"/>
            <a:ext cx="2816352" cy="28163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2" name="Oval 21">
            <a:extLst>
              <a:ext uri="{FF2B5EF4-FFF2-40B4-BE49-F238E27FC236}">
                <a16:creationId xmlns:a16="http://schemas.microsoft.com/office/drawing/2014/main" id="{EF5FAF95-28E9-4D03-884C-A89CBC8B61DC}"/>
              </a:ext>
            </a:extLst>
          </p:cNvPr>
          <p:cNvSpPr/>
          <p:nvPr userDrawn="1"/>
        </p:nvSpPr>
        <p:spPr>
          <a:xfrm>
            <a:off x="8123915" y="859665"/>
            <a:ext cx="3273552" cy="3273552"/>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7" name="Text Placeholder 15">
            <a:extLst>
              <a:ext uri="{FF2B5EF4-FFF2-40B4-BE49-F238E27FC236}">
                <a16:creationId xmlns:a16="http://schemas.microsoft.com/office/drawing/2014/main" id="{5F221D05-AC12-4B7C-A00B-E28F93E23D7A}"/>
              </a:ext>
            </a:extLst>
          </p:cNvPr>
          <p:cNvSpPr>
            <a:spLocks noGrp="1"/>
          </p:cNvSpPr>
          <p:nvPr>
            <p:ph type="body" sz="quarter" idx="26" hasCustomPrompt="1"/>
          </p:nvPr>
        </p:nvSpPr>
        <p:spPr>
          <a:xfrm>
            <a:off x="3851931" y="1382322"/>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$25</a:t>
            </a:r>
            <a:endParaRPr lang="ru-RU" dirty="0"/>
          </a:p>
        </p:txBody>
      </p:sp>
      <p:sp>
        <p:nvSpPr>
          <p:cNvPr id="28" name="Text Placeholder 2">
            <a:extLst>
              <a:ext uri="{FF2B5EF4-FFF2-40B4-BE49-F238E27FC236}">
                <a16:creationId xmlns:a16="http://schemas.microsoft.com/office/drawing/2014/main" id="{A3904B01-A725-4CE3-9321-D42F3E296703}"/>
              </a:ext>
            </a:extLst>
          </p:cNvPr>
          <p:cNvSpPr>
            <a:spLocks noGrp="1"/>
          </p:cNvSpPr>
          <p:nvPr>
            <p:ph type="body" idx="29" hasCustomPrompt="1"/>
          </p:nvPr>
        </p:nvSpPr>
        <p:spPr>
          <a:xfrm>
            <a:off x="3927524" y="2363691"/>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29" name="Text Placeholder 2">
            <a:extLst>
              <a:ext uri="{FF2B5EF4-FFF2-40B4-BE49-F238E27FC236}">
                <a16:creationId xmlns:a16="http://schemas.microsoft.com/office/drawing/2014/main" id="{D9CE08AF-782B-4514-BE33-D3AED71A7344}"/>
              </a:ext>
            </a:extLst>
          </p:cNvPr>
          <p:cNvSpPr>
            <a:spLocks noGrp="1"/>
          </p:cNvSpPr>
          <p:nvPr>
            <p:ph type="body" idx="30" hasCustomPrompt="1"/>
          </p:nvPr>
        </p:nvSpPr>
        <p:spPr>
          <a:xfrm>
            <a:off x="3806132" y="1185842"/>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0" name="Text Placeholder 15">
            <a:extLst>
              <a:ext uri="{FF2B5EF4-FFF2-40B4-BE49-F238E27FC236}">
                <a16:creationId xmlns:a16="http://schemas.microsoft.com/office/drawing/2014/main" id="{614098B4-704D-42A8-B776-2C93C30C39DA}"/>
              </a:ext>
            </a:extLst>
          </p:cNvPr>
          <p:cNvSpPr>
            <a:spLocks noGrp="1"/>
          </p:cNvSpPr>
          <p:nvPr>
            <p:ph type="body" sz="quarter" idx="31" hasCustomPrompt="1"/>
          </p:nvPr>
        </p:nvSpPr>
        <p:spPr>
          <a:xfrm>
            <a:off x="6113495" y="1767897"/>
            <a:ext cx="168109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$50</a:t>
            </a:r>
            <a:endParaRPr lang="ru-RU" dirty="0"/>
          </a:p>
        </p:txBody>
      </p:sp>
      <p:sp>
        <p:nvSpPr>
          <p:cNvPr id="31" name="Text Placeholder 2">
            <a:extLst>
              <a:ext uri="{FF2B5EF4-FFF2-40B4-BE49-F238E27FC236}">
                <a16:creationId xmlns:a16="http://schemas.microsoft.com/office/drawing/2014/main" id="{CE6465F4-0B4D-4B43-BE59-BC984FE8EF05}"/>
              </a:ext>
            </a:extLst>
          </p:cNvPr>
          <p:cNvSpPr>
            <a:spLocks noGrp="1"/>
          </p:cNvSpPr>
          <p:nvPr>
            <p:ph type="body" idx="32" hasCustomPrompt="1"/>
          </p:nvPr>
        </p:nvSpPr>
        <p:spPr>
          <a:xfrm>
            <a:off x="6189088" y="2753338"/>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2" name="Text Placeholder 2">
            <a:extLst>
              <a:ext uri="{FF2B5EF4-FFF2-40B4-BE49-F238E27FC236}">
                <a16:creationId xmlns:a16="http://schemas.microsoft.com/office/drawing/2014/main" id="{4DBC997E-F996-4F59-A610-3C8558F180CA}"/>
              </a:ext>
            </a:extLst>
          </p:cNvPr>
          <p:cNvSpPr>
            <a:spLocks noGrp="1"/>
          </p:cNvSpPr>
          <p:nvPr>
            <p:ph type="body" idx="33" hasCustomPrompt="1"/>
          </p:nvPr>
        </p:nvSpPr>
        <p:spPr>
          <a:xfrm>
            <a:off x="6067696" y="1537655"/>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
        <p:nvSpPr>
          <p:cNvPr id="33" name="Text Placeholder 15">
            <a:extLst>
              <a:ext uri="{FF2B5EF4-FFF2-40B4-BE49-F238E27FC236}">
                <a16:creationId xmlns:a16="http://schemas.microsoft.com/office/drawing/2014/main" id="{D2098E46-8023-469E-86ED-39848BCA69B9}"/>
              </a:ext>
            </a:extLst>
          </p:cNvPr>
          <p:cNvSpPr>
            <a:spLocks noGrp="1"/>
          </p:cNvSpPr>
          <p:nvPr>
            <p:ph type="body" sz="quarter" idx="34" hasCustomPrompt="1"/>
          </p:nvPr>
        </p:nvSpPr>
        <p:spPr>
          <a:xfrm>
            <a:off x="8714444" y="2049128"/>
            <a:ext cx="2010420"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$100</a:t>
            </a:r>
            <a:endParaRPr lang="ru-RU" dirty="0"/>
          </a:p>
        </p:txBody>
      </p:sp>
      <p:sp>
        <p:nvSpPr>
          <p:cNvPr id="34" name="Text Placeholder 2">
            <a:extLst>
              <a:ext uri="{FF2B5EF4-FFF2-40B4-BE49-F238E27FC236}">
                <a16:creationId xmlns:a16="http://schemas.microsoft.com/office/drawing/2014/main" id="{93715D94-9DBE-476D-B2A4-208BC6D40C35}"/>
              </a:ext>
            </a:extLst>
          </p:cNvPr>
          <p:cNvSpPr>
            <a:spLocks noGrp="1"/>
          </p:cNvSpPr>
          <p:nvPr>
            <p:ph type="body" idx="35" hasCustomPrompt="1"/>
          </p:nvPr>
        </p:nvSpPr>
        <p:spPr>
          <a:xfrm>
            <a:off x="8981735" y="3034569"/>
            <a:ext cx="1519848" cy="617093"/>
          </a:xfrm>
        </p:spPr>
        <p:txBody>
          <a:bodyPr lIns="0" tIns="0" rIns="0" bIns="0" anchor="t"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1</a:t>
            </a:r>
            <a:br>
              <a:rPr lang="en-US" dirty="0"/>
            </a:br>
            <a:r>
              <a:rPr lang="en-US" dirty="0"/>
              <a:t>Title</a:t>
            </a:r>
          </a:p>
        </p:txBody>
      </p:sp>
      <p:sp>
        <p:nvSpPr>
          <p:cNvPr id="35" name="Text Placeholder 2">
            <a:extLst>
              <a:ext uri="{FF2B5EF4-FFF2-40B4-BE49-F238E27FC236}">
                <a16:creationId xmlns:a16="http://schemas.microsoft.com/office/drawing/2014/main" id="{C6E1A50B-8AFF-497B-8AEC-C61D95DC0685}"/>
              </a:ext>
            </a:extLst>
          </p:cNvPr>
          <p:cNvSpPr>
            <a:spLocks noGrp="1"/>
          </p:cNvSpPr>
          <p:nvPr>
            <p:ph type="body" idx="36" hasCustomPrompt="1"/>
          </p:nvPr>
        </p:nvSpPr>
        <p:spPr>
          <a:xfrm>
            <a:off x="9089050" y="1818886"/>
            <a:ext cx="1519848" cy="250619"/>
          </a:xfrm>
        </p:spPr>
        <p:txBody>
          <a:bodyPr lIns="0" tIns="0" rIns="0" bIns="0" anchor="t" anchorCtr="0">
            <a:normAutofit/>
          </a:bodyPr>
          <a:lstStyle>
            <a:lvl1pPr marL="0" indent="0" algn="r">
              <a:spcBef>
                <a:spcPts val="600"/>
              </a:spcBef>
              <a:buClr>
                <a:schemeClr val="tx1"/>
              </a:buClr>
              <a:buFont typeface="Courier New" panose="02070309020205020404" pitchFamily="49" charset="0"/>
              <a:buNone/>
              <a:defRPr sz="1800" b="0">
                <a:solidFill>
                  <a:schemeClr val="tx1"/>
                </a:solidFill>
                <a:latin typeface="+mn-lt"/>
                <a:cs typeface="Segoe UI Light"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BILLION</a:t>
            </a:r>
          </a:p>
        </p:txBody>
      </p:sp>
    </p:spTree>
    <p:extLst>
      <p:ext uri="{BB962C8B-B14F-4D97-AF65-F5344CB8AC3E}">
        <p14:creationId xmlns:p14="http://schemas.microsoft.com/office/powerpoint/2010/main" val="3942925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1625821"/>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831851" y="3335524"/>
            <a:ext cx="4817836"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8826" y="2905291"/>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7780866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06105" y="707529"/>
            <a:ext cx="3704150" cy="569086"/>
          </a:xfrm>
        </p:spPr>
        <p:txBody>
          <a:bodyPr lIns="0" tIns="0" rIns="0" bIns="0" anchor="b">
            <a:normAutofit/>
          </a:bodyPr>
          <a:lstStyle>
            <a:lvl1pPr algn="l">
              <a:defRPr sz="3600"/>
            </a:lvl1pPr>
          </a:lstStyle>
          <a:p>
            <a:r>
              <a:rPr lang="en-US" dirty="0"/>
              <a:t>CLICK TO EDIT</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a:off x="-6" y="1374243"/>
            <a:ext cx="4319045" cy="100800"/>
            <a:chOff x="646012" y="3239179"/>
            <a:chExt cx="220185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2" y="3290538"/>
              <a:ext cx="216563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2796480" y="3239179"/>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Picture Placeholder 11" descr="Competitors logos quadrant">
            <a:extLst>
              <a:ext uri="{FF2B5EF4-FFF2-40B4-BE49-F238E27FC236}">
                <a16:creationId xmlns:a16="http://schemas.microsoft.com/office/drawing/2014/main" id="{58A093A6-410B-4E4B-BA54-D31E8313D9B1}"/>
              </a:ext>
            </a:extLst>
          </p:cNvPr>
          <p:cNvSpPr>
            <a:spLocks noGrp="1"/>
          </p:cNvSpPr>
          <p:nvPr>
            <p:ph type="pic" sz="quarter" idx="39" hasCustomPrompt="1"/>
          </p:nvPr>
        </p:nvSpPr>
        <p:spPr>
          <a:xfrm>
            <a:off x="3928670" y="2872719"/>
            <a:ext cx="1772153" cy="777240"/>
          </a:xfrm>
          <a:noFill/>
        </p:spPr>
        <p:txBody>
          <a:bodyPr anchor="ctr" anchorCtr="0">
            <a:noAutofit/>
          </a:bodyPr>
          <a:lstStyle>
            <a:lvl1pPr marL="0" indent="0" algn="ctr">
              <a:buNone/>
              <a:defRPr sz="2000" i="1">
                <a:solidFill>
                  <a:schemeClr val="tx1"/>
                </a:solidFill>
              </a:defRPr>
            </a:lvl1pPr>
          </a:lstStyle>
          <a:p>
            <a:r>
              <a:rPr lang="en-US" dirty="0"/>
              <a:t>Competitor 2</a:t>
            </a:r>
          </a:p>
          <a:p>
            <a:r>
              <a:rPr lang="en-US" dirty="0"/>
              <a:t>Logo</a:t>
            </a:r>
            <a:endParaRPr lang="ru-RU" dirty="0"/>
          </a:p>
        </p:txBody>
      </p:sp>
      <p:sp>
        <p:nvSpPr>
          <p:cNvPr id="22" name="Picture Placeholder 11" descr="Competitors logos quadrant">
            <a:extLst>
              <a:ext uri="{FF2B5EF4-FFF2-40B4-BE49-F238E27FC236}">
                <a16:creationId xmlns:a16="http://schemas.microsoft.com/office/drawing/2014/main" id="{C852F764-614E-4E0D-B231-E5EF9B5D3AFE}"/>
              </a:ext>
            </a:extLst>
          </p:cNvPr>
          <p:cNvSpPr>
            <a:spLocks noGrp="1"/>
          </p:cNvSpPr>
          <p:nvPr>
            <p:ph type="pic" sz="quarter" idx="40" hasCustomPrompt="1"/>
          </p:nvPr>
        </p:nvSpPr>
        <p:spPr>
          <a:xfrm>
            <a:off x="806105" y="2171148"/>
            <a:ext cx="1655064"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1</a:t>
            </a:r>
            <a:endParaRPr lang="en-US" dirty="0"/>
          </a:p>
          <a:p>
            <a:r>
              <a:rPr lang="en-US" dirty="0"/>
              <a:t>Logo</a:t>
            </a:r>
            <a:endParaRPr lang="ru-RU" dirty="0"/>
          </a:p>
        </p:txBody>
      </p:sp>
      <p:sp>
        <p:nvSpPr>
          <p:cNvPr id="25" name="Picture Placeholder 11" descr="Competitors logos quadrant">
            <a:extLst>
              <a:ext uri="{FF2B5EF4-FFF2-40B4-BE49-F238E27FC236}">
                <a16:creationId xmlns:a16="http://schemas.microsoft.com/office/drawing/2014/main" id="{0349F007-C349-4EF3-A61F-86C43BEB5478}"/>
              </a:ext>
            </a:extLst>
          </p:cNvPr>
          <p:cNvSpPr>
            <a:spLocks noGrp="1"/>
          </p:cNvSpPr>
          <p:nvPr>
            <p:ph type="pic" sz="quarter" idx="41" hasCustomPrompt="1"/>
          </p:nvPr>
        </p:nvSpPr>
        <p:spPr>
          <a:xfrm>
            <a:off x="2729582" y="445626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3</a:t>
            </a:r>
            <a:endParaRPr lang="en-US" dirty="0"/>
          </a:p>
          <a:p>
            <a:r>
              <a:rPr lang="en-US" dirty="0"/>
              <a:t>Logo</a:t>
            </a:r>
            <a:endParaRPr lang="ru-RU" dirty="0"/>
          </a:p>
        </p:txBody>
      </p:sp>
      <p:sp>
        <p:nvSpPr>
          <p:cNvPr id="26" name="Picture Placeholder 11" descr="Competitors logos quadrant">
            <a:extLst>
              <a:ext uri="{FF2B5EF4-FFF2-40B4-BE49-F238E27FC236}">
                <a16:creationId xmlns:a16="http://schemas.microsoft.com/office/drawing/2014/main" id="{FEA8BDDC-623F-4C67-AD04-E7801B537019}"/>
              </a:ext>
            </a:extLst>
          </p:cNvPr>
          <p:cNvSpPr>
            <a:spLocks noGrp="1"/>
          </p:cNvSpPr>
          <p:nvPr>
            <p:ph type="pic" sz="quarter" idx="42" hasCustomPrompt="1"/>
          </p:nvPr>
        </p:nvSpPr>
        <p:spPr>
          <a:xfrm>
            <a:off x="6829546" y="2770168"/>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4</a:t>
            </a:r>
            <a:endParaRPr lang="en-US" dirty="0"/>
          </a:p>
          <a:p>
            <a:r>
              <a:rPr lang="en-US" dirty="0"/>
              <a:t>Logo</a:t>
            </a:r>
            <a:r>
              <a:rPr lang="ru-RU" dirty="0"/>
              <a:t>я</a:t>
            </a:r>
          </a:p>
        </p:txBody>
      </p:sp>
      <p:sp>
        <p:nvSpPr>
          <p:cNvPr id="27" name="Picture Placeholder 11" descr="Competitors logos quadrant">
            <a:extLst>
              <a:ext uri="{FF2B5EF4-FFF2-40B4-BE49-F238E27FC236}">
                <a16:creationId xmlns:a16="http://schemas.microsoft.com/office/drawing/2014/main" id="{28B0D00B-97E7-4133-B35A-AC2EF334CD2B}"/>
              </a:ext>
            </a:extLst>
          </p:cNvPr>
          <p:cNvSpPr>
            <a:spLocks noGrp="1"/>
          </p:cNvSpPr>
          <p:nvPr>
            <p:ph type="pic" sz="quarter" idx="43" hasCustomPrompt="1"/>
          </p:nvPr>
        </p:nvSpPr>
        <p:spPr>
          <a:xfrm>
            <a:off x="6610067" y="458883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5</a:t>
            </a:r>
            <a:endParaRPr lang="en-US" dirty="0"/>
          </a:p>
          <a:p>
            <a:r>
              <a:rPr lang="en-US" dirty="0"/>
              <a:t>Logo</a:t>
            </a:r>
            <a:endParaRPr lang="ru-RU" dirty="0"/>
          </a:p>
        </p:txBody>
      </p:sp>
      <p:sp>
        <p:nvSpPr>
          <p:cNvPr id="28" name="Picture Placeholder 11" descr="Competitors logos quadrant">
            <a:extLst>
              <a:ext uri="{FF2B5EF4-FFF2-40B4-BE49-F238E27FC236}">
                <a16:creationId xmlns:a16="http://schemas.microsoft.com/office/drawing/2014/main" id="{8D1A7417-EFAD-46F6-ADA5-117D4C7B1A9D}"/>
              </a:ext>
            </a:extLst>
          </p:cNvPr>
          <p:cNvSpPr>
            <a:spLocks noGrp="1"/>
          </p:cNvSpPr>
          <p:nvPr>
            <p:ph type="pic" sz="quarter" idx="44" hasCustomPrompt="1"/>
          </p:nvPr>
        </p:nvSpPr>
        <p:spPr>
          <a:xfrm>
            <a:off x="9571158" y="4977452"/>
            <a:ext cx="1772153" cy="777240"/>
          </a:xfrm>
          <a:noFill/>
        </p:spPr>
        <p:txBody>
          <a:bodyPr anchor="ctr" anchorCtr="0">
            <a:noAutofit/>
          </a:bodyPr>
          <a:lstStyle>
            <a:lvl1pPr marL="0" indent="0" algn="ctr">
              <a:buNone/>
              <a:defRPr sz="2000" i="1">
                <a:solidFill>
                  <a:schemeClr val="tx1"/>
                </a:solidFill>
              </a:defRPr>
            </a:lvl1pPr>
          </a:lstStyle>
          <a:p>
            <a:r>
              <a:rPr lang="en-US" dirty="0"/>
              <a:t>Competitor </a:t>
            </a:r>
            <a:r>
              <a:rPr lang="ru-RU" dirty="0"/>
              <a:t>6</a:t>
            </a:r>
            <a:endParaRPr lang="en-US" dirty="0"/>
          </a:p>
          <a:p>
            <a:r>
              <a:rPr lang="en-US" dirty="0"/>
              <a:t>Logo</a:t>
            </a:r>
            <a:endParaRPr lang="ru-RU" dirty="0"/>
          </a:p>
        </p:txBody>
      </p:sp>
      <p:sp>
        <p:nvSpPr>
          <p:cNvPr id="29" name="Text Placeholder 7">
            <a:extLst>
              <a:ext uri="{FF2B5EF4-FFF2-40B4-BE49-F238E27FC236}">
                <a16:creationId xmlns:a16="http://schemas.microsoft.com/office/drawing/2014/main" id="{D4B80E14-BBC8-42CC-8777-FFF50D168A09}"/>
              </a:ext>
            </a:extLst>
          </p:cNvPr>
          <p:cNvSpPr>
            <a:spLocks noGrp="1"/>
          </p:cNvSpPr>
          <p:nvPr>
            <p:ph type="body" sz="quarter" idx="46" hasCustomPrompt="1"/>
          </p:nvPr>
        </p:nvSpPr>
        <p:spPr>
          <a:xfrm>
            <a:off x="789869" y="3642757"/>
            <a:ext cx="2741612" cy="248888"/>
          </a:xfrm>
        </p:spPr>
        <p:txBody>
          <a:bodyPr wrap="square" lIns="0" tIns="0" rIns="0" bIns="0">
            <a:noAutofit/>
          </a:bodyPr>
          <a:lstStyle>
            <a:lvl1pPr marL="0" indent="0">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expensive</a:t>
            </a:r>
          </a:p>
        </p:txBody>
      </p:sp>
      <p:sp>
        <p:nvSpPr>
          <p:cNvPr id="30" name="Text Placeholder 7">
            <a:extLst>
              <a:ext uri="{FF2B5EF4-FFF2-40B4-BE49-F238E27FC236}">
                <a16:creationId xmlns:a16="http://schemas.microsoft.com/office/drawing/2014/main" id="{95033551-3DD0-4EBE-8DFD-9335F8BA9268}"/>
              </a:ext>
            </a:extLst>
          </p:cNvPr>
          <p:cNvSpPr>
            <a:spLocks noGrp="1"/>
          </p:cNvSpPr>
          <p:nvPr>
            <p:ph type="body" sz="quarter" idx="48" hasCustomPrompt="1"/>
          </p:nvPr>
        </p:nvSpPr>
        <p:spPr>
          <a:xfrm>
            <a:off x="6315481" y="5884080"/>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convenient</a:t>
            </a:r>
          </a:p>
        </p:txBody>
      </p:sp>
      <p:sp>
        <p:nvSpPr>
          <p:cNvPr id="31" name="Text Placeholder 7">
            <a:extLst>
              <a:ext uri="{FF2B5EF4-FFF2-40B4-BE49-F238E27FC236}">
                <a16:creationId xmlns:a16="http://schemas.microsoft.com/office/drawing/2014/main" id="{CC507E62-D7F3-4E81-8DE2-5A7084588A33}"/>
              </a:ext>
            </a:extLst>
          </p:cNvPr>
          <p:cNvSpPr>
            <a:spLocks noGrp="1"/>
          </p:cNvSpPr>
          <p:nvPr>
            <p:ph type="body" sz="quarter" idx="49" hasCustomPrompt="1"/>
          </p:nvPr>
        </p:nvSpPr>
        <p:spPr>
          <a:xfrm>
            <a:off x="6315481" y="1343118"/>
            <a:ext cx="2741612" cy="248888"/>
          </a:xfrm>
        </p:spPr>
        <p:txBody>
          <a:bodyPr wrap="square" lIns="0" tIns="0" rIns="0" bIns="0">
            <a:noAutofit/>
          </a:bodyPr>
          <a:lstStyle>
            <a:lvl1pPr marL="0" indent="0" algn="l">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More convenient</a:t>
            </a:r>
          </a:p>
        </p:txBody>
      </p:sp>
      <p:sp>
        <p:nvSpPr>
          <p:cNvPr id="32" name="Picture Placeholder 13">
            <a:extLst>
              <a:ext uri="{FF2B5EF4-FFF2-40B4-BE49-F238E27FC236}">
                <a16:creationId xmlns:a16="http://schemas.microsoft.com/office/drawing/2014/main" id="{61EF622D-8E08-41C3-BEBA-2274C2AB487A}"/>
              </a:ext>
            </a:extLst>
          </p:cNvPr>
          <p:cNvSpPr>
            <a:spLocks noGrp="1"/>
          </p:cNvSpPr>
          <p:nvPr>
            <p:ph type="pic" sz="quarter" idx="50"/>
          </p:nvPr>
        </p:nvSpPr>
        <p:spPr>
          <a:xfrm>
            <a:off x="9417999" y="1977257"/>
            <a:ext cx="1481328" cy="758952"/>
          </a:xfrm>
          <a:noFill/>
          <a:ln>
            <a:noFill/>
          </a:ln>
        </p:spPr>
        <p:txBody>
          <a:bodyPr anchor="ctr" anchorCtr="0">
            <a:noAutofit/>
          </a:bodyPr>
          <a:lstStyle>
            <a:lvl1pPr marL="0" indent="0" algn="ctr">
              <a:buNone/>
              <a:defRPr sz="1400">
                <a:solidFill>
                  <a:schemeClr val="tx1"/>
                </a:solidFill>
              </a:defRPr>
            </a:lvl1pPr>
          </a:lstStyle>
          <a:p>
            <a:r>
              <a:rPr lang="en-US"/>
              <a:t>Click icon to add picture</a:t>
            </a:r>
            <a:endParaRPr lang="ru-RU" dirty="0"/>
          </a:p>
        </p:txBody>
      </p:sp>
      <p:sp>
        <p:nvSpPr>
          <p:cNvPr id="33" name="Text Placeholder 7">
            <a:extLst>
              <a:ext uri="{FF2B5EF4-FFF2-40B4-BE49-F238E27FC236}">
                <a16:creationId xmlns:a16="http://schemas.microsoft.com/office/drawing/2014/main" id="{690ADA54-0156-49A9-AEF7-A4972EEB15AA}"/>
              </a:ext>
            </a:extLst>
          </p:cNvPr>
          <p:cNvSpPr>
            <a:spLocks noGrp="1"/>
          </p:cNvSpPr>
          <p:nvPr>
            <p:ph type="body" sz="quarter" idx="51" hasCustomPrompt="1"/>
          </p:nvPr>
        </p:nvSpPr>
        <p:spPr>
          <a:xfrm>
            <a:off x="8651686" y="3642757"/>
            <a:ext cx="2741612" cy="248888"/>
          </a:xfrm>
        </p:spPr>
        <p:txBody>
          <a:bodyPr lIns="0" tIns="0" rIns="0" bIns="0">
            <a:noAutofit/>
          </a:bodyPr>
          <a:lstStyle>
            <a:lvl1pPr marL="0" indent="0" algn="r">
              <a:buNone/>
              <a:defRPr sz="2000" b="0">
                <a:solidFill>
                  <a:schemeClr val="tx2"/>
                </a:solidFill>
                <a:latin typeface="+mj-lt"/>
              </a:defRPr>
            </a:lvl1pPr>
            <a:lvl2pPr marL="457200" indent="0">
              <a:buNone/>
              <a:defRPr sz="1200" b="1"/>
            </a:lvl2pPr>
            <a:lvl3pPr>
              <a:defRPr sz="1200" b="1"/>
            </a:lvl3pPr>
            <a:lvl4pPr>
              <a:defRPr sz="1200" b="1"/>
            </a:lvl4pPr>
            <a:lvl5pPr>
              <a:defRPr sz="1200" b="1"/>
            </a:lvl5pPr>
          </a:lstStyle>
          <a:p>
            <a:pPr lvl="0"/>
            <a:r>
              <a:rPr lang="en-US" dirty="0"/>
              <a:t>Less expensive</a:t>
            </a:r>
          </a:p>
        </p:txBody>
      </p:sp>
      <p:grpSp>
        <p:nvGrpSpPr>
          <p:cNvPr id="4" name="Group 3">
            <a:extLst>
              <a:ext uri="{FF2B5EF4-FFF2-40B4-BE49-F238E27FC236}">
                <a16:creationId xmlns:a16="http://schemas.microsoft.com/office/drawing/2014/main" id="{32193FB7-0142-40DD-9186-F3156B0AE4B0}"/>
              </a:ext>
            </a:extLst>
          </p:cNvPr>
          <p:cNvGrpSpPr/>
          <p:nvPr userDrawn="1"/>
        </p:nvGrpSpPr>
        <p:grpSpPr>
          <a:xfrm>
            <a:off x="6045600" y="1376748"/>
            <a:ext cx="100800" cy="5481252"/>
            <a:chOff x="6045600" y="1376748"/>
            <a:chExt cx="100800" cy="5481252"/>
          </a:xfrm>
        </p:grpSpPr>
        <p:cxnSp>
          <p:nvCxnSpPr>
            <p:cNvPr id="3" name="Straight Connector 2">
              <a:extLst>
                <a:ext uri="{FF2B5EF4-FFF2-40B4-BE49-F238E27FC236}">
                  <a16:creationId xmlns:a16="http://schemas.microsoft.com/office/drawing/2014/main" id="{CD1389D4-2EB7-40E2-B21B-4EE70FCA2236}"/>
                </a:ext>
              </a:extLst>
            </p:cNvPr>
            <p:cNvCxnSpPr>
              <a:cxnSpLocks/>
            </p:cNvCxnSpPr>
            <p:nvPr userDrawn="1"/>
          </p:nvCxnSpPr>
          <p:spPr>
            <a:xfrm rot="16200000">
              <a:off x="3389377" y="4151376"/>
              <a:ext cx="541324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BA48E795-AD00-4819-94E4-A5211D331715}"/>
                </a:ext>
              </a:extLst>
            </p:cNvPr>
            <p:cNvSpPr/>
            <p:nvPr userDrawn="1"/>
          </p:nvSpPr>
          <p:spPr>
            <a:xfrm>
              <a:off x="6045600" y="137674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7" name="Group 36">
            <a:extLst>
              <a:ext uri="{FF2B5EF4-FFF2-40B4-BE49-F238E27FC236}">
                <a16:creationId xmlns:a16="http://schemas.microsoft.com/office/drawing/2014/main" id="{41BD97BD-35F4-4534-8B74-24D44A99BC58}"/>
              </a:ext>
            </a:extLst>
          </p:cNvPr>
          <p:cNvGrpSpPr/>
          <p:nvPr userDrawn="1"/>
        </p:nvGrpSpPr>
        <p:grpSpPr>
          <a:xfrm rot="5400000">
            <a:off x="5669857" y="-1673474"/>
            <a:ext cx="100800" cy="11440514"/>
            <a:chOff x="6045600" y="1329588"/>
            <a:chExt cx="100800" cy="11440514"/>
          </a:xfrm>
        </p:grpSpPr>
        <p:cxnSp>
          <p:nvCxnSpPr>
            <p:cNvPr id="38" name="Straight Connector 37">
              <a:extLst>
                <a:ext uri="{FF2B5EF4-FFF2-40B4-BE49-F238E27FC236}">
                  <a16:creationId xmlns:a16="http://schemas.microsoft.com/office/drawing/2014/main" id="{D8351F13-467F-49F8-8279-C5B29A51798F}"/>
                </a:ext>
              </a:extLst>
            </p:cNvPr>
            <p:cNvCxnSpPr>
              <a:cxnSpLocks/>
            </p:cNvCxnSpPr>
            <p:nvPr userDrawn="1"/>
          </p:nvCxnSpPr>
          <p:spPr>
            <a:xfrm rot="16200000">
              <a:off x="408032" y="7082102"/>
              <a:ext cx="11376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09AA12FA-7959-4581-B344-DF9E7B0AD37A}"/>
                </a:ext>
              </a:extLst>
            </p:cNvPr>
            <p:cNvSpPr/>
            <p:nvPr userDrawn="1"/>
          </p:nvSpPr>
          <p:spPr>
            <a:xfrm>
              <a:off x="6045600" y="1329588"/>
              <a:ext cx="100800" cy="100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939558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Section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512271"/>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148315"/>
            <a:ext cx="2216876"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97696"/>
            <a:ext cx="3360726" cy="100800"/>
            <a:chOff x="0" y="3240138"/>
            <a:chExt cx="3360726"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27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25992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15">
            <a:extLst>
              <a:ext uri="{FF2B5EF4-FFF2-40B4-BE49-F238E27FC236}">
                <a16:creationId xmlns:a16="http://schemas.microsoft.com/office/drawing/2014/main" id="{DA80730C-5AC9-41A0-ACC5-624F0652D685}"/>
              </a:ext>
            </a:extLst>
          </p:cNvPr>
          <p:cNvSpPr>
            <a:spLocks noGrp="1"/>
          </p:cNvSpPr>
          <p:nvPr>
            <p:ph type="body" sz="quarter" idx="26" hasCustomPrompt="1"/>
          </p:nvPr>
        </p:nvSpPr>
        <p:spPr>
          <a:xfrm>
            <a:off x="4475261" y="2631676"/>
            <a:ext cx="978408" cy="978408"/>
          </a:xfrm>
          <a:prstGeom prst="ellipse">
            <a:avLst/>
          </a:prstGeom>
          <a:ln w="6350">
            <a:solidFill>
              <a:schemeClr val="tx1"/>
            </a:solidFill>
          </a:ln>
        </p:spPr>
        <p:txBody>
          <a:bodyPr lIns="0" tIns="72000" rIns="0" bIns="0" anchor="ctr" anchorCtr="0">
            <a:noAutofit/>
          </a:bodyPr>
          <a:lstStyle>
            <a:lvl1pPr marL="0" indent="0" algn="ctr">
              <a:buNone/>
              <a:defRPr sz="7000" b="1">
                <a:ln w="6350">
                  <a:solidFill>
                    <a:schemeClr val="tx1"/>
                  </a:solidFill>
                </a:ln>
                <a:noFill/>
                <a:latin typeface="+mj-lt"/>
              </a:defRPr>
            </a:lvl1pPr>
          </a:lstStyle>
          <a:p>
            <a:pPr lvl="0"/>
            <a:r>
              <a:rPr lang="en-US" dirty="0"/>
              <a:t>1</a:t>
            </a:r>
            <a:endParaRPr lang="ru-RU" dirty="0"/>
          </a:p>
        </p:txBody>
      </p:sp>
      <p:sp>
        <p:nvSpPr>
          <p:cNvPr id="22" name="Text Placeholder 15">
            <a:extLst>
              <a:ext uri="{FF2B5EF4-FFF2-40B4-BE49-F238E27FC236}">
                <a16:creationId xmlns:a16="http://schemas.microsoft.com/office/drawing/2014/main" id="{515B23A8-23EB-4E6E-A24C-4154570D7DC0}"/>
              </a:ext>
            </a:extLst>
          </p:cNvPr>
          <p:cNvSpPr>
            <a:spLocks noGrp="1"/>
          </p:cNvSpPr>
          <p:nvPr>
            <p:ph type="body" sz="quarter" idx="28" hasCustomPrompt="1"/>
          </p:nvPr>
        </p:nvSpPr>
        <p:spPr>
          <a:xfrm>
            <a:off x="7436251" y="2015540"/>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2</a:t>
            </a:r>
            <a:endParaRPr lang="ru-RU" dirty="0"/>
          </a:p>
        </p:txBody>
      </p:sp>
      <p:sp>
        <p:nvSpPr>
          <p:cNvPr id="23" name="Text Placeholder 15">
            <a:extLst>
              <a:ext uri="{FF2B5EF4-FFF2-40B4-BE49-F238E27FC236}">
                <a16:creationId xmlns:a16="http://schemas.microsoft.com/office/drawing/2014/main" id="{C12919ED-FD55-4081-BB4A-2B2FDA3BED17}"/>
              </a:ext>
            </a:extLst>
          </p:cNvPr>
          <p:cNvSpPr>
            <a:spLocks noGrp="1"/>
          </p:cNvSpPr>
          <p:nvPr>
            <p:ph type="body" sz="quarter" idx="31" hasCustomPrompt="1"/>
          </p:nvPr>
        </p:nvSpPr>
        <p:spPr>
          <a:xfrm>
            <a:off x="10397240" y="1239687"/>
            <a:ext cx="978408" cy="978408"/>
          </a:xfrm>
          <a:prstGeom prst="ellipse">
            <a:avLst/>
          </a:prstGeom>
          <a:ln w="6350">
            <a:solidFill>
              <a:schemeClr val="tx1"/>
            </a:solidFill>
          </a:ln>
        </p:spPr>
        <p:txBody>
          <a:bodyPr lIns="0" tIns="36000" rIns="0" bIns="0" anchor="ctr" anchorCtr="0">
            <a:noAutofit/>
          </a:bodyPr>
          <a:lstStyle>
            <a:lvl1pPr marL="0" indent="0" algn="ctr">
              <a:buNone/>
              <a:defRPr sz="7000" b="1">
                <a:ln w="6350">
                  <a:solidFill>
                    <a:schemeClr val="tx1"/>
                  </a:solidFill>
                </a:ln>
                <a:noFill/>
                <a:latin typeface="+mj-lt"/>
              </a:defRPr>
            </a:lvl1pPr>
          </a:lstStyle>
          <a:p>
            <a:pPr lvl="0"/>
            <a:r>
              <a:rPr lang="en-US" dirty="0"/>
              <a:t>3</a:t>
            </a:r>
            <a:endParaRPr lang="ru-RU" dirty="0"/>
          </a:p>
        </p:txBody>
      </p:sp>
      <p:cxnSp>
        <p:nvCxnSpPr>
          <p:cNvPr id="24" name="Straight Connector 23">
            <a:extLst>
              <a:ext uri="{FF2B5EF4-FFF2-40B4-BE49-F238E27FC236}">
                <a16:creationId xmlns:a16="http://schemas.microsoft.com/office/drawing/2014/main" id="{56A6259C-432B-4405-9E82-995AF092FB7A}"/>
              </a:ext>
            </a:extLst>
          </p:cNvPr>
          <p:cNvCxnSpPr>
            <a:cxnSpLocks/>
          </p:cNvCxnSpPr>
          <p:nvPr userDrawn="1"/>
        </p:nvCxnSpPr>
        <p:spPr>
          <a:xfrm rot="16200000" flipV="1">
            <a:off x="4068065" y="1728891"/>
            <a:ext cx="1792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3BC485E-8BCE-479F-A7E9-7F9E193E6E96}"/>
              </a:ext>
            </a:extLst>
          </p:cNvPr>
          <p:cNvCxnSpPr>
            <a:cxnSpLocks/>
          </p:cNvCxnSpPr>
          <p:nvPr userDrawn="1"/>
        </p:nvCxnSpPr>
        <p:spPr>
          <a:xfrm>
            <a:off x="4964465" y="836613"/>
            <a:ext cx="592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5094BC6-BA16-4E05-868C-3AE971AF3DA4}"/>
              </a:ext>
            </a:extLst>
          </p:cNvPr>
          <p:cNvCxnSpPr>
            <a:cxnSpLocks/>
          </p:cNvCxnSpPr>
          <p:nvPr userDrawn="1"/>
        </p:nvCxnSpPr>
        <p:spPr>
          <a:xfrm rot="16200000" flipV="1">
            <a:off x="10688444" y="1030491"/>
            <a:ext cx="39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9130EC6-4A8D-447F-862E-E5A693E68C8C}"/>
              </a:ext>
            </a:extLst>
          </p:cNvPr>
          <p:cNvCxnSpPr>
            <a:cxnSpLocks/>
          </p:cNvCxnSpPr>
          <p:nvPr userDrawn="1"/>
        </p:nvCxnSpPr>
        <p:spPr>
          <a:xfrm flipV="1">
            <a:off x="7925455" y="837355"/>
            <a:ext cx="0" cy="11781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3151266" y="4543170"/>
            <a:ext cx="2589369" cy="1280958"/>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3151265" y="4246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3151265" y="3883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3" name="Text Placeholder 2">
            <a:extLst>
              <a:ext uri="{FF2B5EF4-FFF2-40B4-BE49-F238E27FC236}">
                <a16:creationId xmlns:a16="http://schemas.microsoft.com/office/drawing/2014/main" id="{EFE2A8C5-F462-436C-B748-BBE5D58CB8B4}"/>
              </a:ext>
            </a:extLst>
          </p:cNvPr>
          <p:cNvSpPr>
            <a:spLocks noGrp="1"/>
          </p:cNvSpPr>
          <p:nvPr>
            <p:ph type="body" idx="33" hasCustomPrompt="1"/>
          </p:nvPr>
        </p:nvSpPr>
        <p:spPr>
          <a:xfrm>
            <a:off x="6048861" y="3849559"/>
            <a:ext cx="2589369" cy="178695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4" name="Text Placeholder 2">
            <a:extLst>
              <a:ext uri="{FF2B5EF4-FFF2-40B4-BE49-F238E27FC236}">
                <a16:creationId xmlns:a16="http://schemas.microsoft.com/office/drawing/2014/main" id="{586DAC0D-9859-40A1-8456-F0B43D96718B}"/>
              </a:ext>
            </a:extLst>
          </p:cNvPr>
          <p:cNvSpPr>
            <a:spLocks noGrp="1"/>
          </p:cNvSpPr>
          <p:nvPr>
            <p:ph type="body" idx="34" hasCustomPrompt="1"/>
          </p:nvPr>
        </p:nvSpPr>
        <p:spPr>
          <a:xfrm>
            <a:off x="6048860" y="355285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37B983EE-F89D-4F09-8A9F-2347FA364217}"/>
              </a:ext>
            </a:extLst>
          </p:cNvPr>
          <p:cNvSpPr>
            <a:spLocks noGrp="1"/>
          </p:cNvSpPr>
          <p:nvPr>
            <p:ph type="body" idx="35" hasCustomPrompt="1"/>
          </p:nvPr>
        </p:nvSpPr>
        <p:spPr>
          <a:xfrm>
            <a:off x="6048860" y="319029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6" name="Text Placeholder 2">
            <a:extLst>
              <a:ext uri="{FF2B5EF4-FFF2-40B4-BE49-F238E27FC236}">
                <a16:creationId xmlns:a16="http://schemas.microsoft.com/office/drawing/2014/main" id="{D30DD128-A937-4A2F-B070-523A5BAAE260}"/>
              </a:ext>
            </a:extLst>
          </p:cNvPr>
          <p:cNvSpPr>
            <a:spLocks noGrp="1"/>
          </p:cNvSpPr>
          <p:nvPr>
            <p:ph type="body" idx="36" hasCustomPrompt="1"/>
          </p:nvPr>
        </p:nvSpPr>
        <p:spPr>
          <a:xfrm>
            <a:off x="8975159" y="3147170"/>
            <a:ext cx="2589369" cy="2311934"/>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7" name="Text Placeholder 2">
            <a:extLst>
              <a:ext uri="{FF2B5EF4-FFF2-40B4-BE49-F238E27FC236}">
                <a16:creationId xmlns:a16="http://schemas.microsoft.com/office/drawing/2014/main" id="{5737B87C-E3C0-46B2-8B79-63EB60491503}"/>
              </a:ext>
            </a:extLst>
          </p:cNvPr>
          <p:cNvSpPr>
            <a:spLocks noGrp="1"/>
          </p:cNvSpPr>
          <p:nvPr>
            <p:ph type="body" idx="37" hasCustomPrompt="1"/>
          </p:nvPr>
        </p:nvSpPr>
        <p:spPr>
          <a:xfrm>
            <a:off x="8975158" y="2850467"/>
            <a:ext cx="2415199" cy="236141"/>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22F76863-7DCD-4365-80F0-001D51F08779}"/>
              </a:ext>
            </a:extLst>
          </p:cNvPr>
          <p:cNvSpPr>
            <a:spLocks noGrp="1"/>
          </p:cNvSpPr>
          <p:nvPr>
            <p:ph type="body" idx="38" hasCustomPrompt="1"/>
          </p:nvPr>
        </p:nvSpPr>
        <p:spPr>
          <a:xfrm>
            <a:off x="8975158" y="2487902"/>
            <a:ext cx="2415199" cy="360000"/>
          </a:xfrm>
        </p:spPr>
        <p:txBody>
          <a:bodyPr lIns="0" tIns="0" rIns="0" bIns="0" anchor="b" anchorCtr="0">
            <a:normAutofit/>
          </a:bodyPr>
          <a:lstStyle>
            <a:lvl1pPr marL="0" indent="0" algn="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Tree>
    <p:extLst>
      <p:ext uri="{BB962C8B-B14F-4D97-AF65-F5344CB8AC3E}">
        <p14:creationId xmlns:p14="http://schemas.microsoft.com/office/powerpoint/2010/main" val="3078273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and Chart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707529"/>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383372"/>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83185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Text Placeholder 2">
            <a:extLst>
              <a:ext uri="{FF2B5EF4-FFF2-40B4-BE49-F238E27FC236}">
                <a16:creationId xmlns:a16="http://schemas.microsoft.com/office/drawing/2014/main" id="{FB2A0B34-417C-46AC-95C0-9B2A2FCC8BFC}"/>
              </a:ext>
            </a:extLst>
          </p:cNvPr>
          <p:cNvSpPr>
            <a:spLocks noGrp="1"/>
          </p:cNvSpPr>
          <p:nvPr>
            <p:ph type="body" idx="31" hasCustomPrompt="1"/>
          </p:nvPr>
        </p:nvSpPr>
        <p:spPr>
          <a:xfrm>
            <a:off x="6096000" y="2031832"/>
            <a:ext cx="2915732" cy="360000"/>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Content Placeholder 2">
            <a:extLst>
              <a:ext uri="{FF2B5EF4-FFF2-40B4-BE49-F238E27FC236}">
                <a16:creationId xmlns:a16="http://schemas.microsoft.com/office/drawing/2014/main" id="{7D36F8EF-728B-45C1-87D8-4AD8FA8F3716}"/>
              </a:ext>
            </a:extLst>
          </p:cNvPr>
          <p:cNvSpPr>
            <a:spLocks noGrp="1"/>
          </p:cNvSpPr>
          <p:nvPr>
            <p:ph sz="quarter" idx="32"/>
          </p:nvPr>
        </p:nvSpPr>
        <p:spPr>
          <a:xfrm>
            <a:off x="803275"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
        <p:nvSpPr>
          <p:cNvPr id="22" name="Content Placeholder 2">
            <a:extLst>
              <a:ext uri="{FF2B5EF4-FFF2-40B4-BE49-F238E27FC236}">
                <a16:creationId xmlns:a16="http://schemas.microsoft.com/office/drawing/2014/main" id="{7395C5B4-6B03-4F70-96F8-3AE3A7817B52}"/>
              </a:ext>
            </a:extLst>
          </p:cNvPr>
          <p:cNvSpPr>
            <a:spLocks noGrp="1"/>
          </p:cNvSpPr>
          <p:nvPr>
            <p:ph sz="quarter" idx="33"/>
          </p:nvPr>
        </p:nvSpPr>
        <p:spPr>
          <a:xfrm>
            <a:off x="6096000" y="2524125"/>
            <a:ext cx="4970463" cy="293528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dirty="0"/>
          </a:p>
        </p:txBody>
      </p:sp>
    </p:spTree>
    <p:extLst>
      <p:ext uri="{BB962C8B-B14F-4D97-AF65-F5344CB8AC3E}">
        <p14:creationId xmlns:p14="http://schemas.microsoft.com/office/powerpoint/2010/main" val="778915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8736466" y="707529"/>
            <a:ext cx="2673606" cy="569086"/>
          </a:xfrm>
        </p:spPr>
        <p:txBody>
          <a:bodyPr lIns="0" tIns="0" rIns="0" bIns="0" anchor="b">
            <a:normAutofit/>
          </a:bodyPr>
          <a:lstStyle>
            <a:lvl1pPr algn="r">
              <a:defRPr sz="3600"/>
            </a:lvl1pPr>
          </a:lstStyle>
          <a:p>
            <a:r>
              <a:rPr lang="en-US" dirty="0"/>
              <a:t>TIMELINE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9147803" y="1625821"/>
            <a:ext cx="2262267" cy="2021536"/>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9186215" y="1375202"/>
            <a:ext cx="3005785" cy="100800"/>
            <a:chOff x="2729180" y="3240138"/>
            <a:chExt cx="153234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2729180" y="3290538"/>
              <a:ext cx="1504927"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4210138" y="324013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Text Placeholder 15">
            <a:extLst>
              <a:ext uri="{FF2B5EF4-FFF2-40B4-BE49-F238E27FC236}">
                <a16:creationId xmlns:a16="http://schemas.microsoft.com/office/drawing/2014/main" id="{D0092E26-7A96-4712-98A7-FFDA7C3D7721}"/>
              </a:ext>
            </a:extLst>
          </p:cNvPr>
          <p:cNvSpPr>
            <a:spLocks noGrp="1"/>
          </p:cNvSpPr>
          <p:nvPr>
            <p:ph type="body" sz="quarter" idx="26" hasCustomPrompt="1"/>
          </p:nvPr>
        </p:nvSpPr>
        <p:spPr>
          <a:xfrm>
            <a:off x="2618284" y="685667"/>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34" name="Text Placeholder 2">
            <a:extLst>
              <a:ext uri="{FF2B5EF4-FFF2-40B4-BE49-F238E27FC236}">
                <a16:creationId xmlns:a16="http://schemas.microsoft.com/office/drawing/2014/main" id="{B17B484C-F876-40B2-89DE-FC7A9E54C835}"/>
              </a:ext>
            </a:extLst>
          </p:cNvPr>
          <p:cNvSpPr>
            <a:spLocks noGrp="1"/>
          </p:cNvSpPr>
          <p:nvPr>
            <p:ph type="body" idx="27" hasCustomPrompt="1"/>
          </p:nvPr>
        </p:nvSpPr>
        <p:spPr>
          <a:xfrm>
            <a:off x="5930241" y="1079309"/>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6" name="Text Placeholder 2">
            <a:extLst>
              <a:ext uri="{FF2B5EF4-FFF2-40B4-BE49-F238E27FC236}">
                <a16:creationId xmlns:a16="http://schemas.microsoft.com/office/drawing/2014/main" id="{99E02476-A734-4A74-BC42-F104B37C8C19}"/>
              </a:ext>
            </a:extLst>
          </p:cNvPr>
          <p:cNvSpPr>
            <a:spLocks noGrp="1"/>
          </p:cNvSpPr>
          <p:nvPr>
            <p:ph type="body" idx="29" hasCustomPrompt="1"/>
          </p:nvPr>
        </p:nvSpPr>
        <p:spPr>
          <a:xfrm>
            <a:off x="5930241" y="786637"/>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4" name="Straight Connector 13">
            <a:extLst>
              <a:ext uri="{FF2B5EF4-FFF2-40B4-BE49-F238E27FC236}">
                <a16:creationId xmlns:a16="http://schemas.microsoft.com/office/drawing/2014/main" id="{1AD3A3AB-488E-4090-9FD5-E005D5A9ECF5}"/>
              </a:ext>
            </a:extLst>
          </p:cNvPr>
          <p:cNvCxnSpPr>
            <a:cxnSpLocks/>
          </p:cNvCxnSpPr>
          <p:nvPr userDrawn="1"/>
        </p:nvCxnSpPr>
        <p:spPr>
          <a:xfrm rot="16200000">
            <a:off x="2094269" y="342900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D6729DC-C5B3-485B-B5CD-F06FC3CAFD9A}"/>
              </a:ext>
            </a:extLst>
          </p:cNvPr>
          <p:cNvSpPr/>
          <p:nvPr userDrawn="1"/>
        </p:nvSpPr>
        <p:spPr>
          <a:xfrm>
            <a:off x="5372392" y="959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9" name="Oval 28">
            <a:extLst>
              <a:ext uri="{FF2B5EF4-FFF2-40B4-BE49-F238E27FC236}">
                <a16:creationId xmlns:a16="http://schemas.microsoft.com/office/drawing/2014/main" id="{C4046DD7-8FB2-43D4-8E94-3D35DC3E2891}"/>
              </a:ext>
            </a:extLst>
          </p:cNvPr>
          <p:cNvSpPr/>
          <p:nvPr userDrawn="1"/>
        </p:nvSpPr>
        <p:spPr>
          <a:xfrm>
            <a:off x="5372392" y="5362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0" name="Oval 29">
            <a:extLst>
              <a:ext uri="{FF2B5EF4-FFF2-40B4-BE49-F238E27FC236}">
                <a16:creationId xmlns:a16="http://schemas.microsoft.com/office/drawing/2014/main" id="{A320A73A-D3CB-4E04-B7E2-F3696B8ACDEA}"/>
              </a:ext>
            </a:extLst>
          </p:cNvPr>
          <p:cNvSpPr/>
          <p:nvPr userDrawn="1"/>
        </p:nvSpPr>
        <p:spPr>
          <a:xfrm>
            <a:off x="5372392" y="24273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1" name="Oval 30">
            <a:extLst>
              <a:ext uri="{FF2B5EF4-FFF2-40B4-BE49-F238E27FC236}">
                <a16:creationId xmlns:a16="http://schemas.microsoft.com/office/drawing/2014/main" id="{3E2B01F0-78A8-41AE-95B8-811603402031}"/>
              </a:ext>
            </a:extLst>
          </p:cNvPr>
          <p:cNvSpPr/>
          <p:nvPr userDrawn="1"/>
        </p:nvSpPr>
        <p:spPr>
          <a:xfrm>
            <a:off x="5372392" y="3894827"/>
            <a:ext cx="301752" cy="301752"/>
          </a:xfrm>
          <a:prstGeom prst="ellipse">
            <a:avLst/>
          </a:prstGeom>
          <a:solidFill>
            <a:srgbClr val="0F172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2" name="Text Placeholder 2">
            <a:extLst>
              <a:ext uri="{FF2B5EF4-FFF2-40B4-BE49-F238E27FC236}">
                <a16:creationId xmlns:a16="http://schemas.microsoft.com/office/drawing/2014/main" id="{A70E382B-B932-45B7-BD95-6D722A4A2480}"/>
              </a:ext>
            </a:extLst>
          </p:cNvPr>
          <p:cNvSpPr>
            <a:spLocks noGrp="1"/>
          </p:cNvSpPr>
          <p:nvPr>
            <p:ph type="body" idx="31" hasCustomPrompt="1"/>
          </p:nvPr>
        </p:nvSpPr>
        <p:spPr>
          <a:xfrm>
            <a:off x="5930241" y="2532448"/>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3" name="Text Placeholder 2">
            <a:extLst>
              <a:ext uri="{FF2B5EF4-FFF2-40B4-BE49-F238E27FC236}">
                <a16:creationId xmlns:a16="http://schemas.microsoft.com/office/drawing/2014/main" id="{2F096B52-06C2-46DF-BB33-70D931283F16}"/>
              </a:ext>
            </a:extLst>
          </p:cNvPr>
          <p:cNvSpPr>
            <a:spLocks noGrp="1"/>
          </p:cNvSpPr>
          <p:nvPr>
            <p:ph type="body" idx="32" hasCustomPrompt="1"/>
          </p:nvPr>
        </p:nvSpPr>
        <p:spPr>
          <a:xfrm>
            <a:off x="5930241" y="2239776"/>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5" name="Text Placeholder 2">
            <a:extLst>
              <a:ext uri="{FF2B5EF4-FFF2-40B4-BE49-F238E27FC236}">
                <a16:creationId xmlns:a16="http://schemas.microsoft.com/office/drawing/2014/main" id="{5D87FD43-95C9-4217-AD5F-FE02E28AD4CE}"/>
              </a:ext>
            </a:extLst>
          </p:cNvPr>
          <p:cNvSpPr>
            <a:spLocks noGrp="1"/>
          </p:cNvSpPr>
          <p:nvPr>
            <p:ph type="body" idx="33" hasCustomPrompt="1"/>
          </p:nvPr>
        </p:nvSpPr>
        <p:spPr>
          <a:xfrm>
            <a:off x="5930241" y="398558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7" name="Text Placeholder 2">
            <a:extLst>
              <a:ext uri="{FF2B5EF4-FFF2-40B4-BE49-F238E27FC236}">
                <a16:creationId xmlns:a16="http://schemas.microsoft.com/office/drawing/2014/main" id="{A6706CEB-523E-4248-9A66-5D139D8B0DE5}"/>
              </a:ext>
            </a:extLst>
          </p:cNvPr>
          <p:cNvSpPr>
            <a:spLocks noGrp="1"/>
          </p:cNvSpPr>
          <p:nvPr>
            <p:ph type="body" idx="34" hasCustomPrompt="1"/>
          </p:nvPr>
        </p:nvSpPr>
        <p:spPr>
          <a:xfrm>
            <a:off x="5930241" y="369291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ADC931C-F9B2-467E-A024-CB5BE74BAD85}"/>
              </a:ext>
            </a:extLst>
          </p:cNvPr>
          <p:cNvSpPr>
            <a:spLocks noGrp="1"/>
          </p:cNvSpPr>
          <p:nvPr>
            <p:ph type="body" idx="35" hasCustomPrompt="1"/>
          </p:nvPr>
        </p:nvSpPr>
        <p:spPr>
          <a:xfrm>
            <a:off x="5930241" y="5438727"/>
            <a:ext cx="2810591" cy="758864"/>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0A301DE6-2E75-41F5-9314-B269815BA3F3}"/>
              </a:ext>
            </a:extLst>
          </p:cNvPr>
          <p:cNvSpPr>
            <a:spLocks noGrp="1"/>
          </p:cNvSpPr>
          <p:nvPr>
            <p:ph type="body" idx="36" hasCustomPrompt="1"/>
          </p:nvPr>
        </p:nvSpPr>
        <p:spPr>
          <a:xfrm>
            <a:off x="5930241" y="5146055"/>
            <a:ext cx="2810591" cy="292671"/>
          </a:xfrm>
        </p:spPr>
        <p:txBody>
          <a:bodyPr lIns="0" tIns="0" rIns="0" bIns="0" anchor="t"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0" name="Text Placeholder 15">
            <a:extLst>
              <a:ext uri="{FF2B5EF4-FFF2-40B4-BE49-F238E27FC236}">
                <a16:creationId xmlns:a16="http://schemas.microsoft.com/office/drawing/2014/main" id="{B9154606-4DE0-4DC7-830A-371423BE4201}"/>
              </a:ext>
            </a:extLst>
          </p:cNvPr>
          <p:cNvSpPr>
            <a:spLocks noGrp="1"/>
          </p:cNvSpPr>
          <p:nvPr>
            <p:ph type="body" sz="quarter" idx="37" hasCustomPrompt="1"/>
          </p:nvPr>
        </p:nvSpPr>
        <p:spPr>
          <a:xfrm>
            <a:off x="2618284" y="2153566"/>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1" name="Text Placeholder 15">
            <a:extLst>
              <a:ext uri="{FF2B5EF4-FFF2-40B4-BE49-F238E27FC236}">
                <a16:creationId xmlns:a16="http://schemas.microsoft.com/office/drawing/2014/main" id="{5AC8C127-0F88-413C-B7BA-2ED0F81E7D4E}"/>
              </a:ext>
            </a:extLst>
          </p:cNvPr>
          <p:cNvSpPr>
            <a:spLocks noGrp="1"/>
          </p:cNvSpPr>
          <p:nvPr>
            <p:ph type="body" sz="quarter" idx="38" hasCustomPrompt="1"/>
          </p:nvPr>
        </p:nvSpPr>
        <p:spPr>
          <a:xfrm>
            <a:off x="2618284" y="3621465"/>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
        <p:nvSpPr>
          <p:cNvPr id="42" name="Text Placeholder 15">
            <a:extLst>
              <a:ext uri="{FF2B5EF4-FFF2-40B4-BE49-F238E27FC236}">
                <a16:creationId xmlns:a16="http://schemas.microsoft.com/office/drawing/2014/main" id="{63C5707A-6E08-4B58-A5FE-40063DB6548E}"/>
              </a:ext>
            </a:extLst>
          </p:cNvPr>
          <p:cNvSpPr>
            <a:spLocks noGrp="1"/>
          </p:cNvSpPr>
          <p:nvPr>
            <p:ph type="body" sz="quarter" idx="39" hasCustomPrompt="1"/>
          </p:nvPr>
        </p:nvSpPr>
        <p:spPr>
          <a:xfrm>
            <a:off x="2618284" y="5089363"/>
            <a:ext cx="2616212" cy="978408"/>
          </a:xfrm>
          <a:prstGeom prst="rect">
            <a:avLst/>
          </a:prstGeom>
          <a:ln w="6350">
            <a:noFill/>
          </a:ln>
        </p:spPr>
        <p:txBody>
          <a:bodyPr lIns="0" tIns="0" rIns="0" bIns="0" anchor="ctr" anchorCtr="0">
            <a:noAutofit/>
          </a:bodyPr>
          <a:lstStyle>
            <a:lvl1pPr marL="0" indent="0" algn="ctr">
              <a:buNone/>
              <a:defRPr sz="7000" b="1">
                <a:ln w="6350">
                  <a:solidFill>
                    <a:schemeClr val="tx1"/>
                  </a:solidFill>
                </a:ln>
                <a:noFill/>
                <a:latin typeface="+mj-lt"/>
              </a:defRPr>
            </a:lvl1pPr>
          </a:lstStyle>
          <a:p>
            <a:pPr lvl="0"/>
            <a:r>
              <a:rPr lang="en-US" dirty="0"/>
              <a:t>20XX</a:t>
            </a:r>
            <a:endParaRPr lang="ru-RU" dirty="0"/>
          </a:p>
        </p:txBody>
      </p:sp>
    </p:spTree>
    <p:extLst>
      <p:ext uri="{BB962C8B-B14F-4D97-AF65-F5344CB8AC3E}">
        <p14:creationId xmlns:p14="http://schemas.microsoft.com/office/powerpoint/2010/main" val="3627535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60000"/>
            <a:ext cx="391159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890303"/>
            <a:ext cx="3275463" cy="882062"/>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598737"/>
            <a:ext cx="3764756" cy="100800"/>
            <a:chOff x="-1228304" y="3240138"/>
            <a:chExt cx="3764756"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67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435652"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able Placeholder 9">
            <a:extLst>
              <a:ext uri="{FF2B5EF4-FFF2-40B4-BE49-F238E27FC236}">
                <a16:creationId xmlns:a16="http://schemas.microsoft.com/office/drawing/2014/main" id="{3F646CE6-E75B-4112-896D-5A26E1F1520E}"/>
              </a:ext>
            </a:extLst>
          </p:cNvPr>
          <p:cNvSpPr>
            <a:spLocks noGrp="1"/>
          </p:cNvSpPr>
          <p:nvPr>
            <p:ph type="tbl" sz="quarter" idx="14"/>
          </p:nvPr>
        </p:nvSpPr>
        <p:spPr>
          <a:xfrm>
            <a:off x="5518150" y="860425"/>
            <a:ext cx="5870575" cy="4867275"/>
          </a:xfrm>
        </p:spPr>
        <p:txBody>
          <a:bodyPr anchor="ctr" anchorCtr="0">
            <a:normAutofit/>
          </a:bodyPr>
          <a:lstStyle>
            <a:lvl1pPr marL="0" indent="0" algn="ctr">
              <a:buNone/>
              <a:defRPr sz="2000"/>
            </a:lvl1pPr>
          </a:lstStyle>
          <a:p>
            <a:r>
              <a:rPr lang="en-US"/>
              <a:t>Click icon to add table</a:t>
            </a:r>
            <a:endParaRPr lang="ru-RU" dirty="0"/>
          </a:p>
        </p:txBody>
      </p:sp>
    </p:spTree>
    <p:extLst>
      <p:ext uri="{BB962C8B-B14F-4D97-AF65-F5344CB8AC3E}">
        <p14:creationId xmlns:p14="http://schemas.microsoft.com/office/powerpoint/2010/main" val="31839232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7" y="1608523"/>
            <a:ext cx="2828198" cy="12868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1" y="3244567"/>
            <a:ext cx="2828198" cy="2098138"/>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2258048" cy="100800"/>
            <a:chOff x="0" y="3240138"/>
            <a:chExt cx="225804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2160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157248"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9" name="Text Placeholder 2">
            <a:extLst>
              <a:ext uri="{FF2B5EF4-FFF2-40B4-BE49-F238E27FC236}">
                <a16:creationId xmlns:a16="http://schemas.microsoft.com/office/drawing/2014/main" id="{1B29C9C1-9494-4E8B-A0F3-611E947A19B3}"/>
              </a:ext>
            </a:extLst>
          </p:cNvPr>
          <p:cNvSpPr>
            <a:spLocks noGrp="1"/>
          </p:cNvSpPr>
          <p:nvPr>
            <p:ph type="body" idx="27" hasCustomPrompt="1"/>
          </p:nvPr>
        </p:nvSpPr>
        <p:spPr>
          <a:xfrm>
            <a:off x="4128617" y="4355032"/>
            <a:ext cx="2066544"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Text Placeholder 2">
            <a:extLst>
              <a:ext uri="{FF2B5EF4-FFF2-40B4-BE49-F238E27FC236}">
                <a16:creationId xmlns:a16="http://schemas.microsoft.com/office/drawing/2014/main" id="{ABB09D16-148A-45C2-B0B8-1495E8DC7D64}"/>
              </a:ext>
            </a:extLst>
          </p:cNvPr>
          <p:cNvSpPr>
            <a:spLocks noGrp="1"/>
          </p:cNvSpPr>
          <p:nvPr>
            <p:ph type="body" idx="29" hasCustomPrompt="1"/>
          </p:nvPr>
        </p:nvSpPr>
        <p:spPr>
          <a:xfrm>
            <a:off x="4128616" y="4042831"/>
            <a:ext cx="2066544"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1" name="Text Placeholder 2">
            <a:extLst>
              <a:ext uri="{FF2B5EF4-FFF2-40B4-BE49-F238E27FC236}">
                <a16:creationId xmlns:a16="http://schemas.microsoft.com/office/drawing/2014/main" id="{67814C7C-3597-4B16-A4AC-D81985C587BD}"/>
              </a:ext>
            </a:extLst>
          </p:cNvPr>
          <p:cNvSpPr>
            <a:spLocks noGrp="1"/>
          </p:cNvSpPr>
          <p:nvPr>
            <p:ph type="body" idx="32" hasCustomPrompt="1"/>
          </p:nvPr>
        </p:nvSpPr>
        <p:spPr>
          <a:xfrm>
            <a:off x="4128616" y="3428999"/>
            <a:ext cx="2066544"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9" name="Picture Placeholder 8">
            <a:extLst>
              <a:ext uri="{FF2B5EF4-FFF2-40B4-BE49-F238E27FC236}">
                <a16:creationId xmlns:a16="http://schemas.microsoft.com/office/drawing/2014/main" id="{B284A57B-147A-4287-AA6B-E508A9222F7F}"/>
              </a:ext>
            </a:extLst>
          </p:cNvPr>
          <p:cNvSpPr>
            <a:spLocks noGrp="1"/>
          </p:cNvSpPr>
          <p:nvPr>
            <p:ph type="pic" sz="quarter" idx="33"/>
          </p:nvPr>
        </p:nvSpPr>
        <p:spPr>
          <a:xfrm>
            <a:off x="4130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5" name="Picture Placeholder 8">
            <a:extLst>
              <a:ext uri="{FF2B5EF4-FFF2-40B4-BE49-F238E27FC236}">
                <a16:creationId xmlns:a16="http://schemas.microsoft.com/office/drawing/2014/main" id="{9DBE0996-CEA3-41C3-A75A-84DC3C2B5194}"/>
              </a:ext>
            </a:extLst>
          </p:cNvPr>
          <p:cNvSpPr>
            <a:spLocks noGrp="1"/>
          </p:cNvSpPr>
          <p:nvPr>
            <p:ph type="pic" sz="quarter" idx="34"/>
          </p:nvPr>
        </p:nvSpPr>
        <p:spPr>
          <a:xfrm>
            <a:off x="9128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6" name="Picture Placeholder 8">
            <a:extLst>
              <a:ext uri="{FF2B5EF4-FFF2-40B4-BE49-F238E27FC236}">
                <a16:creationId xmlns:a16="http://schemas.microsoft.com/office/drawing/2014/main" id="{F7B28261-CB14-4E4E-AA66-A0239B3DD28E}"/>
              </a:ext>
            </a:extLst>
          </p:cNvPr>
          <p:cNvSpPr>
            <a:spLocks noGrp="1"/>
          </p:cNvSpPr>
          <p:nvPr>
            <p:ph type="pic" sz="quarter" idx="35"/>
          </p:nvPr>
        </p:nvSpPr>
        <p:spPr>
          <a:xfrm>
            <a:off x="6629072" y="1179843"/>
            <a:ext cx="2066544" cy="2066544"/>
          </a:xfrm>
          <a:prstGeom prst="ellipse">
            <a:avLst/>
          </a:prstGeom>
          <a:ln w="127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37" name="Text Placeholder 2">
            <a:extLst>
              <a:ext uri="{FF2B5EF4-FFF2-40B4-BE49-F238E27FC236}">
                <a16:creationId xmlns:a16="http://schemas.microsoft.com/office/drawing/2014/main" id="{BAA53E0C-9536-4177-A63F-0E2565EC53CD}"/>
              </a:ext>
            </a:extLst>
          </p:cNvPr>
          <p:cNvSpPr>
            <a:spLocks noGrp="1"/>
          </p:cNvSpPr>
          <p:nvPr>
            <p:ph type="body" idx="36" hasCustomPrompt="1"/>
          </p:nvPr>
        </p:nvSpPr>
        <p:spPr>
          <a:xfrm>
            <a:off x="9127048"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67EF8E36-183B-420B-AF25-17CFA963987A}"/>
              </a:ext>
            </a:extLst>
          </p:cNvPr>
          <p:cNvSpPr>
            <a:spLocks noGrp="1"/>
          </p:cNvSpPr>
          <p:nvPr>
            <p:ph type="body" idx="37" hasCustomPrompt="1"/>
          </p:nvPr>
        </p:nvSpPr>
        <p:spPr>
          <a:xfrm>
            <a:off x="9127047"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9" name="Text Placeholder 2">
            <a:extLst>
              <a:ext uri="{FF2B5EF4-FFF2-40B4-BE49-F238E27FC236}">
                <a16:creationId xmlns:a16="http://schemas.microsoft.com/office/drawing/2014/main" id="{58DA6E86-8039-4690-AFE1-7CCF07B7CBAF}"/>
              </a:ext>
            </a:extLst>
          </p:cNvPr>
          <p:cNvSpPr>
            <a:spLocks noGrp="1"/>
          </p:cNvSpPr>
          <p:nvPr>
            <p:ph type="body" idx="38" hasCustomPrompt="1"/>
          </p:nvPr>
        </p:nvSpPr>
        <p:spPr>
          <a:xfrm>
            <a:off x="9127047"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1" name="Text Placeholder 2">
            <a:extLst>
              <a:ext uri="{FF2B5EF4-FFF2-40B4-BE49-F238E27FC236}">
                <a16:creationId xmlns:a16="http://schemas.microsoft.com/office/drawing/2014/main" id="{933214B9-0452-4C8B-AB10-922F3C3BCF01}"/>
              </a:ext>
            </a:extLst>
          </p:cNvPr>
          <p:cNvSpPr>
            <a:spLocks noGrp="1"/>
          </p:cNvSpPr>
          <p:nvPr>
            <p:ph type="body" idx="39" hasCustomPrompt="1"/>
          </p:nvPr>
        </p:nvSpPr>
        <p:spPr>
          <a:xfrm>
            <a:off x="6629217" y="4355032"/>
            <a:ext cx="2066400" cy="1280958"/>
          </a:xfrm>
        </p:spPr>
        <p:txBody>
          <a:bodyPr lIns="0" tIns="0" rIns="0" bIns="0">
            <a:normAutofit/>
          </a:bodyPr>
          <a:lstStyle>
            <a:lvl1pPr marL="0" indent="0" algn="ctr">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2" name="Text Placeholder 2">
            <a:extLst>
              <a:ext uri="{FF2B5EF4-FFF2-40B4-BE49-F238E27FC236}">
                <a16:creationId xmlns:a16="http://schemas.microsoft.com/office/drawing/2014/main" id="{A5C23113-D98B-48C7-A675-4FD5F50333F3}"/>
              </a:ext>
            </a:extLst>
          </p:cNvPr>
          <p:cNvSpPr>
            <a:spLocks noGrp="1"/>
          </p:cNvSpPr>
          <p:nvPr>
            <p:ph type="body" idx="40" hasCustomPrompt="1"/>
          </p:nvPr>
        </p:nvSpPr>
        <p:spPr>
          <a:xfrm>
            <a:off x="6629216" y="4042831"/>
            <a:ext cx="2066400" cy="282991"/>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1600" b="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9" name="Text Placeholder 2">
            <a:extLst>
              <a:ext uri="{FF2B5EF4-FFF2-40B4-BE49-F238E27FC236}">
                <a16:creationId xmlns:a16="http://schemas.microsoft.com/office/drawing/2014/main" id="{09781257-B563-41E0-B9E6-9C7330084BCC}"/>
              </a:ext>
            </a:extLst>
          </p:cNvPr>
          <p:cNvSpPr>
            <a:spLocks noGrp="1"/>
          </p:cNvSpPr>
          <p:nvPr>
            <p:ph type="body" idx="41" hasCustomPrompt="1"/>
          </p:nvPr>
        </p:nvSpPr>
        <p:spPr>
          <a:xfrm>
            <a:off x="6627903" y="3428999"/>
            <a:ext cx="2066400" cy="615618"/>
          </a:xfrm>
        </p:spPr>
        <p:txBody>
          <a:bodyPr lIns="0" tIns="0" rIns="0" bIns="0" anchor="b" anchorCtr="0">
            <a:normAutofit/>
          </a:bodyPr>
          <a:lstStyle>
            <a:lvl1pPr marL="0" indent="0" algn="ctr">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32" name="Straight Connector 31">
            <a:extLst>
              <a:ext uri="{FF2B5EF4-FFF2-40B4-BE49-F238E27FC236}">
                <a16:creationId xmlns:a16="http://schemas.microsoft.com/office/drawing/2014/main" id="{9A32EC27-ACD8-47C0-A3ED-E4ED58D88358}"/>
              </a:ext>
            </a:extLst>
          </p:cNvPr>
          <p:cNvCxnSpPr/>
          <p:nvPr userDrawn="1"/>
        </p:nvCxnSpPr>
        <p:spPr>
          <a:xfrm>
            <a:off x="6195160" y="2217849"/>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9E8819A-135C-4A5C-9F6A-A3BE05AA294F}"/>
              </a:ext>
            </a:extLst>
          </p:cNvPr>
          <p:cNvCxnSpPr/>
          <p:nvPr userDrawn="1"/>
        </p:nvCxnSpPr>
        <p:spPr>
          <a:xfrm>
            <a:off x="8703909" y="2216687"/>
            <a:ext cx="43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32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8196A9-689D-4410-BFC0-7ACB19755A0C}"/>
              </a:ext>
            </a:extLst>
          </p:cNvPr>
          <p:cNvSpPr/>
          <p:nvPr userDrawn="1"/>
        </p:nvSpPr>
        <p:spPr>
          <a:xfrm>
            <a:off x="0" y="0"/>
            <a:ext cx="12192000" cy="4416552"/>
          </a:xfrm>
          <a:prstGeom prst="rect">
            <a:avLst/>
          </a:prstGeom>
          <a:blipFill>
            <a:blip r:embed="rId2"/>
            <a:srcRect/>
            <a:stretch>
              <a:fillRect l="-842" r="-842"/>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 name="Title 1">
            <a:extLst>
              <a:ext uri="{FF2B5EF4-FFF2-40B4-BE49-F238E27FC236}">
                <a16:creationId xmlns:a16="http://schemas.microsoft.com/office/drawing/2014/main" id="{129BFEAD-57CF-438A-8084-C5AC7F47E544}"/>
              </a:ext>
            </a:extLst>
          </p:cNvPr>
          <p:cNvSpPr>
            <a:spLocks noGrp="1"/>
          </p:cNvSpPr>
          <p:nvPr>
            <p:ph type="ctrTitle" hasCustomPrompt="1"/>
          </p:nvPr>
        </p:nvSpPr>
        <p:spPr>
          <a:xfrm>
            <a:off x="1524000" y="2462986"/>
            <a:ext cx="9144000" cy="1786094"/>
          </a:xfrm>
        </p:spPr>
        <p:txBody>
          <a:bodyPr anchor="b"/>
          <a:lstStyle>
            <a:lvl1pPr algn="ctr">
              <a:defRPr sz="6000"/>
            </a:lvl1pPr>
          </a:lstStyle>
          <a:p>
            <a:r>
              <a:rPr lang="en-US" dirty="0"/>
              <a:t>CLICK TO EDIT MASTER TITLE STYLE</a:t>
            </a:r>
            <a:endParaRPr lang="ru-RU" dirty="0"/>
          </a:p>
        </p:txBody>
      </p:sp>
      <p:sp>
        <p:nvSpPr>
          <p:cNvPr id="4" name="Date Placeholder 3">
            <a:extLst>
              <a:ext uri="{FF2B5EF4-FFF2-40B4-BE49-F238E27FC236}">
                <a16:creationId xmlns:a16="http://schemas.microsoft.com/office/drawing/2014/main" id="{7E17A3CB-B083-4E49-9123-A5E47559DCDB}"/>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A8C4102C-4609-416C-A808-0FFE0051DAA1}"/>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2D7BCC5D-6F2C-472F-BD4C-4096793DFC2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7" name="Rectangle 6">
            <a:extLst>
              <a:ext uri="{FF2B5EF4-FFF2-40B4-BE49-F238E27FC236}">
                <a16:creationId xmlns:a16="http://schemas.microsoft.com/office/drawing/2014/main" id="{7BE854BB-FA44-4CAB-85DF-F5C412560348}"/>
              </a:ext>
            </a:extLst>
          </p:cNvPr>
          <p:cNvSpPr/>
          <p:nvPr userDrawn="1"/>
        </p:nvSpPr>
        <p:spPr>
          <a:xfrm>
            <a:off x="0" y="4416552"/>
            <a:ext cx="12192000" cy="2441448"/>
          </a:xfrm>
          <a:prstGeom prst="rect">
            <a:avLst/>
          </a:prstGeom>
          <a:gradFill flip="none" rotWithShape="1">
            <a:gsLst>
              <a:gs pos="0">
                <a:schemeClr val="accent2"/>
              </a:gs>
              <a:gs pos="34000">
                <a:srgbClr val="0F1722"/>
              </a:gs>
              <a:gs pos="69000">
                <a:srgbClr val="0F1722"/>
              </a:gs>
              <a:gs pos="100000">
                <a:schemeClr val="accent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Subtitle 2">
            <a:extLst>
              <a:ext uri="{FF2B5EF4-FFF2-40B4-BE49-F238E27FC236}">
                <a16:creationId xmlns:a16="http://schemas.microsoft.com/office/drawing/2014/main" id="{389BFFF1-5465-4317-B9DB-C23A5B1D76EF}"/>
              </a:ext>
            </a:extLst>
          </p:cNvPr>
          <p:cNvSpPr>
            <a:spLocks noGrp="1"/>
          </p:cNvSpPr>
          <p:nvPr>
            <p:ph type="subTitle" idx="1"/>
          </p:nvPr>
        </p:nvSpPr>
        <p:spPr>
          <a:xfrm>
            <a:off x="1524000" y="4734696"/>
            <a:ext cx="9144000" cy="459798"/>
          </a:xfrm>
        </p:spPr>
        <p:txBody>
          <a:bodyPr lIns="0" tIns="0" rIns="0" bIns="0">
            <a:normAutofit/>
          </a:bodyPr>
          <a:lstStyle>
            <a:lvl1pPr marL="0" indent="0" algn="ctr">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0" name="Picture Placeholder 9">
            <a:extLst>
              <a:ext uri="{FF2B5EF4-FFF2-40B4-BE49-F238E27FC236}">
                <a16:creationId xmlns:a16="http://schemas.microsoft.com/office/drawing/2014/main" id="{EA313B4B-5B98-4B33-885A-DF7669E72D7A}"/>
              </a:ext>
            </a:extLst>
          </p:cNvPr>
          <p:cNvSpPr>
            <a:spLocks noGrp="1"/>
          </p:cNvSpPr>
          <p:nvPr>
            <p:ph type="pic" sz="quarter" idx="13"/>
          </p:nvPr>
        </p:nvSpPr>
        <p:spPr>
          <a:xfrm>
            <a:off x="5355336" y="1172982"/>
            <a:ext cx="1481328" cy="758952"/>
          </a:xfrm>
        </p:spPr>
        <p:txBody>
          <a:bodyPr anchor="ctr" anchorCtr="0">
            <a:normAutofit/>
          </a:bodyPr>
          <a:lstStyle>
            <a:lvl1pPr marL="0" indent="0" algn="ctr">
              <a:buNone/>
              <a:defRPr sz="1400"/>
            </a:lvl1pPr>
          </a:lstStyle>
          <a:p>
            <a:r>
              <a:rPr lang="en-US"/>
              <a:t>Click icon to add picture</a:t>
            </a:r>
            <a:endParaRPr lang="ru-RU" dirty="0"/>
          </a:p>
        </p:txBody>
      </p:sp>
      <p:grpSp>
        <p:nvGrpSpPr>
          <p:cNvPr id="15" name="Group 14">
            <a:extLst>
              <a:ext uri="{FF2B5EF4-FFF2-40B4-BE49-F238E27FC236}">
                <a16:creationId xmlns:a16="http://schemas.microsoft.com/office/drawing/2014/main" id="{676B4374-8F24-43DE-860D-E5C6EA850AB4}"/>
              </a:ext>
            </a:extLst>
          </p:cNvPr>
          <p:cNvGrpSpPr/>
          <p:nvPr userDrawn="1"/>
        </p:nvGrpSpPr>
        <p:grpSpPr>
          <a:xfrm>
            <a:off x="3619265" y="2253996"/>
            <a:ext cx="4953471" cy="100584"/>
            <a:chOff x="3631692" y="2253996"/>
            <a:chExt cx="4953471" cy="100584"/>
          </a:xfrm>
        </p:grpSpPr>
        <p:sp>
          <p:nvSpPr>
            <p:cNvPr id="11" name="Oval 10">
              <a:extLst>
                <a:ext uri="{FF2B5EF4-FFF2-40B4-BE49-F238E27FC236}">
                  <a16:creationId xmlns:a16="http://schemas.microsoft.com/office/drawing/2014/main" id="{585C7755-9394-4129-AB48-1AC32DA80C75}"/>
                </a:ext>
              </a:extLst>
            </p:cNvPr>
            <p:cNvSpPr/>
            <p:nvPr userDrawn="1"/>
          </p:nvSpPr>
          <p:spPr>
            <a:xfrm>
              <a:off x="3631692"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64C71ABE-575A-48CF-82B1-EDE8535F3993}"/>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E3C1EA63-78B2-4715-B4DC-63D98AC7F354}"/>
                </a:ext>
              </a:extLst>
            </p:cNvPr>
            <p:cNvSpPr/>
            <p:nvPr userDrawn="1"/>
          </p:nvSpPr>
          <p:spPr>
            <a:xfrm>
              <a:off x="8484579" y="2253996"/>
              <a:ext cx="100584"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6" name="Group 15">
            <a:extLst>
              <a:ext uri="{FF2B5EF4-FFF2-40B4-BE49-F238E27FC236}">
                <a16:creationId xmlns:a16="http://schemas.microsoft.com/office/drawing/2014/main" id="{E9BB74A1-0BEA-4AD8-8138-0641A45D8B40}"/>
              </a:ext>
            </a:extLst>
          </p:cNvPr>
          <p:cNvGrpSpPr/>
          <p:nvPr userDrawn="1"/>
        </p:nvGrpSpPr>
        <p:grpSpPr>
          <a:xfrm>
            <a:off x="4652581" y="5305363"/>
            <a:ext cx="2886839" cy="100584"/>
            <a:chOff x="3631690" y="2253996"/>
            <a:chExt cx="5028467" cy="100584"/>
          </a:xfrm>
        </p:grpSpPr>
        <p:sp>
          <p:nvSpPr>
            <p:cNvPr id="17" name="Oval 16">
              <a:extLst>
                <a:ext uri="{FF2B5EF4-FFF2-40B4-BE49-F238E27FC236}">
                  <a16:creationId xmlns:a16="http://schemas.microsoft.com/office/drawing/2014/main" id="{73D0026E-5270-4C52-A1AF-5631E8192DCD}"/>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A6085D92-5F70-4097-A2FF-C15B13788D08}"/>
                </a:ext>
              </a:extLst>
            </p:cNvPr>
            <p:cNvCxnSpPr/>
            <p:nvPr userDrawn="1"/>
          </p:nvCxnSpPr>
          <p:spPr>
            <a:xfrm>
              <a:off x="3681984" y="2307679"/>
              <a:ext cx="4828032"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BE68EB6C-48D0-4EBF-8541-926D16790F52}"/>
                </a:ext>
              </a:extLst>
            </p:cNvPr>
            <p:cNvSpPr/>
            <p:nvPr userDrawn="1"/>
          </p:nvSpPr>
          <p:spPr>
            <a:xfrm>
              <a:off x="8484578"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Tree>
    <p:extLst>
      <p:ext uri="{BB962C8B-B14F-4D97-AF65-F5344CB8AC3E}">
        <p14:creationId xmlns:p14="http://schemas.microsoft.com/office/powerpoint/2010/main" val="3424638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Content Layout Slid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p:nvPr>
        </p:nvSpPr>
        <p:spPr>
          <a:xfrm>
            <a:off x="5104263" y="707529"/>
            <a:ext cx="6310887" cy="569086"/>
          </a:xfrm>
        </p:spPr>
        <p:txBody>
          <a:bodyPr lIns="0" tIns="0" rIns="0" bIns="0" anchor="b">
            <a:normAutofit/>
          </a:bodyPr>
          <a:lstStyle>
            <a:lvl1pPr algn="r">
              <a:defRPr sz="3600"/>
            </a:lvl1pPr>
          </a:lstStyle>
          <a:p>
            <a:r>
              <a:rPr lang="en-US"/>
              <a:t>Click to edit Master title style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5104263" y="1625821"/>
            <a:ext cx="6289862" cy="569085"/>
          </a:xfrm>
        </p:spPr>
        <p:txBody>
          <a:bodyPr lIns="0" tIns="0" rIns="0" bIns="0">
            <a:normAutofit/>
          </a:bodyPr>
          <a:lstStyle>
            <a:lvl1pPr marL="0" indent="0" algn="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395281" y="1375202"/>
            <a:ext cx="4796719" cy="100800"/>
            <a:chOff x="439494" y="3240138"/>
            <a:chExt cx="299490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439494" y="3290538"/>
              <a:ext cx="29445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1958968"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1958968"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3" name="Picture Placeholder 2">
            <a:extLst>
              <a:ext uri="{FF2B5EF4-FFF2-40B4-BE49-F238E27FC236}">
                <a16:creationId xmlns:a16="http://schemas.microsoft.com/office/drawing/2014/main" id="{F6FF07C5-314A-4EA8-B78F-7A51C234D3A1}"/>
              </a:ext>
            </a:extLst>
          </p:cNvPr>
          <p:cNvSpPr>
            <a:spLocks noGrp="1"/>
          </p:cNvSpPr>
          <p:nvPr>
            <p:ph type="pic" sz="quarter" idx="33"/>
          </p:nvPr>
        </p:nvSpPr>
        <p:spPr>
          <a:xfrm>
            <a:off x="721841" y="2764036"/>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23" name="Straight Connector 22">
            <a:extLst>
              <a:ext uri="{FF2B5EF4-FFF2-40B4-BE49-F238E27FC236}">
                <a16:creationId xmlns:a16="http://schemas.microsoft.com/office/drawing/2014/main" id="{B691060D-E361-43B0-BFD7-43D7CC4E5CCD}"/>
              </a:ext>
            </a:extLst>
          </p:cNvPr>
          <p:cNvCxnSpPr>
            <a:cxnSpLocks/>
          </p:cNvCxnSpPr>
          <p:nvPr userDrawn="1"/>
        </p:nvCxnSpPr>
        <p:spPr>
          <a:xfrm>
            <a:off x="0" y="3288596"/>
            <a:ext cx="72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1957127"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1957127"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720000" y="4191893"/>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rot="16200000">
            <a:off x="1111670" y="4028309"/>
            <a:ext cx="324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Text Placeholder 2">
            <a:extLst>
              <a:ext uri="{FF2B5EF4-FFF2-40B4-BE49-F238E27FC236}">
                <a16:creationId xmlns:a16="http://schemas.microsoft.com/office/drawing/2014/main" id="{BACF15AB-FF8A-422B-840D-88503024E5D3}"/>
              </a:ext>
            </a:extLst>
          </p:cNvPr>
          <p:cNvSpPr>
            <a:spLocks noGrp="1"/>
          </p:cNvSpPr>
          <p:nvPr>
            <p:ph type="body" idx="37" hasCustomPrompt="1"/>
          </p:nvPr>
        </p:nvSpPr>
        <p:spPr>
          <a:xfrm>
            <a:off x="5708709"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5" name="Text Placeholder 2">
            <a:extLst>
              <a:ext uri="{FF2B5EF4-FFF2-40B4-BE49-F238E27FC236}">
                <a16:creationId xmlns:a16="http://schemas.microsoft.com/office/drawing/2014/main" id="{EFC2028F-7DFE-412D-97DF-707D128D95E0}"/>
              </a:ext>
            </a:extLst>
          </p:cNvPr>
          <p:cNvSpPr>
            <a:spLocks noGrp="1"/>
          </p:cNvSpPr>
          <p:nvPr>
            <p:ph type="body" idx="38" hasCustomPrompt="1"/>
          </p:nvPr>
        </p:nvSpPr>
        <p:spPr>
          <a:xfrm>
            <a:off x="5708709"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47" name="Text Placeholder 2">
            <a:extLst>
              <a:ext uri="{FF2B5EF4-FFF2-40B4-BE49-F238E27FC236}">
                <a16:creationId xmlns:a16="http://schemas.microsoft.com/office/drawing/2014/main" id="{4349A4F0-1181-4A58-BFD4-4783CD130356}"/>
              </a:ext>
            </a:extLst>
          </p:cNvPr>
          <p:cNvSpPr>
            <a:spLocks noGrp="1"/>
          </p:cNvSpPr>
          <p:nvPr>
            <p:ph type="body" idx="40" hasCustomPrompt="1"/>
          </p:nvPr>
        </p:nvSpPr>
        <p:spPr>
          <a:xfrm>
            <a:off x="5704578"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8" name="Text Placeholder 2">
            <a:extLst>
              <a:ext uri="{FF2B5EF4-FFF2-40B4-BE49-F238E27FC236}">
                <a16:creationId xmlns:a16="http://schemas.microsoft.com/office/drawing/2014/main" id="{DC1D5D83-8D32-491F-87EB-9DA9360D4F2B}"/>
              </a:ext>
            </a:extLst>
          </p:cNvPr>
          <p:cNvSpPr>
            <a:spLocks noGrp="1"/>
          </p:cNvSpPr>
          <p:nvPr>
            <p:ph type="body" idx="41" hasCustomPrompt="1"/>
          </p:nvPr>
        </p:nvSpPr>
        <p:spPr>
          <a:xfrm>
            <a:off x="5704578"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0" name="Text Placeholder 2">
            <a:extLst>
              <a:ext uri="{FF2B5EF4-FFF2-40B4-BE49-F238E27FC236}">
                <a16:creationId xmlns:a16="http://schemas.microsoft.com/office/drawing/2014/main" id="{8120723F-A42C-4B81-97FD-6F575E5C2584}"/>
              </a:ext>
            </a:extLst>
          </p:cNvPr>
          <p:cNvSpPr>
            <a:spLocks noGrp="1"/>
          </p:cNvSpPr>
          <p:nvPr>
            <p:ph type="body" idx="43" hasCustomPrompt="1"/>
          </p:nvPr>
        </p:nvSpPr>
        <p:spPr>
          <a:xfrm>
            <a:off x="9453870" y="3372939"/>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1" name="Text Placeholder 2">
            <a:extLst>
              <a:ext uri="{FF2B5EF4-FFF2-40B4-BE49-F238E27FC236}">
                <a16:creationId xmlns:a16="http://schemas.microsoft.com/office/drawing/2014/main" id="{27D068F1-398F-4D11-977C-080C8151C786}"/>
              </a:ext>
            </a:extLst>
          </p:cNvPr>
          <p:cNvSpPr>
            <a:spLocks noGrp="1"/>
          </p:cNvSpPr>
          <p:nvPr>
            <p:ph type="body" idx="44" hasCustomPrompt="1"/>
          </p:nvPr>
        </p:nvSpPr>
        <p:spPr>
          <a:xfrm>
            <a:off x="9453870" y="2960253"/>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sp>
        <p:nvSpPr>
          <p:cNvPr id="53" name="Text Placeholder 2">
            <a:extLst>
              <a:ext uri="{FF2B5EF4-FFF2-40B4-BE49-F238E27FC236}">
                <a16:creationId xmlns:a16="http://schemas.microsoft.com/office/drawing/2014/main" id="{B795705E-C5CB-46CC-9E41-D2269E07BC15}"/>
              </a:ext>
            </a:extLst>
          </p:cNvPr>
          <p:cNvSpPr>
            <a:spLocks noGrp="1"/>
          </p:cNvSpPr>
          <p:nvPr>
            <p:ph type="body" idx="46" hasCustomPrompt="1"/>
          </p:nvPr>
        </p:nvSpPr>
        <p:spPr>
          <a:xfrm>
            <a:off x="9452029" y="4800796"/>
            <a:ext cx="2297722"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4" name="Text Placeholder 2">
            <a:extLst>
              <a:ext uri="{FF2B5EF4-FFF2-40B4-BE49-F238E27FC236}">
                <a16:creationId xmlns:a16="http://schemas.microsoft.com/office/drawing/2014/main" id="{80211A2B-0F3C-4DBE-AE01-069AE7FC3468}"/>
              </a:ext>
            </a:extLst>
          </p:cNvPr>
          <p:cNvSpPr>
            <a:spLocks noGrp="1"/>
          </p:cNvSpPr>
          <p:nvPr>
            <p:ph type="body" idx="47" hasCustomPrompt="1"/>
          </p:nvPr>
        </p:nvSpPr>
        <p:spPr>
          <a:xfrm>
            <a:off x="9452029" y="4388110"/>
            <a:ext cx="2297722" cy="328343"/>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a:t>
            </a:r>
          </a:p>
        </p:txBody>
      </p:sp>
      <p:cxnSp>
        <p:nvCxnSpPr>
          <p:cNvPr id="56" name="Straight Connector 55">
            <a:extLst>
              <a:ext uri="{FF2B5EF4-FFF2-40B4-BE49-F238E27FC236}">
                <a16:creationId xmlns:a16="http://schemas.microsoft.com/office/drawing/2014/main" id="{2E5E9742-C670-47AB-AA69-AE65D7915B06}"/>
              </a:ext>
            </a:extLst>
          </p:cNvPr>
          <p:cNvCxnSpPr>
            <a:cxnSpLocks/>
          </p:cNvCxnSpPr>
          <p:nvPr userDrawn="1"/>
        </p:nvCxnSpPr>
        <p:spPr>
          <a:xfrm rot="16200000">
            <a:off x="3531847" y="5364000"/>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8712DB-5183-45D8-9ABB-6E0795658012}"/>
              </a:ext>
            </a:extLst>
          </p:cNvPr>
          <p:cNvCxnSpPr>
            <a:cxnSpLocks/>
          </p:cNvCxnSpPr>
          <p:nvPr userDrawn="1"/>
        </p:nvCxnSpPr>
        <p:spPr>
          <a:xfrm rot="16200000">
            <a:off x="7274194" y="5363999"/>
            <a:ext cx="29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9" name="Picture Placeholder 2">
            <a:extLst>
              <a:ext uri="{FF2B5EF4-FFF2-40B4-BE49-F238E27FC236}">
                <a16:creationId xmlns:a16="http://schemas.microsoft.com/office/drawing/2014/main" id="{417A32F4-3459-4A31-A90E-AA771FD4D491}"/>
              </a:ext>
            </a:extLst>
          </p:cNvPr>
          <p:cNvSpPr>
            <a:spLocks noGrp="1"/>
          </p:cNvSpPr>
          <p:nvPr>
            <p:ph type="pic" sz="quarter" idx="42"/>
          </p:nvPr>
        </p:nvSpPr>
        <p:spPr>
          <a:xfrm>
            <a:off x="4467451"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5" name="Picture Placeholder 2">
            <a:extLst>
              <a:ext uri="{FF2B5EF4-FFF2-40B4-BE49-F238E27FC236}">
                <a16:creationId xmlns:a16="http://schemas.microsoft.com/office/drawing/2014/main" id="{63549FA7-92E5-4DB1-92FA-15902DFD3753}"/>
              </a:ext>
            </a:extLst>
          </p:cNvPr>
          <p:cNvSpPr>
            <a:spLocks noGrp="1"/>
          </p:cNvSpPr>
          <p:nvPr>
            <p:ph type="pic" sz="quarter" idx="48"/>
          </p:nvPr>
        </p:nvSpPr>
        <p:spPr>
          <a:xfrm>
            <a:off x="8214902" y="4191893"/>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46" name="Picture Placeholder 2">
            <a:extLst>
              <a:ext uri="{FF2B5EF4-FFF2-40B4-BE49-F238E27FC236}">
                <a16:creationId xmlns:a16="http://schemas.microsoft.com/office/drawing/2014/main" id="{0F62D330-6A30-4A65-89DA-EDFE4AAD343E}"/>
              </a:ext>
            </a:extLst>
          </p:cNvPr>
          <p:cNvSpPr>
            <a:spLocks noGrp="1"/>
          </p:cNvSpPr>
          <p:nvPr>
            <p:ph type="pic" sz="quarter" idx="39"/>
          </p:nvPr>
        </p:nvSpPr>
        <p:spPr>
          <a:xfrm>
            <a:off x="4469292"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52" name="Picture Placeholder 2">
            <a:extLst>
              <a:ext uri="{FF2B5EF4-FFF2-40B4-BE49-F238E27FC236}">
                <a16:creationId xmlns:a16="http://schemas.microsoft.com/office/drawing/2014/main" id="{A3FC286B-05E7-4E48-A7FD-197800349118}"/>
              </a:ext>
            </a:extLst>
          </p:cNvPr>
          <p:cNvSpPr>
            <a:spLocks noGrp="1"/>
          </p:cNvSpPr>
          <p:nvPr>
            <p:ph type="pic" sz="quarter" idx="45"/>
          </p:nvPr>
        </p:nvSpPr>
        <p:spPr>
          <a:xfrm>
            <a:off x="8216743" y="2764036"/>
            <a:ext cx="1106424" cy="1106423"/>
          </a:xfrm>
          <a:prstGeom prst="ellipse">
            <a:avLst/>
          </a:prstGeom>
          <a:solidFill>
            <a:srgbClr val="0F1722"/>
          </a:solidFill>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174431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e Char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461974"/>
            <a:ext cx="4464049" cy="1177174"/>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092276"/>
            <a:ext cx="4443165" cy="1008841"/>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811097"/>
            <a:ext cx="3149152" cy="100800"/>
            <a:chOff x="-1228304" y="3250524"/>
            <a:chExt cx="3149152"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09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20048" y="3250524"/>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Text Placeholder 2">
            <a:extLst>
              <a:ext uri="{FF2B5EF4-FFF2-40B4-BE49-F238E27FC236}">
                <a16:creationId xmlns:a16="http://schemas.microsoft.com/office/drawing/2014/main" id="{9A5180A6-7D2B-4341-A749-16387D907EEF}"/>
              </a:ext>
            </a:extLst>
          </p:cNvPr>
          <p:cNvSpPr>
            <a:spLocks noGrp="1"/>
          </p:cNvSpPr>
          <p:nvPr>
            <p:ph type="body" idx="34" hasCustomPrompt="1"/>
          </p:nvPr>
        </p:nvSpPr>
        <p:spPr>
          <a:xfrm>
            <a:off x="1262770"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37" name="Text Placeholder 2">
            <a:extLst>
              <a:ext uri="{FF2B5EF4-FFF2-40B4-BE49-F238E27FC236}">
                <a16:creationId xmlns:a16="http://schemas.microsoft.com/office/drawing/2014/main" id="{79DFBEE7-50AA-4F4F-8B5D-AD23ECAD9919}"/>
              </a:ext>
            </a:extLst>
          </p:cNvPr>
          <p:cNvSpPr>
            <a:spLocks noGrp="1"/>
          </p:cNvSpPr>
          <p:nvPr>
            <p:ph type="body" idx="42" hasCustomPrompt="1"/>
          </p:nvPr>
        </p:nvSpPr>
        <p:spPr>
          <a:xfrm>
            <a:off x="1262769"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39" name="Text Placeholder 2">
            <a:extLst>
              <a:ext uri="{FF2B5EF4-FFF2-40B4-BE49-F238E27FC236}">
                <a16:creationId xmlns:a16="http://schemas.microsoft.com/office/drawing/2014/main" id="{306EAF0C-F17D-47D6-BAA1-16745F4F70D9}"/>
              </a:ext>
            </a:extLst>
          </p:cNvPr>
          <p:cNvSpPr>
            <a:spLocks noGrp="1"/>
          </p:cNvSpPr>
          <p:nvPr>
            <p:ph type="body" idx="45" hasCustomPrompt="1"/>
          </p:nvPr>
        </p:nvSpPr>
        <p:spPr>
          <a:xfrm>
            <a:off x="3193135" y="4138611"/>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0" name="Text Placeholder 2">
            <a:extLst>
              <a:ext uri="{FF2B5EF4-FFF2-40B4-BE49-F238E27FC236}">
                <a16:creationId xmlns:a16="http://schemas.microsoft.com/office/drawing/2014/main" id="{D091E31C-C1DC-4D72-8C9E-3B6BD91E72AF}"/>
              </a:ext>
            </a:extLst>
          </p:cNvPr>
          <p:cNvSpPr>
            <a:spLocks noGrp="1"/>
          </p:cNvSpPr>
          <p:nvPr>
            <p:ph type="body" idx="46" hasCustomPrompt="1"/>
          </p:nvPr>
        </p:nvSpPr>
        <p:spPr>
          <a:xfrm>
            <a:off x="3193134" y="4499972"/>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2" name="Text Placeholder 2">
            <a:extLst>
              <a:ext uri="{FF2B5EF4-FFF2-40B4-BE49-F238E27FC236}">
                <a16:creationId xmlns:a16="http://schemas.microsoft.com/office/drawing/2014/main" id="{F62E753C-C8BE-457D-9B22-6A8227347A67}"/>
              </a:ext>
            </a:extLst>
          </p:cNvPr>
          <p:cNvSpPr>
            <a:spLocks noGrp="1"/>
          </p:cNvSpPr>
          <p:nvPr>
            <p:ph type="body" idx="47" hasCustomPrompt="1"/>
          </p:nvPr>
        </p:nvSpPr>
        <p:spPr>
          <a:xfrm>
            <a:off x="5123499" y="4142294"/>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3" name="Text Placeholder 2">
            <a:extLst>
              <a:ext uri="{FF2B5EF4-FFF2-40B4-BE49-F238E27FC236}">
                <a16:creationId xmlns:a16="http://schemas.microsoft.com/office/drawing/2014/main" id="{BC1E8F6C-0BDD-4AFA-9E8D-5EF61AA59F50}"/>
              </a:ext>
            </a:extLst>
          </p:cNvPr>
          <p:cNvSpPr>
            <a:spLocks noGrp="1"/>
          </p:cNvSpPr>
          <p:nvPr>
            <p:ph type="body" idx="48" hasCustomPrompt="1"/>
          </p:nvPr>
        </p:nvSpPr>
        <p:spPr>
          <a:xfrm>
            <a:off x="5123498" y="4503655"/>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5" name="Text Placeholder 2">
            <a:extLst>
              <a:ext uri="{FF2B5EF4-FFF2-40B4-BE49-F238E27FC236}">
                <a16:creationId xmlns:a16="http://schemas.microsoft.com/office/drawing/2014/main" id="{C70C9772-55FF-4449-988F-6CDDE075E730}"/>
              </a:ext>
            </a:extLst>
          </p:cNvPr>
          <p:cNvSpPr>
            <a:spLocks noGrp="1"/>
          </p:cNvSpPr>
          <p:nvPr>
            <p:ph type="body" idx="49" hasCustomPrompt="1"/>
          </p:nvPr>
        </p:nvSpPr>
        <p:spPr>
          <a:xfrm>
            <a:off x="1262770"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6" name="Text Placeholder 2">
            <a:extLst>
              <a:ext uri="{FF2B5EF4-FFF2-40B4-BE49-F238E27FC236}">
                <a16:creationId xmlns:a16="http://schemas.microsoft.com/office/drawing/2014/main" id="{75EE6DCE-6A55-4D95-85F7-E22E3E268256}"/>
              </a:ext>
            </a:extLst>
          </p:cNvPr>
          <p:cNvSpPr>
            <a:spLocks noGrp="1"/>
          </p:cNvSpPr>
          <p:nvPr>
            <p:ph type="body" idx="50" hasCustomPrompt="1"/>
          </p:nvPr>
        </p:nvSpPr>
        <p:spPr>
          <a:xfrm>
            <a:off x="1262769"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48" name="Text Placeholder 2">
            <a:extLst>
              <a:ext uri="{FF2B5EF4-FFF2-40B4-BE49-F238E27FC236}">
                <a16:creationId xmlns:a16="http://schemas.microsoft.com/office/drawing/2014/main" id="{84DC7882-7541-4AEA-95FE-DDBCF6F9CA32}"/>
              </a:ext>
            </a:extLst>
          </p:cNvPr>
          <p:cNvSpPr>
            <a:spLocks noGrp="1"/>
          </p:cNvSpPr>
          <p:nvPr>
            <p:ph type="body" idx="51" hasCustomPrompt="1"/>
          </p:nvPr>
        </p:nvSpPr>
        <p:spPr>
          <a:xfrm>
            <a:off x="3193135" y="4826750"/>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49" name="Text Placeholder 2">
            <a:extLst>
              <a:ext uri="{FF2B5EF4-FFF2-40B4-BE49-F238E27FC236}">
                <a16:creationId xmlns:a16="http://schemas.microsoft.com/office/drawing/2014/main" id="{5542D500-4CD6-4FDE-9133-F8020797D9B5}"/>
              </a:ext>
            </a:extLst>
          </p:cNvPr>
          <p:cNvSpPr>
            <a:spLocks noGrp="1"/>
          </p:cNvSpPr>
          <p:nvPr>
            <p:ph type="body" idx="52" hasCustomPrompt="1"/>
          </p:nvPr>
        </p:nvSpPr>
        <p:spPr>
          <a:xfrm>
            <a:off x="3193134" y="5188111"/>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51" name="Text Placeholder 2">
            <a:extLst>
              <a:ext uri="{FF2B5EF4-FFF2-40B4-BE49-F238E27FC236}">
                <a16:creationId xmlns:a16="http://schemas.microsoft.com/office/drawing/2014/main" id="{500C362B-BA02-4F7D-86F6-3F6F2EF20D04}"/>
              </a:ext>
            </a:extLst>
          </p:cNvPr>
          <p:cNvSpPr>
            <a:spLocks noGrp="1"/>
          </p:cNvSpPr>
          <p:nvPr>
            <p:ph type="body" idx="53" hasCustomPrompt="1"/>
          </p:nvPr>
        </p:nvSpPr>
        <p:spPr>
          <a:xfrm>
            <a:off x="5123499" y="4830433"/>
            <a:ext cx="1283894" cy="349611"/>
          </a:xfrm>
        </p:spPr>
        <p:txBody>
          <a:bodyPr lIns="0" tIns="0" rIns="0" bIns="0" anchor="b">
            <a:normAutofit/>
          </a:bodyPr>
          <a:lstStyle>
            <a:lvl1pPr marL="0" indent="0" algn="l">
              <a:spcBef>
                <a:spcPts val="600"/>
              </a:spcBef>
              <a:buNone/>
              <a:defRPr sz="1800" b="1" i="0">
                <a:solidFill>
                  <a:schemeClr val="bg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$ 1,500,000</a:t>
            </a:r>
          </a:p>
        </p:txBody>
      </p:sp>
      <p:sp>
        <p:nvSpPr>
          <p:cNvPr id="52" name="Text Placeholder 2">
            <a:extLst>
              <a:ext uri="{FF2B5EF4-FFF2-40B4-BE49-F238E27FC236}">
                <a16:creationId xmlns:a16="http://schemas.microsoft.com/office/drawing/2014/main" id="{E213E497-634E-40E7-BF08-765CC21529E2}"/>
              </a:ext>
            </a:extLst>
          </p:cNvPr>
          <p:cNvSpPr>
            <a:spLocks noGrp="1"/>
          </p:cNvSpPr>
          <p:nvPr>
            <p:ph type="body" idx="54" hasCustomPrompt="1"/>
          </p:nvPr>
        </p:nvSpPr>
        <p:spPr>
          <a:xfrm>
            <a:off x="5123498" y="5191794"/>
            <a:ext cx="1285861" cy="246279"/>
          </a:xfrm>
        </p:spPr>
        <p:txBody>
          <a:bodyPr lIns="0" tIns="0" rIns="0" bIns="0" anchor="t" anchorCtr="0">
            <a:normAutofit/>
          </a:bodyPr>
          <a:lstStyle>
            <a:lvl1pPr marL="0" indent="0" algn="l">
              <a:spcBef>
                <a:spcPts val="600"/>
              </a:spcBef>
              <a:buNone/>
              <a:defRPr sz="1400" b="0" i="1">
                <a:solidFill>
                  <a:schemeClr val="tx1"/>
                </a:solidFill>
                <a:latin typeface="+mn-lt"/>
                <a:cs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Category Title</a:t>
            </a:r>
          </a:p>
        </p:txBody>
      </p:sp>
      <p:sp>
        <p:nvSpPr>
          <p:cNvPr id="8" name="Oval 7">
            <a:extLst>
              <a:ext uri="{FF2B5EF4-FFF2-40B4-BE49-F238E27FC236}">
                <a16:creationId xmlns:a16="http://schemas.microsoft.com/office/drawing/2014/main" id="{FA01C659-0131-449B-BA07-5BC568F00BF0}"/>
              </a:ext>
            </a:extLst>
          </p:cNvPr>
          <p:cNvSpPr/>
          <p:nvPr userDrawn="1"/>
        </p:nvSpPr>
        <p:spPr>
          <a:xfrm>
            <a:off x="790959" y="4258650"/>
            <a:ext cx="384048" cy="38404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4" name="Oval 53">
            <a:extLst>
              <a:ext uri="{FF2B5EF4-FFF2-40B4-BE49-F238E27FC236}">
                <a16:creationId xmlns:a16="http://schemas.microsoft.com/office/drawing/2014/main" id="{69CB80EA-A8D6-4099-9412-0C14095755FF}"/>
              </a:ext>
            </a:extLst>
          </p:cNvPr>
          <p:cNvSpPr/>
          <p:nvPr userDrawn="1"/>
        </p:nvSpPr>
        <p:spPr>
          <a:xfrm>
            <a:off x="790959" y="4965077"/>
            <a:ext cx="384048" cy="384048"/>
          </a:xfrm>
          <a:prstGeom prst="ellipse">
            <a:avLst/>
          </a:prstGeom>
          <a:solidFill>
            <a:srgbClr val="225B5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5" name="Oval 54">
            <a:extLst>
              <a:ext uri="{FF2B5EF4-FFF2-40B4-BE49-F238E27FC236}">
                <a16:creationId xmlns:a16="http://schemas.microsoft.com/office/drawing/2014/main" id="{2E20CCE5-B889-49FE-8FA6-A6F0F11A5D91}"/>
              </a:ext>
            </a:extLst>
          </p:cNvPr>
          <p:cNvSpPr/>
          <p:nvPr userDrawn="1"/>
        </p:nvSpPr>
        <p:spPr>
          <a:xfrm>
            <a:off x="2725217" y="4261982"/>
            <a:ext cx="384048" cy="38404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6" name="Oval 55">
            <a:extLst>
              <a:ext uri="{FF2B5EF4-FFF2-40B4-BE49-F238E27FC236}">
                <a16:creationId xmlns:a16="http://schemas.microsoft.com/office/drawing/2014/main" id="{769A77E3-4AFB-45BB-8FDC-4AD084EA9D23}"/>
              </a:ext>
            </a:extLst>
          </p:cNvPr>
          <p:cNvSpPr/>
          <p:nvPr userDrawn="1"/>
        </p:nvSpPr>
        <p:spPr>
          <a:xfrm>
            <a:off x="2725217" y="4968409"/>
            <a:ext cx="384048" cy="3840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7" name="Oval 56">
            <a:extLst>
              <a:ext uri="{FF2B5EF4-FFF2-40B4-BE49-F238E27FC236}">
                <a16:creationId xmlns:a16="http://schemas.microsoft.com/office/drawing/2014/main" id="{53A8B986-3280-4EAC-846B-9167ECC55646}"/>
              </a:ext>
            </a:extLst>
          </p:cNvPr>
          <p:cNvSpPr/>
          <p:nvPr userDrawn="1"/>
        </p:nvSpPr>
        <p:spPr>
          <a:xfrm>
            <a:off x="4660323" y="4257848"/>
            <a:ext cx="384048" cy="384048"/>
          </a:xfrm>
          <a:prstGeom prst="ellipse">
            <a:avLst/>
          </a:prstGeom>
          <a:solidFill>
            <a:srgbClr val="B531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Oval 57">
            <a:extLst>
              <a:ext uri="{FF2B5EF4-FFF2-40B4-BE49-F238E27FC236}">
                <a16:creationId xmlns:a16="http://schemas.microsoft.com/office/drawing/2014/main" id="{0AE6D315-5EC0-4956-B7BF-B94D2AFE679B}"/>
              </a:ext>
            </a:extLst>
          </p:cNvPr>
          <p:cNvSpPr/>
          <p:nvPr userDrawn="1"/>
        </p:nvSpPr>
        <p:spPr>
          <a:xfrm>
            <a:off x="4660323" y="4964275"/>
            <a:ext cx="384048" cy="384048"/>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2" name="Chart Placeholder 11">
            <a:extLst>
              <a:ext uri="{FF2B5EF4-FFF2-40B4-BE49-F238E27FC236}">
                <a16:creationId xmlns:a16="http://schemas.microsoft.com/office/drawing/2014/main" id="{9ED8422E-0C74-45EF-B794-252146C6639A}"/>
              </a:ext>
            </a:extLst>
          </p:cNvPr>
          <p:cNvSpPr>
            <a:spLocks noGrp="1"/>
          </p:cNvSpPr>
          <p:nvPr>
            <p:ph type="chart" sz="quarter" idx="55"/>
          </p:nvPr>
        </p:nvSpPr>
        <p:spPr>
          <a:xfrm>
            <a:off x="6924675" y="860425"/>
            <a:ext cx="4483100" cy="4573588"/>
          </a:xfrm>
        </p:spPr>
        <p:txBody>
          <a:bodyPr anchor="ctr" anchorCtr="0">
            <a:normAutofit/>
          </a:bodyPr>
          <a:lstStyle>
            <a:lvl1pPr marL="0" indent="0" algn="ctr">
              <a:buNone/>
              <a:defRPr sz="1200"/>
            </a:lvl1pPr>
          </a:lstStyle>
          <a:p>
            <a:r>
              <a:rPr lang="en-US"/>
              <a:t>Click icon to add chart</a:t>
            </a:r>
            <a:endParaRPr lang="ru-RU" dirty="0"/>
          </a:p>
        </p:txBody>
      </p:sp>
      <p:sp>
        <p:nvSpPr>
          <p:cNvPr id="35" name="Oval 34">
            <a:extLst>
              <a:ext uri="{FF2B5EF4-FFF2-40B4-BE49-F238E27FC236}">
                <a16:creationId xmlns:a16="http://schemas.microsoft.com/office/drawing/2014/main" id="{E8B7C827-F016-49F6-B775-FAC0E6420466}"/>
              </a:ext>
            </a:extLst>
          </p:cNvPr>
          <p:cNvSpPr/>
          <p:nvPr userDrawn="1"/>
        </p:nvSpPr>
        <p:spPr>
          <a:xfrm>
            <a:off x="6905624" y="905669"/>
            <a:ext cx="4483100" cy="4483100"/>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38" name="Oval 37">
            <a:extLst>
              <a:ext uri="{FF2B5EF4-FFF2-40B4-BE49-F238E27FC236}">
                <a16:creationId xmlns:a16="http://schemas.microsoft.com/office/drawing/2014/main" id="{C0F8D2C7-9093-4F92-B8A4-D819FEE69F1F}"/>
              </a:ext>
            </a:extLst>
          </p:cNvPr>
          <p:cNvSpPr/>
          <p:nvPr userDrawn="1"/>
        </p:nvSpPr>
        <p:spPr>
          <a:xfrm>
            <a:off x="8294757" y="2294802"/>
            <a:ext cx="1704834" cy="1704834"/>
          </a:xfrm>
          <a:prstGeom prst="ellipse">
            <a:avLst/>
          </a:prstGeom>
          <a:no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cxnSp>
        <p:nvCxnSpPr>
          <p:cNvPr id="41" name="Straight Connector 40">
            <a:extLst>
              <a:ext uri="{FF2B5EF4-FFF2-40B4-BE49-F238E27FC236}">
                <a16:creationId xmlns:a16="http://schemas.microsoft.com/office/drawing/2014/main" id="{0DE9D0C0-04C1-4621-8B2D-E65A25A8DCF3}"/>
              </a:ext>
            </a:extLst>
          </p:cNvPr>
          <p:cNvCxnSpPr>
            <a:cxnSpLocks/>
          </p:cNvCxnSpPr>
          <p:nvPr userDrawn="1"/>
        </p:nvCxnSpPr>
        <p:spPr>
          <a:xfrm rot="16200000">
            <a:off x="8675514" y="450000"/>
            <a:ext cx="90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90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411243"/>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564787"/>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2314168"/>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3189568"/>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CF430BFB-0A7C-4FB8-B93B-8DA19F3E634A}"/>
              </a:ext>
            </a:extLst>
          </p:cNvPr>
          <p:cNvSpPr>
            <a:spLocks noGrp="1"/>
          </p:cNvSpPr>
          <p:nvPr>
            <p:ph type="pic" sz="quarter" idx="15"/>
          </p:nvPr>
        </p:nvSpPr>
        <p:spPr>
          <a:xfrm>
            <a:off x="-3710" y="1792784"/>
            <a:ext cx="6073999" cy="3721608"/>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869787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ank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36EF099F-79D2-486F-A4B2-DD4F699752C8}"/>
              </a:ext>
            </a:extLst>
          </p:cNvPr>
          <p:cNvSpPr>
            <a:spLocks noGrp="1"/>
          </p:cNvSpPr>
          <p:nvPr>
            <p:ph type="pic" sz="quarter" idx="22"/>
          </p:nvPr>
        </p:nvSpPr>
        <p:spPr>
          <a:xfrm>
            <a:off x="6096000" y="0"/>
            <a:ext cx="6089650" cy="6858000"/>
          </a:xfrm>
        </p:spPr>
        <p:txBody>
          <a:bodyPr anchor="ctr" anchorCtr="0">
            <a:normAutofit/>
          </a:bodyPr>
          <a:lstStyle>
            <a:lvl1pPr marL="0" indent="0" algn="ctr">
              <a:buNone/>
              <a:defRPr sz="20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21" name="Title 1">
            <a:extLst>
              <a:ext uri="{FF2B5EF4-FFF2-40B4-BE49-F238E27FC236}">
                <a16:creationId xmlns:a16="http://schemas.microsoft.com/office/drawing/2014/main" id="{1FF22294-F2E5-4C74-A30C-46BA988FD586}"/>
              </a:ext>
            </a:extLst>
          </p:cNvPr>
          <p:cNvSpPr>
            <a:spLocks noGrp="1"/>
          </p:cNvSpPr>
          <p:nvPr>
            <p:ph type="title" hasCustomPrompt="1"/>
          </p:nvPr>
        </p:nvSpPr>
        <p:spPr>
          <a:xfrm>
            <a:off x="809959" y="1546091"/>
            <a:ext cx="4846923" cy="1091078"/>
          </a:xfrm>
        </p:spPr>
        <p:txBody>
          <a:bodyPr lIns="0" tIns="0" rIns="0" bIns="0" anchor="b" anchorCtr="0">
            <a:noAutofit/>
          </a:bodyPr>
          <a:lstStyle>
            <a:lvl1pPr>
              <a:defRPr sz="5500"/>
            </a:lvl1pPr>
          </a:lstStyle>
          <a:p>
            <a:r>
              <a:rPr lang="en-US" dirty="0"/>
              <a:t>THANK YOU!</a:t>
            </a:r>
            <a:endParaRPr lang="ru-RU" dirty="0"/>
          </a:p>
        </p:txBody>
      </p:sp>
      <p:sp>
        <p:nvSpPr>
          <p:cNvPr id="22" name="Text Placeholder 3">
            <a:extLst>
              <a:ext uri="{FF2B5EF4-FFF2-40B4-BE49-F238E27FC236}">
                <a16:creationId xmlns:a16="http://schemas.microsoft.com/office/drawing/2014/main" id="{FC5C0DA6-1B31-4BDF-BAEB-BF7978102847}"/>
              </a:ext>
            </a:extLst>
          </p:cNvPr>
          <p:cNvSpPr>
            <a:spLocks noGrp="1"/>
          </p:cNvSpPr>
          <p:nvPr>
            <p:ph type="body" sz="quarter" idx="15" hasCustomPrompt="1"/>
          </p:nvPr>
        </p:nvSpPr>
        <p:spPr>
          <a:xfrm>
            <a:off x="825335" y="3083960"/>
            <a:ext cx="4586288" cy="509472"/>
          </a:xfrm>
        </p:spPr>
        <p:txBody>
          <a:bodyPr lIns="0" tIns="0" rIns="0" bIns="0" anchor="b" anchorCtr="0">
            <a:noAutofit/>
          </a:bodyPr>
          <a:lstStyle>
            <a:lvl1pPr marL="0" indent="0">
              <a:buNone/>
              <a:defRPr sz="2800" b="0">
                <a:solidFill>
                  <a:schemeClr val="tx1"/>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August Bergqvist</a:t>
            </a:r>
            <a:endParaRPr lang="ru-RU" dirty="0"/>
          </a:p>
        </p:txBody>
      </p:sp>
      <p:sp>
        <p:nvSpPr>
          <p:cNvPr id="23" name="Text Placeholder 3">
            <a:extLst>
              <a:ext uri="{FF2B5EF4-FFF2-40B4-BE49-F238E27FC236}">
                <a16:creationId xmlns:a16="http://schemas.microsoft.com/office/drawing/2014/main" id="{5E1647C9-9AC1-4500-A56E-94CABC656E0C}"/>
              </a:ext>
            </a:extLst>
          </p:cNvPr>
          <p:cNvSpPr>
            <a:spLocks noGrp="1"/>
          </p:cNvSpPr>
          <p:nvPr>
            <p:ph type="body" sz="quarter" idx="16" hasCustomPrompt="1"/>
          </p:nvPr>
        </p:nvSpPr>
        <p:spPr>
          <a:xfrm>
            <a:off x="831850" y="3703834"/>
            <a:ext cx="4586288" cy="230941"/>
          </a:xfrm>
        </p:spPr>
        <p:txBody>
          <a:bodyPr lIns="0" tIns="0" rIns="0" bIns="0">
            <a:noAutofit/>
          </a:bodyPr>
          <a:lstStyle>
            <a:lvl1pPr marL="0" indent="0">
              <a:buNone/>
              <a:defRPr sz="1700" b="0" i="1">
                <a:solidFill>
                  <a:schemeClr val="tx1"/>
                </a:solidFill>
                <a:latin typeface="+mn-lt"/>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Phone:</a:t>
            </a:r>
            <a:endParaRPr lang="ru-RU" dirty="0"/>
          </a:p>
        </p:txBody>
      </p:sp>
      <p:sp>
        <p:nvSpPr>
          <p:cNvPr id="24" name="Text Placeholder 3">
            <a:extLst>
              <a:ext uri="{FF2B5EF4-FFF2-40B4-BE49-F238E27FC236}">
                <a16:creationId xmlns:a16="http://schemas.microsoft.com/office/drawing/2014/main" id="{8605CECB-8164-4428-B478-98C42902F9FC}"/>
              </a:ext>
            </a:extLst>
          </p:cNvPr>
          <p:cNvSpPr>
            <a:spLocks noGrp="1"/>
          </p:cNvSpPr>
          <p:nvPr>
            <p:ph type="body" sz="quarter" idx="17" hasCustomPrompt="1"/>
          </p:nvPr>
        </p:nvSpPr>
        <p:spPr>
          <a:xfrm>
            <a:off x="824950" y="3946707"/>
            <a:ext cx="4586288" cy="290167"/>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+7 888 999-000-11</a:t>
            </a:r>
            <a:endParaRPr lang="ru-RU" dirty="0"/>
          </a:p>
        </p:txBody>
      </p:sp>
      <p:sp>
        <p:nvSpPr>
          <p:cNvPr id="25" name="Text Placeholder 3">
            <a:extLst>
              <a:ext uri="{FF2B5EF4-FFF2-40B4-BE49-F238E27FC236}">
                <a16:creationId xmlns:a16="http://schemas.microsoft.com/office/drawing/2014/main" id="{D39B56C4-E128-4995-91CC-64C268BC7603}"/>
              </a:ext>
            </a:extLst>
          </p:cNvPr>
          <p:cNvSpPr>
            <a:spLocks noGrp="1"/>
          </p:cNvSpPr>
          <p:nvPr>
            <p:ph type="body" sz="quarter" idx="18" hasCustomPrompt="1"/>
          </p:nvPr>
        </p:nvSpPr>
        <p:spPr>
          <a:xfrm>
            <a:off x="838750" y="4423954"/>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Email:</a:t>
            </a:r>
            <a:endParaRPr lang="ru-RU" dirty="0"/>
          </a:p>
        </p:txBody>
      </p:sp>
      <p:sp>
        <p:nvSpPr>
          <p:cNvPr id="26" name="Text Placeholder 3">
            <a:extLst>
              <a:ext uri="{FF2B5EF4-FFF2-40B4-BE49-F238E27FC236}">
                <a16:creationId xmlns:a16="http://schemas.microsoft.com/office/drawing/2014/main" id="{94772DA1-74CC-430C-9A8E-5A6586692CAB}"/>
              </a:ext>
            </a:extLst>
          </p:cNvPr>
          <p:cNvSpPr>
            <a:spLocks noGrp="1"/>
          </p:cNvSpPr>
          <p:nvPr>
            <p:ph type="body" sz="quarter" idx="19" hasCustomPrompt="1"/>
          </p:nvPr>
        </p:nvSpPr>
        <p:spPr>
          <a:xfrm>
            <a:off x="831850" y="4650785"/>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Bergqvist@vanarsdelltd.com</a:t>
            </a:r>
            <a:endParaRPr lang="ru-RU" dirty="0"/>
          </a:p>
        </p:txBody>
      </p:sp>
      <p:sp>
        <p:nvSpPr>
          <p:cNvPr id="27" name="Text Placeholder 3">
            <a:extLst>
              <a:ext uri="{FF2B5EF4-FFF2-40B4-BE49-F238E27FC236}">
                <a16:creationId xmlns:a16="http://schemas.microsoft.com/office/drawing/2014/main" id="{7A073B5B-2BE3-49D1-A646-1492F534C94B}"/>
              </a:ext>
            </a:extLst>
          </p:cNvPr>
          <p:cNvSpPr>
            <a:spLocks noGrp="1"/>
          </p:cNvSpPr>
          <p:nvPr>
            <p:ph type="body" sz="quarter" idx="20" hasCustomPrompt="1"/>
          </p:nvPr>
        </p:nvSpPr>
        <p:spPr>
          <a:xfrm>
            <a:off x="831850" y="5153025"/>
            <a:ext cx="4586288" cy="230941"/>
          </a:xfrm>
        </p:spPr>
        <p:txBody>
          <a:bodyPr lIns="0" tIns="0" rIns="0" bIns="0">
            <a:noAutofit/>
          </a:bodyPr>
          <a:lstStyle>
            <a:lvl1pPr marL="0" indent="0">
              <a:buNone/>
              <a:defRPr lang="ru-RU" sz="1700" b="0" i="1" kern="1200" dirty="0">
                <a:solidFill>
                  <a:schemeClr val="tx1"/>
                </a:solidFill>
                <a:latin typeface="+mn-lt"/>
                <a:ea typeface="+mn-ea"/>
                <a:cs typeface="Segoe UI" panose="020B0502040204020203" pitchFamily="34" charset="0"/>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marL="0" lvl="0" indent="0" algn="l" defTabSz="914400" rtl="0" eaLnBrk="1" latinLnBrk="0" hangingPunct="1">
              <a:lnSpc>
                <a:spcPct val="90000"/>
              </a:lnSpc>
              <a:spcBef>
                <a:spcPts val="1000"/>
              </a:spcBef>
              <a:buFont typeface="Arial" panose="020B0604020202020204" pitchFamily="34" charset="0"/>
              <a:buNone/>
            </a:pPr>
            <a:r>
              <a:rPr lang="en-US" dirty="0"/>
              <a:t>Website:</a:t>
            </a:r>
            <a:endParaRPr lang="ru-RU" dirty="0"/>
          </a:p>
        </p:txBody>
      </p:sp>
      <p:sp>
        <p:nvSpPr>
          <p:cNvPr id="28" name="Text Placeholder 3">
            <a:extLst>
              <a:ext uri="{FF2B5EF4-FFF2-40B4-BE49-F238E27FC236}">
                <a16:creationId xmlns:a16="http://schemas.microsoft.com/office/drawing/2014/main" id="{52D10EDD-0329-4443-8665-7603E4A83B16}"/>
              </a:ext>
            </a:extLst>
          </p:cNvPr>
          <p:cNvSpPr>
            <a:spLocks noGrp="1"/>
          </p:cNvSpPr>
          <p:nvPr>
            <p:ph type="body" sz="quarter" idx="21" hasCustomPrompt="1"/>
          </p:nvPr>
        </p:nvSpPr>
        <p:spPr>
          <a:xfrm>
            <a:off x="824950" y="5363814"/>
            <a:ext cx="4586288" cy="364479"/>
          </a:xfrm>
        </p:spPr>
        <p:txBody>
          <a:bodyPr lIns="0" tIns="0" rIns="0" bIns="0">
            <a:noAutofit/>
          </a:bodyPr>
          <a:lstStyle>
            <a:lvl1pPr marL="0" indent="0">
              <a:buNone/>
              <a:defRPr sz="2000" b="1">
                <a:solidFill>
                  <a:schemeClr val="bg2"/>
                </a:solidFill>
                <a:latin typeface="+mj-lt"/>
              </a:defRPr>
            </a:lvl1pPr>
            <a:lvl2pPr marL="457200" indent="0">
              <a:buNone/>
              <a:defRPr sz="3600" b="1">
                <a:solidFill>
                  <a:schemeClr val="bg2"/>
                </a:solidFill>
                <a:latin typeface="+mj-lt"/>
              </a:defRPr>
            </a:lvl2pPr>
            <a:lvl3pPr marL="914400" indent="0">
              <a:buNone/>
              <a:defRPr sz="3600" b="1">
                <a:solidFill>
                  <a:schemeClr val="bg2"/>
                </a:solidFill>
                <a:latin typeface="+mj-lt"/>
              </a:defRPr>
            </a:lvl3pPr>
            <a:lvl4pPr marL="1371600" indent="0">
              <a:buNone/>
              <a:defRPr sz="3600" b="1">
                <a:solidFill>
                  <a:schemeClr val="bg2"/>
                </a:solidFill>
                <a:latin typeface="+mj-lt"/>
              </a:defRPr>
            </a:lvl4pPr>
            <a:lvl5pPr marL="1828800" indent="0">
              <a:buNone/>
              <a:defRPr sz="3600" b="1">
                <a:solidFill>
                  <a:schemeClr val="bg2"/>
                </a:solidFill>
                <a:latin typeface="+mj-lt"/>
              </a:defRPr>
            </a:lvl5pPr>
          </a:lstStyle>
          <a:p>
            <a:pPr lvl="0"/>
            <a:r>
              <a:rPr lang="en-US" dirty="0"/>
              <a:t>www.vanarsdelltd.com</a:t>
            </a:r>
            <a:endParaRPr lang="ru-RU" dirty="0"/>
          </a:p>
        </p:txBody>
      </p:sp>
      <p:grpSp>
        <p:nvGrpSpPr>
          <p:cNvPr id="4" name="Group 3">
            <a:extLst>
              <a:ext uri="{FF2B5EF4-FFF2-40B4-BE49-F238E27FC236}">
                <a16:creationId xmlns:a16="http://schemas.microsoft.com/office/drawing/2014/main" id="{5F591C52-0202-44BA-A6BE-E2362516B893}"/>
              </a:ext>
            </a:extLst>
          </p:cNvPr>
          <p:cNvGrpSpPr/>
          <p:nvPr userDrawn="1"/>
        </p:nvGrpSpPr>
        <p:grpSpPr>
          <a:xfrm>
            <a:off x="801543" y="2750589"/>
            <a:ext cx="4569895" cy="100800"/>
            <a:chOff x="808548" y="2750589"/>
            <a:chExt cx="4569895"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808548" y="2750589"/>
              <a:ext cx="4505297" cy="100800"/>
              <a:chOff x="496859" y="3240138"/>
              <a:chExt cx="293754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9" name="Oval 28">
              <a:extLst>
                <a:ext uri="{FF2B5EF4-FFF2-40B4-BE49-F238E27FC236}">
                  <a16:creationId xmlns:a16="http://schemas.microsoft.com/office/drawing/2014/main" id="{BECBEDE0-51BB-48BD-AAAD-63B6F60C1D57}"/>
                </a:ext>
              </a:extLst>
            </p:cNvPr>
            <p:cNvSpPr/>
            <p:nvPr userDrawn="1"/>
          </p:nvSpPr>
          <p:spPr>
            <a:xfrm flipH="1">
              <a:off x="5277642" y="2750589"/>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grpSp>
        <p:nvGrpSpPr>
          <p:cNvPr id="32" name="Group 31">
            <a:extLst>
              <a:ext uri="{FF2B5EF4-FFF2-40B4-BE49-F238E27FC236}">
                <a16:creationId xmlns:a16="http://schemas.microsoft.com/office/drawing/2014/main" id="{63E1608D-F119-4C0D-8D91-7CB089C037C8}"/>
              </a:ext>
            </a:extLst>
          </p:cNvPr>
          <p:cNvGrpSpPr/>
          <p:nvPr userDrawn="1"/>
        </p:nvGrpSpPr>
        <p:grpSpPr>
          <a:xfrm>
            <a:off x="801543" y="1660573"/>
            <a:ext cx="4575417" cy="105664"/>
            <a:chOff x="808548" y="2745725"/>
            <a:chExt cx="4575417" cy="105664"/>
          </a:xfrm>
        </p:grpSpPr>
        <p:grpSp>
          <p:nvGrpSpPr>
            <p:cNvPr id="33" name="Group 32">
              <a:extLst>
                <a:ext uri="{FF2B5EF4-FFF2-40B4-BE49-F238E27FC236}">
                  <a16:creationId xmlns:a16="http://schemas.microsoft.com/office/drawing/2014/main" id="{EBDC0121-6865-4B65-A28B-1CEDB16AAD9E}"/>
                </a:ext>
              </a:extLst>
            </p:cNvPr>
            <p:cNvGrpSpPr/>
            <p:nvPr userDrawn="1"/>
          </p:nvGrpSpPr>
          <p:grpSpPr>
            <a:xfrm flipH="1">
              <a:off x="808548" y="2750589"/>
              <a:ext cx="4505297" cy="100800"/>
              <a:chOff x="496859" y="3240138"/>
              <a:chExt cx="2937541" cy="100800"/>
            </a:xfrm>
          </p:grpSpPr>
          <p:cxnSp>
            <p:nvCxnSpPr>
              <p:cNvPr id="35" name="Straight Connector 34">
                <a:extLst>
                  <a:ext uri="{FF2B5EF4-FFF2-40B4-BE49-F238E27FC236}">
                    <a16:creationId xmlns:a16="http://schemas.microsoft.com/office/drawing/2014/main" id="{386E3714-07DE-4318-B5BC-25F879B97D59}"/>
                  </a:ext>
                </a:extLst>
              </p:cNvPr>
              <p:cNvCxnSpPr/>
              <p:nvPr userDrawn="1"/>
            </p:nvCxnSpPr>
            <p:spPr>
              <a:xfrm>
                <a:off x="496859" y="3285674"/>
                <a:ext cx="288714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ECCE30B-E848-4C5E-83A1-A811D489E7B8}"/>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34" name="Oval 33">
              <a:extLst>
                <a:ext uri="{FF2B5EF4-FFF2-40B4-BE49-F238E27FC236}">
                  <a16:creationId xmlns:a16="http://schemas.microsoft.com/office/drawing/2014/main" id="{09817AEC-C67C-49A3-AC5A-669FD4D6D586}"/>
                </a:ext>
              </a:extLst>
            </p:cNvPr>
            <p:cNvSpPr/>
            <p:nvPr userDrawn="1"/>
          </p:nvSpPr>
          <p:spPr>
            <a:xfrm flipH="1">
              <a:off x="5283164" y="2745725"/>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7883942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ppendix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3" name="Picture Placeholder 2">
            <a:extLst>
              <a:ext uri="{FF2B5EF4-FFF2-40B4-BE49-F238E27FC236}">
                <a16:creationId xmlns:a16="http://schemas.microsoft.com/office/drawing/2014/main" id="{96C5B5AA-0D95-4C33-8EBC-90401B51BDB4}"/>
              </a:ext>
            </a:extLst>
          </p:cNvPr>
          <p:cNvSpPr>
            <a:spLocks noGrp="1"/>
          </p:cNvSpPr>
          <p:nvPr>
            <p:ph type="pic" sz="quarter" idx="14"/>
          </p:nvPr>
        </p:nvSpPr>
        <p:spPr>
          <a:xfrm>
            <a:off x="6032" y="1912946"/>
            <a:ext cx="12185968" cy="3493008"/>
          </a:xfrm>
        </p:spPr>
        <p:txBody>
          <a:bodyPr anchor="ctr" anchorCtr="0">
            <a:normAutofit/>
          </a:bodyPr>
          <a:lstStyle>
            <a:lvl1pPr marL="0" indent="0" algn="ctr">
              <a:buNone/>
              <a:defRPr sz="1400"/>
            </a:lvl1pPr>
          </a:lstStyle>
          <a:p>
            <a:r>
              <a:rPr lang="en-US"/>
              <a:t>Click icon to add picture</a:t>
            </a: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3848934" y="457496"/>
            <a:ext cx="4494133" cy="804338"/>
          </a:xfrm>
        </p:spPr>
        <p:txBody>
          <a:bodyPr lIns="0" tIns="0" rIns="0" bIns="0" anchor="b">
            <a:normAutofit/>
          </a:bodyPr>
          <a:lstStyle>
            <a:lvl1pPr algn="ctr">
              <a:defRPr sz="3600"/>
            </a:lvl1pPr>
          </a:lstStyle>
          <a:p>
            <a:r>
              <a:rPr lang="en-US" dirty="0"/>
              <a:t>APPENDIX</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4" name="Group 3">
            <a:extLst>
              <a:ext uri="{FF2B5EF4-FFF2-40B4-BE49-F238E27FC236}">
                <a16:creationId xmlns:a16="http://schemas.microsoft.com/office/drawing/2014/main" id="{908B302A-0F76-466E-9FCE-DCEECCBCF6C9}"/>
              </a:ext>
            </a:extLst>
          </p:cNvPr>
          <p:cNvGrpSpPr/>
          <p:nvPr userDrawn="1"/>
        </p:nvGrpSpPr>
        <p:grpSpPr>
          <a:xfrm>
            <a:off x="4736152" y="1509426"/>
            <a:ext cx="2719696" cy="100800"/>
            <a:chOff x="4732222" y="1509426"/>
            <a:chExt cx="2719696" cy="100800"/>
          </a:xfrm>
        </p:grpSpPr>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4732222" y="1509426"/>
              <a:ext cx="2669296" cy="100800"/>
              <a:chOff x="1693969" y="3240138"/>
              <a:chExt cx="1740431"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1693969" y="3290538"/>
                <a:ext cx="1690032"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427C0C4F-6341-4BE0-931E-AAA6EA2AF137}"/>
                </a:ext>
              </a:extLst>
            </p:cNvPr>
            <p:cNvSpPr/>
            <p:nvPr userDrawn="1"/>
          </p:nvSpPr>
          <p:spPr>
            <a:xfrm flipH="1">
              <a:off x="7351117" y="1509426"/>
              <a:ext cx="100801"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2576448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stimonial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5104263" y="707529"/>
            <a:ext cx="6310887" cy="569086"/>
          </a:xfrm>
        </p:spPr>
        <p:txBody>
          <a:bodyPr lIns="0" tIns="0" rIns="0" bIns="0" anchor="b">
            <a:normAutofit/>
          </a:bodyPr>
          <a:lstStyle>
            <a:lvl1pPr algn="r">
              <a:defRPr sz="3600"/>
            </a:lvl1pPr>
          </a:lstStyle>
          <a:p>
            <a:r>
              <a:rPr lang="en-US" dirty="0"/>
              <a:t>TESTIMONIALS</a:t>
            </a:r>
            <a:endParaRPr lang="ru-RU" dirty="0"/>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7773282" y="1375202"/>
            <a:ext cx="4418718" cy="100800"/>
            <a:chOff x="675503" y="3240138"/>
            <a:chExt cx="2758897"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75503" y="3290538"/>
              <a:ext cx="270849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0" name="Text Placeholder 2">
            <a:extLst>
              <a:ext uri="{FF2B5EF4-FFF2-40B4-BE49-F238E27FC236}">
                <a16:creationId xmlns:a16="http://schemas.microsoft.com/office/drawing/2014/main" id="{4A98AB01-9578-4430-96AD-F434AF0CDA20}"/>
              </a:ext>
            </a:extLst>
          </p:cNvPr>
          <p:cNvSpPr>
            <a:spLocks noGrp="1"/>
          </p:cNvSpPr>
          <p:nvPr>
            <p:ph type="body" idx="34" hasCustomPrompt="1"/>
          </p:nvPr>
        </p:nvSpPr>
        <p:spPr>
          <a:xfrm>
            <a:off x="822459"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41" name="Text Placeholder 2">
            <a:extLst>
              <a:ext uri="{FF2B5EF4-FFF2-40B4-BE49-F238E27FC236}">
                <a16:creationId xmlns:a16="http://schemas.microsoft.com/office/drawing/2014/main" id="{EF9D60F2-A1FB-4A95-997B-A4F1723AC1EC}"/>
              </a:ext>
            </a:extLst>
          </p:cNvPr>
          <p:cNvSpPr>
            <a:spLocks noGrp="1"/>
          </p:cNvSpPr>
          <p:nvPr>
            <p:ph type="body" idx="35" hasCustomPrompt="1"/>
          </p:nvPr>
        </p:nvSpPr>
        <p:spPr>
          <a:xfrm>
            <a:off x="822459"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42" name="Picture Placeholder 2">
            <a:extLst>
              <a:ext uri="{FF2B5EF4-FFF2-40B4-BE49-F238E27FC236}">
                <a16:creationId xmlns:a16="http://schemas.microsoft.com/office/drawing/2014/main" id="{76A56D2A-42F0-40C5-96D7-B1AC33152A85}"/>
              </a:ext>
            </a:extLst>
          </p:cNvPr>
          <p:cNvSpPr>
            <a:spLocks noGrp="1"/>
          </p:cNvSpPr>
          <p:nvPr>
            <p:ph type="pic" sz="quarter" idx="36"/>
          </p:nvPr>
        </p:nvSpPr>
        <p:spPr>
          <a:xfrm>
            <a:off x="2447783"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43" name="Straight Connector 42">
            <a:extLst>
              <a:ext uri="{FF2B5EF4-FFF2-40B4-BE49-F238E27FC236}">
                <a16:creationId xmlns:a16="http://schemas.microsoft.com/office/drawing/2014/main" id="{CF6D1C91-9136-4678-A712-92BE9B3902C4}"/>
              </a:ext>
            </a:extLst>
          </p:cNvPr>
          <p:cNvCxnSpPr>
            <a:cxnSpLocks/>
          </p:cNvCxnSpPr>
          <p:nvPr userDrawn="1"/>
        </p:nvCxnSpPr>
        <p:spPr>
          <a:xfrm flipV="1">
            <a:off x="3000995"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F2D92A7B-1C40-4AEB-92C3-C35F8C01F1FA}"/>
              </a:ext>
            </a:extLst>
          </p:cNvPr>
          <p:cNvSpPr>
            <a:spLocks noGrp="1"/>
          </p:cNvSpPr>
          <p:nvPr>
            <p:ph type="body" sz="quarter" idx="49"/>
          </p:nvPr>
        </p:nvSpPr>
        <p:spPr>
          <a:xfrm>
            <a:off x="803253"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24" name="Oval 23">
            <a:extLst>
              <a:ext uri="{FF2B5EF4-FFF2-40B4-BE49-F238E27FC236}">
                <a16:creationId xmlns:a16="http://schemas.microsoft.com/office/drawing/2014/main" id="{F2E312F1-B417-47B6-97E4-7CCA31034F82}"/>
              </a:ext>
            </a:extLst>
          </p:cNvPr>
          <p:cNvSpPr/>
          <p:nvPr userDrawn="1"/>
        </p:nvSpPr>
        <p:spPr>
          <a:xfrm>
            <a:off x="2950595"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58" name="Text Placeholder 2">
            <a:extLst>
              <a:ext uri="{FF2B5EF4-FFF2-40B4-BE49-F238E27FC236}">
                <a16:creationId xmlns:a16="http://schemas.microsoft.com/office/drawing/2014/main" id="{13DB5D84-04D8-4536-A06B-AED76E7C51D7}"/>
              </a:ext>
            </a:extLst>
          </p:cNvPr>
          <p:cNvSpPr>
            <a:spLocks noGrp="1"/>
          </p:cNvSpPr>
          <p:nvPr>
            <p:ph type="body" idx="50" hasCustomPrompt="1"/>
          </p:nvPr>
        </p:nvSpPr>
        <p:spPr>
          <a:xfrm>
            <a:off x="4586638" y="4996962"/>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59" name="Text Placeholder 2">
            <a:extLst>
              <a:ext uri="{FF2B5EF4-FFF2-40B4-BE49-F238E27FC236}">
                <a16:creationId xmlns:a16="http://schemas.microsoft.com/office/drawing/2014/main" id="{3AB0AC7E-7919-422E-95A1-82E8B125756D}"/>
              </a:ext>
            </a:extLst>
          </p:cNvPr>
          <p:cNvSpPr>
            <a:spLocks noGrp="1"/>
          </p:cNvSpPr>
          <p:nvPr>
            <p:ph type="body" idx="51" hasCustomPrompt="1"/>
          </p:nvPr>
        </p:nvSpPr>
        <p:spPr>
          <a:xfrm>
            <a:off x="4586638" y="4191894"/>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0" name="Picture Placeholder 2">
            <a:extLst>
              <a:ext uri="{FF2B5EF4-FFF2-40B4-BE49-F238E27FC236}">
                <a16:creationId xmlns:a16="http://schemas.microsoft.com/office/drawing/2014/main" id="{B44FD76B-D1AE-458B-AF32-E4AA246B0881}"/>
              </a:ext>
            </a:extLst>
          </p:cNvPr>
          <p:cNvSpPr>
            <a:spLocks noGrp="1"/>
          </p:cNvSpPr>
          <p:nvPr>
            <p:ph type="pic" sz="quarter" idx="52"/>
          </p:nvPr>
        </p:nvSpPr>
        <p:spPr>
          <a:xfrm>
            <a:off x="6211962" y="4435460"/>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1" name="Straight Connector 60">
            <a:extLst>
              <a:ext uri="{FF2B5EF4-FFF2-40B4-BE49-F238E27FC236}">
                <a16:creationId xmlns:a16="http://schemas.microsoft.com/office/drawing/2014/main" id="{07D22CD4-7F86-495D-B381-7D706058B916}"/>
              </a:ext>
            </a:extLst>
          </p:cNvPr>
          <p:cNvCxnSpPr>
            <a:cxnSpLocks/>
          </p:cNvCxnSpPr>
          <p:nvPr userDrawn="1"/>
        </p:nvCxnSpPr>
        <p:spPr>
          <a:xfrm flipV="1">
            <a:off x="6765174" y="3984820"/>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2" name="Text Placeholder 3">
            <a:extLst>
              <a:ext uri="{FF2B5EF4-FFF2-40B4-BE49-F238E27FC236}">
                <a16:creationId xmlns:a16="http://schemas.microsoft.com/office/drawing/2014/main" id="{1BA0EB90-BA97-4A18-AD3D-1E839B636DEB}"/>
              </a:ext>
            </a:extLst>
          </p:cNvPr>
          <p:cNvSpPr>
            <a:spLocks noGrp="1"/>
          </p:cNvSpPr>
          <p:nvPr>
            <p:ph type="body" sz="quarter" idx="53"/>
          </p:nvPr>
        </p:nvSpPr>
        <p:spPr>
          <a:xfrm>
            <a:off x="456743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63" name="Oval 62">
            <a:extLst>
              <a:ext uri="{FF2B5EF4-FFF2-40B4-BE49-F238E27FC236}">
                <a16:creationId xmlns:a16="http://schemas.microsoft.com/office/drawing/2014/main" id="{ED057A87-963C-4F8A-BD4C-959BF8AF699B}"/>
              </a:ext>
            </a:extLst>
          </p:cNvPr>
          <p:cNvSpPr/>
          <p:nvPr userDrawn="1"/>
        </p:nvSpPr>
        <p:spPr>
          <a:xfrm>
            <a:off x="6714774" y="3930376"/>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64" name="Text Placeholder 2">
            <a:extLst>
              <a:ext uri="{FF2B5EF4-FFF2-40B4-BE49-F238E27FC236}">
                <a16:creationId xmlns:a16="http://schemas.microsoft.com/office/drawing/2014/main" id="{B6BAFE05-9EC0-4C3C-AB0F-89A83361452F}"/>
              </a:ext>
            </a:extLst>
          </p:cNvPr>
          <p:cNvSpPr>
            <a:spLocks noGrp="1"/>
          </p:cNvSpPr>
          <p:nvPr>
            <p:ph type="body" idx="54" hasCustomPrompt="1"/>
          </p:nvPr>
        </p:nvSpPr>
        <p:spPr>
          <a:xfrm>
            <a:off x="8350818" y="4992196"/>
            <a:ext cx="1625324" cy="328343"/>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600" i="1">
                <a:solidFill>
                  <a:schemeClr val="tx1"/>
                </a:solidFill>
                <a:latin typeface="+mn-lt"/>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Customer Title</a:t>
            </a:r>
          </a:p>
        </p:txBody>
      </p:sp>
      <p:sp>
        <p:nvSpPr>
          <p:cNvPr id="65" name="Text Placeholder 2">
            <a:extLst>
              <a:ext uri="{FF2B5EF4-FFF2-40B4-BE49-F238E27FC236}">
                <a16:creationId xmlns:a16="http://schemas.microsoft.com/office/drawing/2014/main" id="{290BF8E2-78CA-4427-9231-3C5EDC272DEE}"/>
              </a:ext>
            </a:extLst>
          </p:cNvPr>
          <p:cNvSpPr>
            <a:spLocks noGrp="1"/>
          </p:cNvSpPr>
          <p:nvPr>
            <p:ph type="body" idx="55" hasCustomPrompt="1"/>
          </p:nvPr>
        </p:nvSpPr>
        <p:spPr>
          <a:xfrm>
            <a:off x="8350818" y="4187128"/>
            <a:ext cx="1625324" cy="720726"/>
          </a:xfrm>
        </p:spPr>
        <p:txBody>
          <a:bodyPr lIns="0" tIns="0" rIns="0" bIns="0" anchor="b" anchorCtr="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a:t>
            </a:r>
            <a:br>
              <a:rPr lang="en-US" dirty="0"/>
            </a:br>
            <a:r>
              <a:rPr lang="en-US" dirty="0"/>
              <a:t>text</a:t>
            </a:r>
          </a:p>
        </p:txBody>
      </p:sp>
      <p:sp>
        <p:nvSpPr>
          <p:cNvPr id="66" name="Picture Placeholder 2">
            <a:extLst>
              <a:ext uri="{FF2B5EF4-FFF2-40B4-BE49-F238E27FC236}">
                <a16:creationId xmlns:a16="http://schemas.microsoft.com/office/drawing/2014/main" id="{ACA8732F-AB9E-4253-BB5A-5ADD5BA9B153}"/>
              </a:ext>
            </a:extLst>
          </p:cNvPr>
          <p:cNvSpPr>
            <a:spLocks noGrp="1"/>
          </p:cNvSpPr>
          <p:nvPr>
            <p:ph type="pic" sz="quarter" idx="56"/>
          </p:nvPr>
        </p:nvSpPr>
        <p:spPr>
          <a:xfrm>
            <a:off x="9976142" y="4430694"/>
            <a:ext cx="1106424" cy="1106423"/>
          </a:xfrm>
          <a:prstGeom prst="ellipse">
            <a:avLst/>
          </a:prstGeom>
          <a:ln w="12700">
            <a:solidFill>
              <a:schemeClr val="bg1">
                <a:lumMod val="50000"/>
                <a:lumOff val="50000"/>
              </a:schemeClr>
            </a:solidFill>
          </a:ln>
        </p:spPr>
        <p:txBody>
          <a:bodyPr anchor="ctr" anchorCtr="0">
            <a:normAutofit/>
          </a:bodyPr>
          <a:lstStyle>
            <a:lvl1pPr marL="0" indent="0" algn="ctr">
              <a:buNone/>
              <a:defRPr sz="1400"/>
            </a:lvl1pPr>
          </a:lstStyle>
          <a:p>
            <a:r>
              <a:rPr lang="en-US"/>
              <a:t>Click icon to add picture</a:t>
            </a:r>
            <a:endParaRPr lang="ru-RU" dirty="0"/>
          </a:p>
        </p:txBody>
      </p:sp>
      <p:cxnSp>
        <p:nvCxnSpPr>
          <p:cNvPr id="67" name="Straight Connector 66">
            <a:extLst>
              <a:ext uri="{FF2B5EF4-FFF2-40B4-BE49-F238E27FC236}">
                <a16:creationId xmlns:a16="http://schemas.microsoft.com/office/drawing/2014/main" id="{BB9A566A-8C97-4AE6-B9EF-701587499889}"/>
              </a:ext>
            </a:extLst>
          </p:cNvPr>
          <p:cNvCxnSpPr>
            <a:cxnSpLocks/>
          </p:cNvCxnSpPr>
          <p:nvPr userDrawn="1"/>
        </p:nvCxnSpPr>
        <p:spPr>
          <a:xfrm flipV="1">
            <a:off x="10529354" y="3980054"/>
            <a:ext cx="0" cy="44255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8" name="Text Placeholder 3">
            <a:extLst>
              <a:ext uri="{FF2B5EF4-FFF2-40B4-BE49-F238E27FC236}">
                <a16:creationId xmlns:a16="http://schemas.microsoft.com/office/drawing/2014/main" id="{45B69021-5E85-4B37-B529-366AC57512FD}"/>
              </a:ext>
            </a:extLst>
          </p:cNvPr>
          <p:cNvSpPr>
            <a:spLocks noGrp="1"/>
          </p:cNvSpPr>
          <p:nvPr>
            <p:ph type="body" sz="quarter" idx="57"/>
          </p:nvPr>
        </p:nvSpPr>
        <p:spPr>
          <a:xfrm>
            <a:off x="8331612" y="1769589"/>
            <a:ext cx="3044973" cy="2212848"/>
          </a:xfrm>
          <a:custGeom>
            <a:avLst/>
            <a:gdLst>
              <a:gd name="connsiteX0" fmla="*/ 0 w 3044952"/>
              <a:gd name="connsiteY0" fmla="*/ 368815 h 2212848"/>
              <a:gd name="connsiteX1" fmla="*/ 3688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676137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0 w 3044952"/>
              <a:gd name="connsiteY0" fmla="*/ 368815 h 2212848"/>
              <a:gd name="connsiteX1" fmla="*/ 254515 w 3044952"/>
              <a:gd name="connsiteY1" fmla="*/ 0 h 2212848"/>
              <a:gd name="connsiteX2" fmla="*/ 2842392 w 3044952"/>
              <a:gd name="connsiteY2" fmla="*/ 0 h 2212848"/>
              <a:gd name="connsiteX3" fmla="*/ 3044952 w 3044952"/>
              <a:gd name="connsiteY3" fmla="*/ 368815 h 2212848"/>
              <a:gd name="connsiteX4" fmla="*/ 3044952 w 3044952"/>
              <a:gd name="connsiteY4" fmla="*/ 1844033 h 2212848"/>
              <a:gd name="connsiteX5" fmla="*/ 2676137 w 3044952"/>
              <a:gd name="connsiteY5" fmla="*/ 2212848 h 2212848"/>
              <a:gd name="connsiteX6" fmla="*/ 368815 w 3044952"/>
              <a:gd name="connsiteY6" fmla="*/ 2212848 h 2212848"/>
              <a:gd name="connsiteX7" fmla="*/ 0 w 3044952"/>
              <a:gd name="connsiteY7" fmla="*/ 1844033 h 2212848"/>
              <a:gd name="connsiteX8" fmla="*/ 0 w 3044952"/>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368836 w 3044973"/>
              <a:gd name="connsiteY6" fmla="*/ 2212848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676158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 name="connsiteX0" fmla="*/ 21 w 3044973"/>
              <a:gd name="connsiteY0" fmla="*/ 368815 h 2212848"/>
              <a:gd name="connsiteX1" fmla="*/ 197386 w 3044973"/>
              <a:gd name="connsiteY1" fmla="*/ 0 h 2212848"/>
              <a:gd name="connsiteX2" fmla="*/ 2842413 w 3044973"/>
              <a:gd name="connsiteY2" fmla="*/ 0 h 2212848"/>
              <a:gd name="connsiteX3" fmla="*/ 3044973 w 3044973"/>
              <a:gd name="connsiteY3" fmla="*/ 368815 h 2212848"/>
              <a:gd name="connsiteX4" fmla="*/ 3044973 w 3044973"/>
              <a:gd name="connsiteY4" fmla="*/ 1844033 h 2212848"/>
              <a:gd name="connsiteX5" fmla="*/ 2842413 w 3044973"/>
              <a:gd name="connsiteY5" fmla="*/ 2212848 h 2212848"/>
              <a:gd name="connsiteX6" fmla="*/ 233754 w 3044973"/>
              <a:gd name="connsiteY6" fmla="*/ 2207652 h 2212848"/>
              <a:gd name="connsiteX7" fmla="*/ 21 w 3044973"/>
              <a:gd name="connsiteY7" fmla="*/ 1844033 h 2212848"/>
              <a:gd name="connsiteX8" fmla="*/ 21 w 3044973"/>
              <a:gd name="connsiteY8" fmla="*/ 368815 h 2212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4973" h="2212848">
                <a:moveTo>
                  <a:pt x="21" y="368815"/>
                </a:moveTo>
                <a:cubicBezTo>
                  <a:pt x="21" y="165124"/>
                  <a:pt x="-6305" y="0"/>
                  <a:pt x="197386" y="0"/>
                </a:cubicBezTo>
                <a:lnTo>
                  <a:pt x="2842413" y="0"/>
                </a:lnTo>
                <a:cubicBezTo>
                  <a:pt x="3046104" y="0"/>
                  <a:pt x="3044973" y="165124"/>
                  <a:pt x="3044973" y="368815"/>
                </a:cubicBezTo>
                <a:lnTo>
                  <a:pt x="3044973" y="1844033"/>
                </a:lnTo>
                <a:cubicBezTo>
                  <a:pt x="3044973" y="2047724"/>
                  <a:pt x="3046104" y="2212848"/>
                  <a:pt x="2842413" y="2212848"/>
                </a:cubicBezTo>
                <a:lnTo>
                  <a:pt x="233754" y="2207652"/>
                </a:lnTo>
                <a:cubicBezTo>
                  <a:pt x="30063" y="2207652"/>
                  <a:pt x="21" y="2047724"/>
                  <a:pt x="21" y="1844033"/>
                </a:cubicBezTo>
                <a:lnTo>
                  <a:pt x="21" y="368815"/>
                </a:lnTo>
                <a:close/>
              </a:path>
            </a:pathLst>
          </a:custGeom>
          <a:ln>
            <a:solidFill>
              <a:schemeClr val="bg1">
                <a:lumMod val="50000"/>
                <a:lumOff val="50000"/>
              </a:schemeClr>
            </a:solidFill>
          </a:ln>
        </p:spPr>
        <p:txBody>
          <a:bodyPr lIns="216000" tIns="180000" rIns="216000" bIns="180000">
            <a:normAutofit/>
          </a:bodyPr>
          <a:lstStyle>
            <a:lvl1pPr marL="0" indent="0">
              <a:buNone/>
              <a:defRPr sz="1400">
                <a:solidFill>
                  <a:schemeClr val="tx2"/>
                </a:solidFill>
              </a:defRPr>
            </a:lvl1pPr>
          </a:lstStyle>
          <a:p>
            <a:pPr lvl="0"/>
            <a:r>
              <a:rPr lang="en-US"/>
              <a:t>Edit Master text styles</a:t>
            </a:r>
          </a:p>
        </p:txBody>
      </p:sp>
      <p:sp>
        <p:nvSpPr>
          <p:cNvPr id="69" name="Oval 68">
            <a:extLst>
              <a:ext uri="{FF2B5EF4-FFF2-40B4-BE49-F238E27FC236}">
                <a16:creationId xmlns:a16="http://schemas.microsoft.com/office/drawing/2014/main" id="{E407CD49-808A-445A-96C0-E3083C9FB390}"/>
              </a:ext>
            </a:extLst>
          </p:cNvPr>
          <p:cNvSpPr/>
          <p:nvPr userDrawn="1"/>
        </p:nvSpPr>
        <p:spPr>
          <a:xfrm>
            <a:off x="10478954" y="3925610"/>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Tree>
    <p:extLst>
      <p:ext uri="{BB962C8B-B14F-4D97-AF65-F5344CB8AC3E}">
        <p14:creationId xmlns:p14="http://schemas.microsoft.com/office/powerpoint/2010/main" val="864131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ase Study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1980591"/>
            <a:ext cx="4187903" cy="1177174"/>
          </a:xfrm>
        </p:spPr>
        <p:txBody>
          <a:bodyPr lIns="0" tIns="0" rIns="0" bIns="0" anchor="b">
            <a:normAutofit/>
          </a:bodyPr>
          <a:lstStyle>
            <a:lvl1pPr>
              <a:defRPr sz="3600"/>
            </a:lvl1pPr>
          </a:lstStyle>
          <a:p>
            <a:r>
              <a:rPr lang="en-US" dirty="0"/>
              <a:t>CASE STUDY</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610893"/>
            <a:ext cx="4168311" cy="1897530"/>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319328"/>
            <a:ext cx="3866400" cy="100800"/>
            <a:chOff x="-1228304" y="3240138"/>
            <a:chExt cx="3866400" cy="100800"/>
          </a:xfrm>
        </p:grpSpPr>
        <p:cxnSp>
          <p:nvCxnSpPr>
            <p:cNvPr id="13" name="Straight Connector 12">
              <a:extLst>
                <a:ext uri="{FF2B5EF4-FFF2-40B4-BE49-F238E27FC236}">
                  <a16:creationId xmlns:a16="http://schemas.microsoft.com/office/drawing/2014/main" id="{785A4134-866D-4143-AC1E-8A2FFDB49855}"/>
                </a:ext>
              </a:extLst>
            </p:cNvPr>
            <p:cNvCxnSpPr>
              <a:cxnSpLocks/>
            </p:cNvCxnSpPr>
            <p:nvPr userDrawn="1"/>
          </p:nvCxnSpPr>
          <p:spPr>
            <a:xfrm>
              <a:off x="-1228304" y="3290538"/>
              <a:ext cx="3816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2537296"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5" name="Text Placeholder 2">
            <a:extLst>
              <a:ext uri="{FF2B5EF4-FFF2-40B4-BE49-F238E27FC236}">
                <a16:creationId xmlns:a16="http://schemas.microsoft.com/office/drawing/2014/main" id="{82DA762C-1D45-43AA-9DB3-3D8DBE3EACFE}"/>
              </a:ext>
            </a:extLst>
          </p:cNvPr>
          <p:cNvSpPr>
            <a:spLocks noGrp="1"/>
          </p:cNvSpPr>
          <p:nvPr>
            <p:ph type="body" idx="33" hasCustomPrompt="1"/>
          </p:nvPr>
        </p:nvSpPr>
        <p:spPr>
          <a:xfrm>
            <a:off x="5267325" y="1126345"/>
            <a:ext cx="6086475" cy="2662466"/>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8" name="Text Placeholder 2">
            <a:extLst>
              <a:ext uri="{FF2B5EF4-FFF2-40B4-BE49-F238E27FC236}">
                <a16:creationId xmlns:a16="http://schemas.microsoft.com/office/drawing/2014/main" id="{4C3C1BF4-C955-4D71-87E4-BE0F7B619575}"/>
              </a:ext>
            </a:extLst>
          </p:cNvPr>
          <p:cNvSpPr>
            <a:spLocks noGrp="1"/>
          </p:cNvSpPr>
          <p:nvPr>
            <p:ph type="body" idx="34" hasCustomPrompt="1"/>
          </p:nvPr>
        </p:nvSpPr>
        <p:spPr>
          <a:xfrm>
            <a:off x="5269967" y="3909256"/>
            <a:ext cx="6086475" cy="1822399"/>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2059565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Mobile Phon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096000" y="1294387"/>
            <a:ext cx="5314072" cy="569086"/>
          </a:xfrm>
        </p:spPr>
        <p:txBody>
          <a:bodyPr lIns="0" tIns="0" rIns="0" bIns="0" anchor="b">
            <a:normAutofit/>
          </a:bodyPr>
          <a:lstStyle>
            <a:lvl1pPr algn="l">
              <a:defRPr sz="3600"/>
            </a:lvl1pPr>
          </a:lstStyle>
          <a:p>
            <a:r>
              <a:rPr lang="en-US" dirty="0"/>
              <a:t>CLICK TO EDIT TITLE</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096000" y="2212679"/>
            <a:ext cx="5292725" cy="978407"/>
          </a:xfrm>
        </p:spPr>
        <p:txBody>
          <a:bodyPr lIns="0" tIns="0" rIns="0" bIns="0">
            <a:normAutofit/>
          </a:bodyPr>
          <a:lstStyle>
            <a:lvl1pPr marL="0" indent="0" algn="l">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096000" y="1970230"/>
            <a:ext cx="6096000" cy="100800"/>
            <a:chOff x="646015" y="3248308"/>
            <a:chExt cx="3107749"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646015" y="3290538"/>
              <a:ext cx="3107749"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702376" y="3248308"/>
              <a:ext cx="51388"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3" name="Text Placeholder 2">
            <a:extLst>
              <a:ext uri="{FF2B5EF4-FFF2-40B4-BE49-F238E27FC236}">
                <a16:creationId xmlns:a16="http://schemas.microsoft.com/office/drawing/2014/main" id="{ABD2EF23-562D-4049-92E3-48371C9E83A4}"/>
              </a:ext>
            </a:extLst>
          </p:cNvPr>
          <p:cNvSpPr>
            <a:spLocks noGrp="1"/>
          </p:cNvSpPr>
          <p:nvPr>
            <p:ph type="body" idx="30" hasCustomPrompt="1"/>
          </p:nvPr>
        </p:nvSpPr>
        <p:spPr>
          <a:xfrm>
            <a:off x="6098826" y="3335524"/>
            <a:ext cx="5311245" cy="2248846"/>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 name="Rectangle 2">
            <a:extLst>
              <a:ext uri="{FF2B5EF4-FFF2-40B4-BE49-F238E27FC236}">
                <a16:creationId xmlns:a16="http://schemas.microsoft.com/office/drawing/2014/main" id="{496B07E0-C579-4C5F-9AD4-6AF791562924}"/>
              </a:ext>
            </a:extLst>
          </p:cNvPr>
          <p:cNvSpPr/>
          <p:nvPr userDrawn="1"/>
        </p:nvSpPr>
        <p:spPr>
          <a:xfrm>
            <a:off x="963549" y="1819285"/>
            <a:ext cx="4306824" cy="3648456"/>
          </a:xfrm>
          <a:prstGeom prst="rect">
            <a:avLst/>
          </a:prstGeom>
          <a:blipFill>
            <a:blip r:embed="rId2">
              <a:extLst>
                <a:ext uri="{96DAC541-7B7A-43D3-8B79-37D633B846F1}">
                  <asvg:svgBlip xmlns:asvg="http://schemas.microsoft.com/office/drawing/2016/SVG/main" r:embed="rId3"/>
                </a:ext>
              </a:extLst>
            </a:blip>
            <a:srcRect/>
            <a:stretch>
              <a:fillRect t="-195" b="-195"/>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21" name="Picture Placeholder 2">
            <a:extLst>
              <a:ext uri="{FF2B5EF4-FFF2-40B4-BE49-F238E27FC236}">
                <a16:creationId xmlns:a16="http://schemas.microsoft.com/office/drawing/2014/main" id="{D5639F99-011E-49CF-8ABD-A4DB4439FB47}"/>
              </a:ext>
            </a:extLst>
          </p:cNvPr>
          <p:cNvSpPr>
            <a:spLocks noGrp="1"/>
          </p:cNvSpPr>
          <p:nvPr>
            <p:ph type="pic" sz="quarter" idx="14"/>
          </p:nvPr>
        </p:nvSpPr>
        <p:spPr>
          <a:xfrm>
            <a:off x="3315505" y="1976894"/>
            <a:ext cx="1819656" cy="3108960"/>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
        <p:nvSpPr>
          <p:cNvPr id="22" name="Picture Placeholder 2">
            <a:extLst>
              <a:ext uri="{FF2B5EF4-FFF2-40B4-BE49-F238E27FC236}">
                <a16:creationId xmlns:a16="http://schemas.microsoft.com/office/drawing/2014/main" id="{028483B2-B562-448D-AEE1-556BC9366BBA}"/>
              </a:ext>
            </a:extLst>
          </p:cNvPr>
          <p:cNvSpPr>
            <a:spLocks noGrp="1"/>
          </p:cNvSpPr>
          <p:nvPr>
            <p:ph type="pic" sz="quarter" idx="31"/>
          </p:nvPr>
        </p:nvSpPr>
        <p:spPr>
          <a:xfrm>
            <a:off x="1102188" y="3517926"/>
            <a:ext cx="2057400" cy="181965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319576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99DC18-D353-427C-B849-0204F13D9B3D}"/>
              </a:ext>
            </a:extLst>
          </p:cNvPr>
          <p:cNvSpPr>
            <a:spLocks noGrp="1"/>
          </p:cNvSpPr>
          <p:nvPr>
            <p:ph type="pic" sz="quarter" idx="14"/>
          </p:nvPr>
        </p:nvSpPr>
        <p:spPr>
          <a:xfrm>
            <a:off x="0" y="0"/>
            <a:ext cx="6083300" cy="6858000"/>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45015858-8549-49EA-BB83-070E0D9D4890}"/>
              </a:ext>
            </a:extLst>
          </p:cNvPr>
          <p:cNvSpPr/>
          <p:nvPr userDrawn="1"/>
        </p:nvSpPr>
        <p:spPr>
          <a:xfrm>
            <a:off x="6083808" y="0"/>
            <a:ext cx="6108192" cy="6858000"/>
          </a:xfrm>
          <a:prstGeom prst="rect">
            <a:avLst/>
          </a:prstGeom>
          <a:gradFill flip="none" rotWithShape="1">
            <a:gsLst>
              <a:gs pos="0">
                <a:schemeClr val="accent2"/>
              </a:gs>
              <a:gs pos="36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itle 1">
            <a:extLst>
              <a:ext uri="{FF2B5EF4-FFF2-40B4-BE49-F238E27FC236}">
                <a16:creationId xmlns:a16="http://schemas.microsoft.com/office/drawing/2014/main" id="{2206FBAC-B8FD-4768-B682-E0B93BA33105}"/>
              </a:ext>
            </a:extLst>
          </p:cNvPr>
          <p:cNvSpPr>
            <a:spLocks noGrp="1"/>
          </p:cNvSpPr>
          <p:nvPr>
            <p:ph type="title" hasCustomPrompt="1"/>
          </p:nvPr>
        </p:nvSpPr>
        <p:spPr>
          <a:xfrm>
            <a:off x="6769768" y="2133599"/>
            <a:ext cx="4618957" cy="2492461"/>
          </a:xfrm>
        </p:spPr>
        <p:txBody>
          <a:bodyPr lIns="0" tIns="0" rIns="0" bIns="0" anchor="b" anchorCtr="0">
            <a:noAutofit/>
          </a:bodyPr>
          <a:lstStyle>
            <a:lvl1pPr>
              <a:defRPr sz="6000"/>
            </a:lvl1pPr>
          </a:lstStyle>
          <a:p>
            <a:r>
              <a:rPr lang="en-US" dirty="0"/>
              <a:t>PITCH</a:t>
            </a:r>
            <a:br>
              <a:rPr lang="en-US" dirty="0"/>
            </a:br>
            <a:r>
              <a:rPr lang="en-US" dirty="0"/>
              <a:t>DECK</a:t>
            </a:r>
            <a:br>
              <a:rPr lang="en-US" dirty="0"/>
            </a:br>
            <a:r>
              <a:rPr lang="en-US" dirty="0"/>
              <a:t>TITLE</a:t>
            </a:r>
            <a:endParaRPr lang="ru-RU" dirty="0"/>
          </a:p>
        </p:txBody>
      </p:sp>
      <p:sp>
        <p:nvSpPr>
          <p:cNvPr id="4" name="Date Placeholder 3">
            <a:extLst>
              <a:ext uri="{FF2B5EF4-FFF2-40B4-BE49-F238E27FC236}">
                <a16:creationId xmlns:a16="http://schemas.microsoft.com/office/drawing/2014/main" id="{2472534F-03A6-408A-9BF1-303D0A440BA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0A24E181-0C50-4F43-A5A7-6FDD1500C708}"/>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13A749CC-EB55-4FEF-AA4C-9A9C6E2AA9C0}"/>
              </a:ext>
            </a:extLst>
          </p:cNvPr>
          <p:cNvSpPr>
            <a:spLocks noGrp="1"/>
          </p:cNvSpPr>
          <p:nvPr>
            <p:ph type="sldNum" sz="quarter" idx="12"/>
          </p:nvPr>
        </p:nvSpPr>
        <p:spPr/>
        <p:txBody>
          <a:bodyPr/>
          <a:lstStyle/>
          <a:p>
            <a:fld id="{8D581BC7-E183-40DB-AC97-C19EA4EB8894}" type="slidenum">
              <a:rPr lang="ru-RU" smtClean="0"/>
              <a:t>‹#›</a:t>
            </a:fld>
            <a:endParaRPr lang="ru-RU" dirty="0"/>
          </a:p>
        </p:txBody>
      </p:sp>
      <p:grpSp>
        <p:nvGrpSpPr>
          <p:cNvPr id="9" name="Group 8">
            <a:extLst>
              <a:ext uri="{FF2B5EF4-FFF2-40B4-BE49-F238E27FC236}">
                <a16:creationId xmlns:a16="http://schemas.microsoft.com/office/drawing/2014/main" id="{6F3E26A6-6962-4A35-AA86-805537D45296}"/>
              </a:ext>
            </a:extLst>
          </p:cNvPr>
          <p:cNvGrpSpPr/>
          <p:nvPr userDrawn="1"/>
        </p:nvGrpSpPr>
        <p:grpSpPr>
          <a:xfrm>
            <a:off x="6769768" y="1947412"/>
            <a:ext cx="2520148" cy="102440"/>
            <a:chOff x="3631690" y="2252140"/>
            <a:chExt cx="4389743" cy="102440"/>
          </a:xfrm>
        </p:grpSpPr>
        <p:sp>
          <p:nvSpPr>
            <p:cNvPr id="10" name="Oval 9">
              <a:extLst>
                <a:ext uri="{FF2B5EF4-FFF2-40B4-BE49-F238E27FC236}">
                  <a16:creationId xmlns:a16="http://schemas.microsoft.com/office/drawing/2014/main" id="{681504C4-12AC-4251-8E47-0089784BDB9B}"/>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1" name="Straight Connector 10">
              <a:extLst>
                <a:ext uri="{FF2B5EF4-FFF2-40B4-BE49-F238E27FC236}">
                  <a16:creationId xmlns:a16="http://schemas.microsoft.com/office/drawing/2014/main" id="{192040D0-01C2-4643-8F84-3B8F334E545C}"/>
                </a:ext>
              </a:extLst>
            </p:cNvPr>
            <p:cNvCxnSpPr/>
            <p:nvPr userDrawn="1"/>
          </p:nvCxnSpPr>
          <p:spPr>
            <a:xfrm>
              <a:off x="3681984" y="2307679"/>
              <a:ext cx="4201365"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7ED601E9-2BFC-460B-A2A8-69A787A4988E}"/>
                </a:ext>
              </a:extLst>
            </p:cNvPr>
            <p:cNvSpPr/>
            <p:nvPr userDrawn="1"/>
          </p:nvSpPr>
          <p:spPr>
            <a:xfrm>
              <a:off x="7845854" y="2252140"/>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3" name="Group 12">
            <a:extLst>
              <a:ext uri="{FF2B5EF4-FFF2-40B4-BE49-F238E27FC236}">
                <a16:creationId xmlns:a16="http://schemas.microsoft.com/office/drawing/2014/main" id="{BB49A8A6-FEDB-4D20-B581-A84DB8EFE977}"/>
              </a:ext>
            </a:extLst>
          </p:cNvPr>
          <p:cNvGrpSpPr/>
          <p:nvPr userDrawn="1"/>
        </p:nvGrpSpPr>
        <p:grpSpPr>
          <a:xfrm>
            <a:off x="6769768" y="4654084"/>
            <a:ext cx="2520148" cy="100584"/>
            <a:chOff x="3631690" y="2253996"/>
            <a:chExt cx="4389742" cy="100584"/>
          </a:xfrm>
        </p:grpSpPr>
        <p:sp>
          <p:nvSpPr>
            <p:cNvPr id="14" name="Oval 13">
              <a:extLst>
                <a:ext uri="{FF2B5EF4-FFF2-40B4-BE49-F238E27FC236}">
                  <a16:creationId xmlns:a16="http://schemas.microsoft.com/office/drawing/2014/main" id="{C2F65998-5EC3-446A-8307-1CF81A348CE3}"/>
                </a:ext>
              </a:extLst>
            </p:cNvPr>
            <p:cNvSpPr/>
            <p:nvPr userDrawn="1"/>
          </p:nvSpPr>
          <p:spPr>
            <a:xfrm>
              <a:off x="3631690" y="2253996"/>
              <a:ext cx="175203"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5" name="Straight Connector 14">
              <a:extLst>
                <a:ext uri="{FF2B5EF4-FFF2-40B4-BE49-F238E27FC236}">
                  <a16:creationId xmlns:a16="http://schemas.microsoft.com/office/drawing/2014/main" id="{7CC5D776-F60A-4A0C-AA7C-EFACDA2CEA88}"/>
                </a:ext>
              </a:extLst>
            </p:cNvPr>
            <p:cNvCxnSpPr/>
            <p:nvPr userDrawn="1"/>
          </p:nvCxnSpPr>
          <p:spPr>
            <a:xfrm>
              <a:off x="3681984" y="2307679"/>
              <a:ext cx="4201364" cy="0"/>
            </a:xfrm>
            <a:prstGeom prst="line">
              <a:avLst/>
            </a:prstGeom>
            <a:ln w="12700">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AEAFE309-55C5-409C-92ED-748307C74318}"/>
                </a:ext>
              </a:extLst>
            </p:cNvPr>
            <p:cNvSpPr/>
            <p:nvPr userDrawn="1"/>
          </p:nvSpPr>
          <p:spPr>
            <a:xfrm>
              <a:off x="7845853" y="2253996"/>
              <a:ext cx="175579" cy="100584"/>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7" name="Subtitle 2">
            <a:extLst>
              <a:ext uri="{FF2B5EF4-FFF2-40B4-BE49-F238E27FC236}">
                <a16:creationId xmlns:a16="http://schemas.microsoft.com/office/drawing/2014/main" id="{5B77B20B-76F5-4912-803D-5709F730D4FB}"/>
              </a:ext>
            </a:extLst>
          </p:cNvPr>
          <p:cNvSpPr>
            <a:spLocks noGrp="1"/>
          </p:cNvSpPr>
          <p:nvPr>
            <p:ph type="subTitle" idx="1"/>
          </p:nvPr>
        </p:nvSpPr>
        <p:spPr>
          <a:xfrm>
            <a:off x="6769767" y="4889444"/>
            <a:ext cx="4618957" cy="590626"/>
          </a:xfrm>
        </p:spPr>
        <p:txBody>
          <a:bodyPr lIns="0" tIns="0" rIns="0" bIns="0">
            <a:normAutofit/>
          </a:bodyPr>
          <a:lstStyle>
            <a:lvl1pPr marL="0" indent="0" algn="l">
              <a:lnSpc>
                <a:spcPct val="100000"/>
              </a:lnSpc>
              <a:spcBef>
                <a:spcPts val="0"/>
              </a:spcBef>
              <a:buNone/>
              <a:defRPr sz="2800" b="1">
                <a:latin typeface="+mn-lt"/>
                <a:cs typeface="Segoe UI Semibold" panose="020B07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dirty="0"/>
          </a:p>
        </p:txBody>
      </p:sp>
      <p:sp>
        <p:nvSpPr>
          <p:cNvPr id="18" name="Picture Placeholder 9">
            <a:extLst>
              <a:ext uri="{FF2B5EF4-FFF2-40B4-BE49-F238E27FC236}">
                <a16:creationId xmlns:a16="http://schemas.microsoft.com/office/drawing/2014/main" id="{4293BA4F-7776-4C41-BE4F-7247935D5CCC}"/>
              </a:ext>
            </a:extLst>
          </p:cNvPr>
          <p:cNvSpPr>
            <a:spLocks noGrp="1"/>
          </p:cNvSpPr>
          <p:nvPr>
            <p:ph type="pic" sz="quarter" idx="13"/>
          </p:nvPr>
        </p:nvSpPr>
        <p:spPr>
          <a:xfrm>
            <a:off x="3706368" y="3079602"/>
            <a:ext cx="1481328" cy="758952"/>
          </a:xfrm>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90769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5021940"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205904"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215201" cy="1328330"/>
          </a:xfrm>
        </p:spPr>
        <p:txBody>
          <a:bodyPr lIns="0" tIns="0" rIns="0" bIns="0">
            <a:normAutofit/>
          </a:bodyPr>
          <a:lstStyle>
            <a:lvl1pPr marL="0" indent="0">
              <a:lnSpc>
                <a:spcPct val="100000"/>
              </a:lnSpc>
              <a:spcBef>
                <a:spcPts val="600"/>
              </a:spcBef>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2" name="Picture Placeholder 7">
            <a:extLst>
              <a:ext uri="{FF2B5EF4-FFF2-40B4-BE49-F238E27FC236}">
                <a16:creationId xmlns:a16="http://schemas.microsoft.com/office/drawing/2014/main" id="{DE71F7A0-F439-470D-A1B8-556C960D112C}"/>
              </a:ext>
            </a:extLst>
          </p:cNvPr>
          <p:cNvSpPr>
            <a:spLocks noGrp="1"/>
          </p:cNvSpPr>
          <p:nvPr>
            <p:ph type="pic" sz="quarter" idx="15"/>
          </p:nvPr>
        </p:nvSpPr>
        <p:spPr>
          <a:xfrm>
            <a:off x="6103003" y="2490534"/>
            <a:ext cx="6083300" cy="2587752"/>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5399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and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894591" y="1090118"/>
            <a:ext cx="4494133" cy="804338"/>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894591" y="2243662"/>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924675" y="1993043"/>
            <a:ext cx="5267325" cy="100800"/>
            <a:chOff x="0" y="3240138"/>
            <a:chExt cx="3434400" cy="100800"/>
          </a:xfrm>
        </p:grpSpPr>
        <p:cxnSp>
          <p:nvCxnSpPr>
            <p:cNvPr id="12" name="Straight Connector 11">
              <a:extLst>
                <a:ext uri="{FF2B5EF4-FFF2-40B4-BE49-F238E27FC236}">
                  <a16:creationId xmlns:a16="http://schemas.microsoft.com/office/drawing/2014/main" id="{370B72A7-B625-48B8-88E6-BCE2A4DD531E}"/>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6894591" y="2868443"/>
            <a:ext cx="4482996" cy="243260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 name="Picture Placeholder 7">
            <a:extLst>
              <a:ext uri="{FF2B5EF4-FFF2-40B4-BE49-F238E27FC236}">
                <a16:creationId xmlns:a16="http://schemas.microsoft.com/office/drawing/2014/main" id="{F0861AA2-8248-462C-B6D8-FFD829F41ED0}"/>
              </a:ext>
            </a:extLst>
          </p:cNvPr>
          <p:cNvSpPr>
            <a:spLocks noGrp="1"/>
          </p:cNvSpPr>
          <p:nvPr>
            <p:ph type="pic" sz="quarter" idx="15"/>
          </p:nvPr>
        </p:nvSpPr>
        <p:spPr>
          <a:xfrm>
            <a:off x="2854411" y="1472184"/>
            <a:ext cx="324620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124763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ayout ve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219359"/>
            <a:ext cx="5021940" cy="804338"/>
          </a:xfrm>
        </p:spPr>
        <p:txBody>
          <a:bodyPr lIns="0" tIns="0" rIns="0" bIns="0" anchor="b">
            <a:normAutofit/>
          </a:bodyPr>
          <a:lstStyle>
            <a:lvl1pPr>
              <a:defRPr sz="3600"/>
            </a:lvl1pPr>
          </a:lstStyle>
          <a:p>
            <a:r>
              <a:rPr lang="en-US" dirty="0"/>
              <a:t>CLICK TO EDIT</a:t>
            </a:r>
            <a:endParaRPr lang="ru-RU" dirty="0"/>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3122284"/>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4C9D5785-B116-4BE7-AC26-5CD6481FFA6A}"/>
              </a:ext>
            </a:extLst>
          </p:cNvPr>
          <p:cNvSpPr>
            <a:spLocks noGrp="1"/>
          </p:cNvSpPr>
          <p:nvPr>
            <p:ph type="body" idx="14" hasCustomPrompt="1"/>
          </p:nvPr>
        </p:nvSpPr>
        <p:spPr>
          <a:xfrm>
            <a:off x="815720" y="3392200"/>
            <a:ext cx="5009495" cy="2210173"/>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3" name="Picture Placeholder 7">
            <a:extLst>
              <a:ext uri="{FF2B5EF4-FFF2-40B4-BE49-F238E27FC236}">
                <a16:creationId xmlns:a16="http://schemas.microsoft.com/office/drawing/2014/main" id="{278C2B8F-0B29-449C-AFFD-42BB56FA1595}"/>
              </a:ext>
            </a:extLst>
          </p:cNvPr>
          <p:cNvSpPr>
            <a:spLocks noGrp="1"/>
          </p:cNvSpPr>
          <p:nvPr>
            <p:ph type="pic" sz="quarter" idx="15"/>
          </p:nvPr>
        </p:nvSpPr>
        <p:spPr>
          <a:xfrm>
            <a:off x="6108356" y="-20834"/>
            <a:ext cx="5245444" cy="5385816"/>
          </a:xfrm>
        </p:spPr>
        <p:txBody>
          <a:bodyPr anchor="ctr" anchorCtr="0">
            <a:normAutofit/>
          </a:bodyPr>
          <a:lstStyle>
            <a:lvl1pPr marL="0" indent="0" algn="ctr">
              <a:buNone/>
              <a:defRPr sz="1800"/>
            </a:lvl1pPr>
          </a:lstStyle>
          <a:p>
            <a:r>
              <a:rPr lang="en-US"/>
              <a:t>Click icon to add picture</a:t>
            </a:r>
            <a:endParaRPr lang="ru-RU" dirty="0"/>
          </a:p>
        </p:txBody>
      </p:sp>
    </p:spTree>
    <p:extLst>
      <p:ext uri="{BB962C8B-B14F-4D97-AF65-F5344CB8AC3E}">
        <p14:creationId xmlns:p14="http://schemas.microsoft.com/office/powerpoint/2010/main" val="2310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cons Content Layou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8E3FDB8-6D5C-48FE-99EA-7EC60F4D819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5" name="Date Placeholder 4">
            <a:extLst>
              <a:ext uri="{FF2B5EF4-FFF2-40B4-BE49-F238E27FC236}">
                <a16:creationId xmlns:a16="http://schemas.microsoft.com/office/drawing/2014/main" id="{2D9775F3-A041-479A-8038-652B7D9C72E9}"/>
              </a:ext>
            </a:extLst>
          </p:cNvPr>
          <p:cNvSpPr>
            <a:spLocks noGrp="1"/>
          </p:cNvSpPr>
          <p:nvPr>
            <p:ph type="dt" sz="half" idx="10"/>
          </p:nvPr>
        </p:nvSpPr>
        <p:spPr/>
        <p:txBody>
          <a:bodyPr/>
          <a:lstStyle/>
          <a:p>
            <a:r>
              <a:rPr lang="en-US"/>
              <a:t>08.24.2018</a:t>
            </a:r>
            <a:endParaRPr lang="ru-RU" dirty="0"/>
          </a:p>
        </p:txBody>
      </p:sp>
      <p:sp>
        <p:nvSpPr>
          <p:cNvPr id="6" name="Footer Placeholder 5">
            <a:extLst>
              <a:ext uri="{FF2B5EF4-FFF2-40B4-BE49-F238E27FC236}">
                <a16:creationId xmlns:a16="http://schemas.microsoft.com/office/drawing/2014/main" id="{29BEDD04-BE4E-4B91-B13E-0C4FB3E1658F}"/>
              </a:ext>
            </a:extLst>
          </p:cNvPr>
          <p:cNvSpPr>
            <a:spLocks noGrp="1"/>
          </p:cNvSpPr>
          <p:nvPr>
            <p:ph type="ftr" sz="quarter" idx="11"/>
          </p:nvPr>
        </p:nvSpPr>
        <p:spPr/>
        <p:txBody>
          <a:bodyPr/>
          <a:lstStyle/>
          <a:p>
            <a:r>
              <a:rPr lang="en-US"/>
              <a:t>7 "I AM" STATMENTS OF JESUS</a:t>
            </a:r>
            <a:endParaRPr lang="ru-RU" dirty="0"/>
          </a:p>
        </p:txBody>
      </p:sp>
      <p:sp>
        <p:nvSpPr>
          <p:cNvPr id="7" name="Slide Number Placeholder 6">
            <a:extLst>
              <a:ext uri="{FF2B5EF4-FFF2-40B4-BE49-F238E27FC236}">
                <a16:creationId xmlns:a16="http://schemas.microsoft.com/office/drawing/2014/main" id="{306DF5D8-12DC-494E-B0F1-2E9C86A14544}"/>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Title 1">
            <a:extLst>
              <a:ext uri="{FF2B5EF4-FFF2-40B4-BE49-F238E27FC236}">
                <a16:creationId xmlns:a16="http://schemas.microsoft.com/office/drawing/2014/main" id="{ABF87C9E-53A2-4DE1-89DC-3907BE2E3D3C}"/>
              </a:ext>
            </a:extLst>
          </p:cNvPr>
          <p:cNvSpPr>
            <a:spLocks noGrp="1"/>
          </p:cNvSpPr>
          <p:nvPr>
            <p:ph type="title" hasCustomPrompt="1"/>
          </p:nvPr>
        </p:nvSpPr>
        <p:spPr>
          <a:xfrm>
            <a:off x="6400317" y="707529"/>
            <a:ext cx="4494133" cy="569086"/>
          </a:xfrm>
        </p:spPr>
        <p:txBody>
          <a:bodyPr lIns="0" tIns="0" rIns="0" bIns="0" anchor="b">
            <a:normAutofit/>
          </a:bodyPr>
          <a:lstStyle>
            <a:lvl1pPr>
              <a:defRPr sz="3600"/>
            </a:lvl1pPr>
          </a:lstStyle>
          <a:p>
            <a:r>
              <a:rPr lang="en-US" dirty="0"/>
              <a:t>CLICK TO EDIT</a:t>
            </a:r>
            <a:endParaRPr lang="ru-RU" dirty="0"/>
          </a:p>
        </p:txBody>
      </p:sp>
      <p:sp>
        <p:nvSpPr>
          <p:cNvPr id="9" name="Text Placeholder 2">
            <a:extLst>
              <a:ext uri="{FF2B5EF4-FFF2-40B4-BE49-F238E27FC236}">
                <a16:creationId xmlns:a16="http://schemas.microsoft.com/office/drawing/2014/main" id="{EB453F8F-AA02-4E0D-93BF-8CF4F1490377}"/>
              </a:ext>
            </a:extLst>
          </p:cNvPr>
          <p:cNvSpPr>
            <a:spLocks noGrp="1"/>
          </p:cNvSpPr>
          <p:nvPr>
            <p:ph type="body" idx="1" hasCustomPrompt="1"/>
          </p:nvPr>
        </p:nvSpPr>
        <p:spPr>
          <a:xfrm>
            <a:off x="6400317" y="1625821"/>
            <a:ext cx="4473108"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Picture Placeholder 10">
            <a:extLst>
              <a:ext uri="{FF2B5EF4-FFF2-40B4-BE49-F238E27FC236}">
                <a16:creationId xmlns:a16="http://schemas.microsoft.com/office/drawing/2014/main" id="{A541F291-2E4B-474E-9ED0-55C97A2A066D}"/>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1" name="Group 10">
            <a:extLst>
              <a:ext uri="{FF2B5EF4-FFF2-40B4-BE49-F238E27FC236}">
                <a16:creationId xmlns:a16="http://schemas.microsoft.com/office/drawing/2014/main" id="{59E4D57E-4989-4939-A31F-637543FAB606}"/>
              </a:ext>
            </a:extLst>
          </p:cNvPr>
          <p:cNvGrpSpPr/>
          <p:nvPr userDrawn="1"/>
        </p:nvGrpSpPr>
        <p:grpSpPr>
          <a:xfrm flipH="1">
            <a:off x="6430402" y="1375202"/>
            <a:ext cx="5761598" cy="100800"/>
            <a:chOff x="-322276" y="3240138"/>
            <a:chExt cx="3756676" cy="100800"/>
          </a:xfrm>
        </p:grpSpPr>
        <p:cxnSp>
          <p:nvCxnSpPr>
            <p:cNvPr id="12" name="Straight Connector 11">
              <a:extLst>
                <a:ext uri="{FF2B5EF4-FFF2-40B4-BE49-F238E27FC236}">
                  <a16:creationId xmlns:a16="http://schemas.microsoft.com/office/drawing/2014/main" id="{370B72A7-B625-48B8-88E6-BCE2A4DD531E}"/>
                </a:ext>
              </a:extLst>
            </p:cNvPr>
            <p:cNvCxnSpPr>
              <a:cxnSpLocks/>
            </p:cNvCxnSpPr>
            <p:nvPr userDrawn="1"/>
          </p:nvCxnSpPr>
          <p:spPr>
            <a:xfrm>
              <a:off x="-322276" y="3290538"/>
              <a:ext cx="3706276"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01ED729F-F8A5-4244-9776-4935C260F11F}"/>
                </a:ext>
              </a:extLst>
            </p:cNvPr>
            <p:cNvSpPr/>
            <p:nvPr userDrawn="1"/>
          </p:nvSpPr>
          <p:spPr>
            <a:xfrm>
              <a:off x="3368676" y="3240138"/>
              <a:ext cx="65724"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4" name="Text Placeholder 2">
            <a:extLst>
              <a:ext uri="{FF2B5EF4-FFF2-40B4-BE49-F238E27FC236}">
                <a16:creationId xmlns:a16="http://schemas.microsoft.com/office/drawing/2014/main" id="{BE12A846-0DFC-435B-BAE9-D90C353E0344}"/>
              </a:ext>
            </a:extLst>
          </p:cNvPr>
          <p:cNvSpPr>
            <a:spLocks noGrp="1"/>
          </p:cNvSpPr>
          <p:nvPr>
            <p:ph type="body" idx="14" hasCustomPrompt="1"/>
          </p:nvPr>
        </p:nvSpPr>
        <p:spPr>
          <a:xfrm>
            <a:off x="2920469"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7" name="Straight Connector 16">
            <a:extLst>
              <a:ext uri="{FF2B5EF4-FFF2-40B4-BE49-F238E27FC236}">
                <a16:creationId xmlns:a16="http://schemas.microsoft.com/office/drawing/2014/main" id="{6150998C-CF95-4C6F-8962-8EB2DB30177D}"/>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86A2ACD-8CF5-48A3-A678-E213A809B332}"/>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9" name="Straight Connector 18">
            <a:extLst>
              <a:ext uri="{FF2B5EF4-FFF2-40B4-BE49-F238E27FC236}">
                <a16:creationId xmlns:a16="http://schemas.microsoft.com/office/drawing/2014/main" id="{F00811BB-0E37-4D70-84A5-97B3FBEDCBE6}"/>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D03B3046-0457-4D23-8E0C-64E3FCD620BB}"/>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Picture Placeholder 3">
            <a:extLst>
              <a:ext uri="{FF2B5EF4-FFF2-40B4-BE49-F238E27FC236}">
                <a16:creationId xmlns:a16="http://schemas.microsoft.com/office/drawing/2014/main" id="{1EDA47E0-9B2C-45BF-A34A-E7069690AEF4}"/>
              </a:ext>
            </a:extLst>
          </p:cNvPr>
          <p:cNvSpPr>
            <a:spLocks noGrp="1"/>
          </p:cNvSpPr>
          <p:nvPr>
            <p:ph type="pic" sz="quarter" idx="15"/>
          </p:nvPr>
        </p:nvSpPr>
        <p:spPr>
          <a:xfrm>
            <a:off x="2090460"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2" name="Text Placeholder 2">
            <a:extLst>
              <a:ext uri="{FF2B5EF4-FFF2-40B4-BE49-F238E27FC236}">
                <a16:creationId xmlns:a16="http://schemas.microsoft.com/office/drawing/2014/main" id="{F2ACDD32-C1AB-4359-B055-2F910492987E}"/>
              </a:ext>
            </a:extLst>
          </p:cNvPr>
          <p:cNvSpPr>
            <a:spLocks noGrp="1"/>
          </p:cNvSpPr>
          <p:nvPr>
            <p:ph type="body" idx="16" hasCustomPrompt="1"/>
          </p:nvPr>
        </p:nvSpPr>
        <p:spPr>
          <a:xfrm>
            <a:off x="831850"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3" name="Text Placeholder 2">
            <a:extLst>
              <a:ext uri="{FF2B5EF4-FFF2-40B4-BE49-F238E27FC236}">
                <a16:creationId xmlns:a16="http://schemas.microsoft.com/office/drawing/2014/main" id="{C7A796C4-1255-4B26-B034-EFB1284B77EB}"/>
              </a:ext>
            </a:extLst>
          </p:cNvPr>
          <p:cNvSpPr>
            <a:spLocks noGrp="1"/>
          </p:cNvSpPr>
          <p:nvPr>
            <p:ph type="body" idx="17" hasCustomPrompt="1"/>
          </p:nvPr>
        </p:nvSpPr>
        <p:spPr>
          <a:xfrm>
            <a:off x="2920469"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4" name="Picture Placeholder 3">
            <a:extLst>
              <a:ext uri="{FF2B5EF4-FFF2-40B4-BE49-F238E27FC236}">
                <a16:creationId xmlns:a16="http://schemas.microsoft.com/office/drawing/2014/main" id="{7F406E84-6EA1-4D34-8016-6A41F065FF76}"/>
              </a:ext>
            </a:extLst>
          </p:cNvPr>
          <p:cNvSpPr>
            <a:spLocks noGrp="1"/>
          </p:cNvSpPr>
          <p:nvPr>
            <p:ph type="pic" sz="quarter" idx="18"/>
          </p:nvPr>
        </p:nvSpPr>
        <p:spPr>
          <a:xfrm>
            <a:off x="2090460"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5" name="Text Placeholder 2">
            <a:extLst>
              <a:ext uri="{FF2B5EF4-FFF2-40B4-BE49-F238E27FC236}">
                <a16:creationId xmlns:a16="http://schemas.microsoft.com/office/drawing/2014/main" id="{7965133B-076D-4FAD-8D2A-C24FE2619C80}"/>
              </a:ext>
            </a:extLst>
          </p:cNvPr>
          <p:cNvSpPr>
            <a:spLocks noGrp="1"/>
          </p:cNvSpPr>
          <p:nvPr>
            <p:ph type="body" idx="19" hasCustomPrompt="1"/>
          </p:nvPr>
        </p:nvSpPr>
        <p:spPr>
          <a:xfrm>
            <a:off x="831850"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 styles</a:t>
            </a:r>
          </a:p>
        </p:txBody>
      </p:sp>
      <p:sp>
        <p:nvSpPr>
          <p:cNvPr id="26" name="Text Placeholder 2">
            <a:extLst>
              <a:ext uri="{FF2B5EF4-FFF2-40B4-BE49-F238E27FC236}">
                <a16:creationId xmlns:a16="http://schemas.microsoft.com/office/drawing/2014/main" id="{CABE6307-1A20-419D-A352-17FF0286600B}"/>
              </a:ext>
            </a:extLst>
          </p:cNvPr>
          <p:cNvSpPr>
            <a:spLocks noGrp="1"/>
          </p:cNvSpPr>
          <p:nvPr>
            <p:ph type="body" idx="20" hasCustomPrompt="1"/>
          </p:nvPr>
        </p:nvSpPr>
        <p:spPr>
          <a:xfrm>
            <a:off x="8549426" y="3291840"/>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27" name="Picture Placeholder 3">
            <a:extLst>
              <a:ext uri="{FF2B5EF4-FFF2-40B4-BE49-F238E27FC236}">
                <a16:creationId xmlns:a16="http://schemas.microsoft.com/office/drawing/2014/main" id="{D2C5C227-18EE-4D6A-AA31-30B8F7CD20AE}"/>
              </a:ext>
            </a:extLst>
          </p:cNvPr>
          <p:cNvSpPr>
            <a:spLocks noGrp="1"/>
          </p:cNvSpPr>
          <p:nvPr>
            <p:ph type="pic" sz="quarter" idx="21"/>
          </p:nvPr>
        </p:nvSpPr>
        <p:spPr>
          <a:xfrm>
            <a:off x="7719417" y="3273552"/>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28" name="Text Placeholder 2">
            <a:extLst>
              <a:ext uri="{FF2B5EF4-FFF2-40B4-BE49-F238E27FC236}">
                <a16:creationId xmlns:a16="http://schemas.microsoft.com/office/drawing/2014/main" id="{6ABEA821-83E0-4C10-98A8-5F29E246F741}"/>
              </a:ext>
            </a:extLst>
          </p:cNvPr>
          <p:cNvSpPr>
            <a:spLocks noGrp="1"/>
          </p:cNvSpPr>
          <p:nvPr>
            <p:ph type="body" idx="22" hasCustomPrompt="1"/>
          </p:nvPr>
        </p:nvSpPr>
        <p:spPr>
          <a:xfrm>
            <a:off x="6460807" y="3291840"/>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
        <p:nvSpPr>
          <p:cNvPr id="29" name="Text Placeholder 2">
            <a:extLst>
              <a:ext uri="{FF2B5EF4-FFF2-40B4-BE49-F238E27FC236}">
                <a16:creationId xmlns:a16="http://schemas.microsoft.com/office/drawing/2014/main" id="{CA1DC741-B44F-4275-A1D5-B8D26A3390B3}"/>
              </a:ext>
            </a:extLst>
          </p:cNvPr>
          <p:cNvSpPr>
            <a:spLocks noGrp="1"/>
          </p:cNvSpPr>
          <p:nvPr>
            <p:ph type="body" idx="23" hasCustomPrompt="1"/>
          </p:nvPr>
        </p:nvSpPr>
        <p:spPr>
          <a:xfrm>
            <a:off x="8549426" y="4427608"/>
            <a:ext cx="2670048" cy="640080"/>
          </a:xfrm>
        </p:spPr>
        <p:txBody>
          <a:bodyPr lIns="0" tIns="0" rIns="0" bIns="0">
            <a:normAutofit/>
          </a:bodyPr>
          <a:lstStyle>
            <a:lvl1pPr marL="0" indent="0">
              <a:lnSpc>
                <a:spcPct val="100000"/>
              </a:lnSpc>
              <a:spcBef>
                <a:spcPts val="600"/>
              </a:spcBef>
              <a:buClr>
                <a:schemeClr val="tx1"/>
              </a:buClr>
              <a:buFont typeface="Courier New" panose="02070309020205020404" pitchFamily="49" charset="0"/>
              <a:buNone/>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30" name="Picture Placeholder 3">
            <a:extLst>
              <a:ext uri="{FF2B5EF4-FFF2-40B4-BE49-F238E27FC236}">
                <a16:creationId xmlns:a16="http://schemas.microsoft.com/office/drawing/2014/main" id="{C550F6C4-BE33-415F-B0BC-B47EDC1BDACB}"/>
              </a:ext>
            </a:extLst>
          </p:cNvPr>
          <p:cNvSpPr>
            <a:spLocks noGrp="1"/>
          </p:cNvSpPr>
          <p:nvPr>
            <p:ph type="pic" sz="quarter" idx="24"/>
          </p:nvPr>
        </p:nvSpPr>
        <p:spPr>
          <a:xfrm>
            <a:off x="7719417" y="4409320"/>
            <a:ext cx="640080" cy="658368"/>
          </a:xfrm>
        </p:spPr>
        <p:txBody>
          <a:bodyPr anchor="ctr" anchorCtr="0">
            <a:normAutofit/>
          </a:bodyPr>
          <a:lstStyle>
            <a:lvl1pPr marL="0" indent="0" algn="ctr">
              <a:buNone/>
              <a:defRPr sz="900"/>
            </a:lvl1pPr>
          </a:lstStyle>
          <a:p>
            <a:r>
              <a:rPr lang="en-US"/>
              <a:t>Click icon to add picture</a:t>
            </a:r>
            <a:endParaRPr lang="ru-RU" dirty="0"/>
          </a:p>
        </p:txBody>
      </p:sp>
      <p:sp>
        <p:nvSpPr>
          <p:cNvPr id="31" name="Text Placeholder 2">
            <a:extLst>
              <a:ext uri="{FF2B5EF4-FFF2-40B4-BE49-F238E27FC236}">
                <a16:creationId xmlns:a16="http://schemas.microsoft.com/office/drawing/2014/main" id="{4C0830D2-D692-4161-8ECB-338703C94351}"/>
              </a:ext>
            </a:extLst>
          </p:cNvPr>
          <p:cNvSpPr>
            <a:spLocks noGrp="1"/>
          </p:cNvSpPr>
          <p:nvPr>
            <p:ph type="body" idx="25" hasCustomPrompt="1"/>
          </p:nvPr>
        </p:nvSpPr>
        <p:spPr>
          <a:xfrm>
            <a:off x="6460807" y="4427608"/>
            <a:ext cx="1209357" cy="640080"/>
          </a:xfrm>
        </p:spPr>
        <p:txBody>
          <a:bodyPr lIns="0" tIns="0" rIns="0" bIns="0">
            <a:normAutofit/>
          </a:bodyPr>
          <a:lstStyle>
            <a:lvl1pPr marL="0" indent="0">
              <a:spcBef>
                <a:spcPts val="600"/>
              </a:spcBef>
              <a:buClr>
                <a:schemeClr val="tx1"/>
              </a:buClr>
              <a:buFont typeface="Courier New" panose="02070309020205020404" pitchFamily="49" charset="0"/>
              <a:buNone/>
              <a:defRPr sz="20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Tree>
    <p:extLst>
      <p:ext uri="{BB962C8B-B14F-4D97-AF65-F5344CB8AC3E}">
        <p14:creationId xmlns:p14="http://schemas.microsoft.com/office/powerpoint/2010/main" val="33114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onitor and Content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803276" y="2091023"/>
            <a:ext cx="4464049" cy="804338"/>
          </a:xfrm>
        </p:spPr>
        <p:txBody>
          <a:bodyPr lIns="0" tIns="0" rIns="0" bIns="0" anchor="b">
            <a:normAutofit/>
          </a:bodyPr>
          <a:lstStyle>
            <a:lvl1pP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826770" y="3244567"/>
            <a:ext cx="4443165" cy="569085"/>
          </a:xfrm>
        </p:spPr>
        <p:txBody>
          <a:bodyPr lIns="0" tIns="0" rIns="0" bIns="0">
            <a:normAutofit/>
          </a:bodyPr>
          <a:lstStyle>
            <a:lvl1pPr marL="0" indent="0">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8" name="Rectangle 7">
            <a:extLst>
              <a:ext uri="{FF2B5EF4-FFF2-40B4-BE49-F238E27FC236}">
                <a16:creationId xmlns:a16="http://schemas.microsoft.com/office/drawing/2014/main" id="{4ACF4ED1-C6C8-4C5C-8C14-4FF197588C03}"/>
              </a:ext>
            </a:extLst>
          </p:cNvPr>
          <p:cNvSpPr/>
          <p:nvPr userDrawn="1"/>
        </p:nvSpPr>
        <p:spPr>
          <a:xfrm>
            <a:off x="6192163" y="1435133"/>
            <a:ext cx="5175504" cy="4187952"/>
          </a:xfrm>
          <a:prstGeom prst="rect">
            <a:avLst/>
          </a:prstGeom>
          <a:blipFill>
            <a:blip r:embed="rId2">
              <a:extLst>
                <a:ext uri="{96DAC541-7B7A-43D3-8B79-37D633B846F1}">
                  <asvg:svgBlip xmlns:asvg="http://schemas.microsoft.com/office/drawing/2016/SVG/main" r:embed="rId3"/>
                </a:ext>
              </a:extLst>
            </a:blip>
            <a:srcRect/>
            <a:stretch>
              <a:fillRect t="1504" b="1504"/>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grpSp>
        <p:nvGrpSpPr>
          <p:cNvPr id="15" name="Group 14">
            <a:extLst>
              <a:ext uri="{FF2B5EF4-FFF2-40B4-BE49-F238E27FC236}">
                <a16:creationId xmlns:a16="http://schemas.microsoft.com/office/drawing/2014/main" id="{B7317392-EF87-4050-8BBE-32F74B0CF15A}"/>
              </a:ext>
            </a:extLst>
          </p:cNvPr>
          <p:cNvGrpSpPr/>
          <p:nvPr userDrawn="1"/>
        </p:nvGrpSpPr>
        <p:grpSpPr>
          <a:xfrm>
            <a:off x="0" y="2993948"/>
            <a:ext cx="3434400" cy="100800"/>
            <a:chOff x="0" y="3240138"/>
            <a:chExt cx="3434400"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3384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3333600" y="3240138"/>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16" name="Text Placeholder 2">
            <a:extLst>
              <a:ext uri="{FF2B5EF4-FFF2-40B4-BE49-F238E27FC236}">
                <a16:creationId xmlns:a16="http://schemas.microsoft.com/office/drawing/2014/main" id="{BB522941-5C7D-4701-9AD7-BB4C11C6EBCE}"/>
              </a:ext>
            </a:extLst>
          </p:cNvPr>
          <p:cNvSpPr>
            <a:spLocks noGrp="1"/>
          </p:cNvSpPr>
          <p:nvPr>
            <p:ph type="body" idx="14" hasCustomPrompt="1"/>
          </p:nvPr>
        </p:nvSpPr>
        <p:spPr>
          <a:xfrm>
            <a:off x="815720" y="3869349"/>
            <a:ext cx="4452987" cy="1328330"/>
          </a:xfrm>
        </p:spPr>
        <p:txBody>
          <a:bodyPr lIns="0" tIns="0" rIns="0" bIns="0">
            <a:normAutofit/>
          </a:bodyPr>
          <a:lstStyle>
            <a:lvl1pPr marL="216000" indent="-216000">
              <a:lnSpc>
                <a:spcPct val="100000"/>
              </a:lnSpc>
              <a:spcBef>
                <a:spcPts val="600"/>
              </a:spcBef>
              <a:buClr>
                <a:schemeClr val="tx1"/>
              </a:buClr>
              <a:buFont typeface="Courier New" panose="02070309020205020404" pitchFamily="49" charset="0"/>
              <a:buChar char="o"/>
              <a:defRPr sz="1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Picture Placeholder 9">
            <a:extLst>
              <a:ext uri="{FF2B5EF4-FFF2-40B4-BE49-F238E27FC236}">
                <a16:creationId xmlns:a16="http://schemas.microsoft.com/office/drawing/2014/main" id="{6B8B3AB3-C02D-418C-A9E2-AA65DE78350D}"/>
              </a:ext>
            </a:extLst>
          </p:cNvPr>
          <p:cNvSpPr>
            <a:spLocks noGrp="1"/>
          </p:cNvSpPr>
          <p:nvPr>
            <p:ph type="pic" sz="quarter" idx="15"/>
          </p:nvPr>
        </p:nvSpPr>
        <p:spPr>
          <a:xfrm>
            <a:off x="6362829" y="1673942"/>
            <a:ext cx="4853962" cy="3141406"/>
          </a:xfrm>
          <a:ln w="25400">
            <a:solidFill>
              <a:schemeClr val="tx2"/>
            </a:solidFill>
          </a:ln>
        </p:spPr>
        <p:txBody>
          <a:bodyPr anchor="ctr" anchorCtr="0">
            <a:normAutofit/>
          </a:bodyPr>
          <a:lstStyle>
            <a:lvl1pPr marL="0" indent="0" algn="ctr">
              <a:buNone/>
              <a:defRPr sz="1400"/>
            </a:lvl1pPr>
          </a:lstStyle>
          <a:p>
            <a:r>
              <a:rPr lang="en-US"/>
              <a:t>Click icon to add picture</a:t>
            </a:r>
            <a:endParaRPr lang="ru-RU" dirty="0"/>
          </a:p>
        </p:txBody>
      </p:sp>
    </p:spTree>
    <p:extLst>
      <p:ext uri="{BB962C8B-B14F-4D97-AF65-F5344CB8AC3E}">
        <p14:creationId xmlns:p14="http://schemas.microsoft.com/office/powerpoint/2010/main" val="26988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Subtitle Content Layout">
    <p:spTree>
      <p:nvGrpSpPr>
        <p:cNvPr id="1" name=""/>
        <p:cNvGrpSpPr/>
        <p:nvPr/>
      </p:nvGrpSpPr>
      <p:grpSpPr>
        <a:xfrm>
          <a:off x="0" y="0"/>
          <a:ext cx="0" cy="0"/>
          <a:chOff x="0" y="0"/>
          <a:chExt cx="0" cy="0"/>
        </a:xfrm>
      </p:grpSpPr>
      <p:sp>
        <p:nvSpPr>
          <p:cNvPr id="22" name="Picture Placeholder 7">
            <a:extLst>
              <a:ext uri="{FF2B5EF4-FFF2-40B4-BE49-F238E27FC236}">
                <a16:creationId xmlns:a16="http://schemas.microsoft.com/office/drawing/2014/main" id="{093DA11F-BC94-447C-B660-9C906BED01B1}"/>
              </a:ext>
            </a:extLst>
          </p:cNvPr>
          <p:cNvSpPr>
            <a:spLocks noGrp="1"/>
          </p:cNvSpPr>
          <p:nvPr>
            <p:ph type="pic" sz="quarter" idx="15"/>
          </p:nvPr>
        </p:nvSpPr>
        <p:spPr>
          <a:xfrm>
            <a:off x="0" y="1682496"/>
            <a:ext cx="12191999" cy="3493008"/>
          </a:xfrm>
        </p:spPr>
        <p:txBody>
          <a:bodyPr anchor="ctr" anchorCtr="0">
            <a:normAutofit/>
          </a:bodyPr>
          <a:lstStyle>
            <a:lvl1pPr marL="0" indent="0" algn="ctr">
              <a:buNone/>
              <a:defRPr sz="1800"/>
            </a:lvl1pPr>
          </a:lstStyle>
          <a:p>
            <a:r>
              <a:rPr lang="en-US"/>
              <a:t>Click icon to add picture</a:t>
            </a:r>
            <a:endParaRPr lang="ru-RU" dirty="0"/>
          </a:p>
        </p:txBody>
      </p:sp>
      <p:sp>
        <p:nvSpPr>
          <p:cNvPr id="7" name="Rectangle 6">
            <a:extLst>
              <a:ext uri="{FF2B5EF4-FFF2-40B4-BE49-F238E27FC236}">
                <a16:creationId xmlns:a16="http://schemas.microsoft.com/office/drawing/2014/main" id="{09F1B35C-893A-4033-ADC0-2192AFA29271}"/>
              </a:ext>
            </a:extLst>
          </p:cNvPr>
          <p:cNvSpPr/>
          <p:nvPr userDrawn="1"/>
        </p:nvSpPr>
        <p:spPr>
          <a:xfrm>
            <a:off x="0" y="0"/>
            <a:ext cx="12192000" cy="6858000"/>
          </a:xfrm>
          <a:prstGeom prst="rect">
            <a:avLst/>
          </a:prstGeom>
          <a:gradFill flip="none" rotWithShape="1">
            <a:gsLst>
              <a:gs pos="0">
                <a:schemeClr val="accent2"/>
              </a:gs>
              <a:gs pos="34000">
                <a:srgbClr val="0F1722"/>
              </a:gs>
              <a:gs pos="69000">
                <a:srgbClr val="0F1722"/>
              </a:gs>
              <a:gs pos="100000">
                <a:schemeClr val="accent5"/>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dirty="0"/>
          </a:p>
        </p:txBody>
      </p:sp>
      <p:sp>
        <p:nvSpPr>
          <p:cNvPr id="2" name="Title 1">
            <a:extLst>
              <a:ext uri="{FF2B5EF4-FFF2-40B4-BE49-F238E27FC236}">
                <a16:creationId xmlns:a16="http://schemas.microsoft.com/office/drawing/2014/main" id="{CD637DF8-B064-4F36-89F8-EBF538A2E7F2}"/>
              </a:ext>
            </a:extLst>
          </p:cNvPr>
          <p:cNvSpPr>
            <a:spLocks noGrp="1"/>
          </p:cNvSpPr>
          <p:nvPr>
            <p:ph type="title" hasCustomPrompt="1"/>
          </p:nvPr>
        </p:nvSpPr>
        <p:spPr>
          <a:xfrm>
            <a:off x="3863976" y="696584"/>
            <a:ext cx="4464049" cy="569086"/>
          </a:xfrm>
        </p:spPr>
        <p:txBody>
          <a:bodyPr lIns="0" tIns="0" rIns="0" bIns="0" anchor="b">
            <a:normAutofit/>
          </a:bodyPr>
          <a:lstStyle>
            <a:lvl1pPr algn="ctr">
              <a:defRPr sz="3600"/>
            </a:lvl1pPr>
          </a:lstStyle>
          <a:p>
            <a:r>
              <a:rPr lang="en-US" dirty="0"/>
              <a:t>CLICK TO EDIT</a:t>
            </a:r>
            <a:endParaRPr lang="ru-RU" dirty="0"/>
          </a:p>
        </p:txBody>
      </p:sp>
      <p:sp>
        <p:nvSpPr>
          <p:cNvPr id="3" name="Text Placeholder 2">
            <a:extLst>
              <a:ext uri="{FF2B5EF4-FFF2-40B4-BE49-F238E27FC236}">
                <a16:creationId xmlns:a16="http://schemas.microsoft.com/office/drawing/2014/main" id="{8A72532A-5006-46B7-AE99-3A6891CD0254}"/>
              </a:ext>
            </a:extLst>
          </p:cNvPr>
          <p:cNvSpPr>
            <a:spLocks noGrp="1"/>
          </p:cNvSpPr>
          <p:nvPr>
            <p:ph type="body" idx="1" hasCustomPrompt="1"/>
          </p:nvPr>
        </p:nvSpPr>
        <p:spPr>
          <a:xfrm>
            <a:off x="3884860" y="1983086"/>
            <a:ext cx="4443165" cy="569085"/>
          </a:xfrm>
        </p:spPr>
        <p:txBody>
          <a:bodyPr lIns="0" tIns="0" rIns="0" bIns="0">
            <a:normAutofit/>
          </a:bodyPr>
          <a:lstStyle>
            <a:lvl1pPr marL="0" indent="0" algn="ctr">
              <a:lnSpc>
                <a:spcPct val="100000"/>
              </a:lnSpc>
              <a:buNone/>
              <a:defRPr sz="1800" b="1">
                <a:solidFill>
                  <a:schemeClr val="tx1"/>
                </a:solidFill>
                <a:latin typeface="+mn-lt"/>
                <a:cs typeface="Segoe UI Semibold" panose="020B07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49EFC6D7-3241-401C-A16A-4A7CC2653954}"/>
              </a:ext>
            </a:extLst>
          </p:cNvPr>
          <p:cNvSpPr>
            <a:spLocks noGrp="1"/>
          </p:cNvSpPr>
          <p:nvPr>
            <p:ph type="dt" sz="half" idx="10"/>
          </p:nvPr>
        </p:nvSpPr>
        <p:spPr/>
        <p:txBody>
          <a:bodyPr/>
          <a:lstStyle/>
          <a:p>
            <a:r>
              <a:rPr lang="en-US"/>
              <a:t>08.24.2018</a:t>
            </a:r>
            <a:endParaRPr lang="ru-RU" dirty="0"/>
          </a:p>
        </p:txBody>
      </p:sp>
      <p:sp>
        <p:nvSpPr>
          <p:cNvPr id="5" name="Footer Placeholder 4">
            <a:extLst>
              <a:ext uri="{FF2B5EF4-FFF2-40B4-BE49-F238E27FC236}">
                <a16:creationId xmlns:a16="http://schemas.microsoft.com/office/drawing/2014/main" id="{F345D6DC-ABA5-4D00-9CD3-92FFDD1FA2DC}"/>
              </a:ext>
            </a:extLst>
          </p:cNvPr>
          <p:cNvSpPr>
            <a:spLocks noGrp="1"/>
          </p:cNvSpPr>
          <p:nvPr>
            <p:ph type="ftr" sz="quarter" idx="11"/>
          </p:nvPr>
        </p:nvSpPr>
        <p:spPr/>
        <p:txBody>
          <a:body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92459C86-0106-40E0-AA18-795EC5787677}"/>
              </a:ext>
            </a:extLst>
          </p:cNvPr>
          <p:cNvSpPr>
            <a:spLocks noGrp="1"/>
          </p:cNvSpPr>
          <p:nvPr>
            <p:ph type="sldNum" sz="quarter" idx="12"/>
          </p:nvPr>
        </p:nvSpPr>
        <p:spPr/>
        <p:txBody>
          <a:bodyPr/>
          <a:lstStyle/>
          <a:p>
            <a:fld id="{8D581BC7-E183-40DB-AC97-C19EA4EB8894}" type="slidenum">
              <a:rPr lang="ru-RU" smtClean="0"/>
              <a:t>‹#›</a:t>
            </a:fld>
            <a:endParaRPr lang="ru-RU" dirty="0"/>
          </a:p>
        </p:txBody>
      </p:sp>
      <p:sp>
        <p:nvSpPr>
          <p:cNvPr id="11" name="Picture Placeholder 10">
            <a:extLst>
              <a:ext uri="{FF2B5EF4-FFF2-40B4-BE49-F238E27FC236}">
                <a16:creationId xmlns:a16="http://schemas.microsoft.com/office/drawing/2014/main" id="{6D14F7B3-A6CF-491C-9855-75B5784CC456}"/>
              </a:ext>
            </a:extLst>
          </p:cNvPr>
          <p:cNvSpPr>
            <a:spLocks noGrp="1"/>
          </p:cNvSpPr>
          <p:nvPr>
            <p:ph type="pic" sz="quarter" idx="13"/>
          </p:nvPr>
        </p:nvSpPr>
        <p:spPr>
          <a:xfrm>
            <a:off x="831850" y="859665"/>
            <a:ext cx="1078992" cy="548640"/>
          </a:xfrm>
        </p:spPr>
        <p:txBody>
          <a:bodyPr anchor="ctr" anchorCtr="0">
            <a:normAutofit/>
          </a:bodyPr>
          <a:lstStyle>
            <a:lvl1pPr marL="0" indent="0" algn="ctr">
              <a:buNone/>
              <a:defRPr sz="1200"/>
            </a:lvl1pPr>
          </a:lstStyle>
          <a:p>
            <a:r>
              <a:rPr lang="en-US"/>
              <a:t>Click icon to add picture</a:t>
            </a:r>
            <a:endParaRPr lang="ru-RU" dirty="0"/>
          </a:p>
        </p:txBody>
      </p:sp>
      <p:sp>
        <p:nvSpPr>
          <p:cNvPr id="17" name="Oval 16">
            <a:extLst>
              <a:ext uri="{FF2B5EF4-FFF2-40B4-BE49-F238E27FC236}">
                <a16:creationId xmlns:a16="http://schemas.microsoft.com/office/drawing/2014/main" id="{72225750-E4CE-4A81-A0C3-4023030D637E}"/>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8" name="Straight Connector 17">
            <a:extLst>
              <a:ext uri="{FF2B5EF4-FFF2-40B4-BE49-F238E27FC236}">
                <a16:creationId xmlns:a16="http://schemas.microsoft.com/office/drawing/2014/main" id="{3819C324-07DF-49DB-A08C-0E6155CE3041}"/>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75A34025-44F2-4A09-8629-F1794E9D35A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20" name="Straight Connector 19">
            <a:extLst>
              <a:ext uri="{FF2B5EF4-FFF2-40B4-BE49-F238E27FC236}">
                <a16:creationId xmlns:a16="http://schemas.microsoft.com/office/drawing/2014/main" id="{815854A2-EAE9-4B2A-84CF-5A4BD753863A}"/>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8842051-6173-4CC2-8C4A-8AE31FE7BA54}"/>
              </a:ext>
            </a:extLst>
          </p:cNvPr>
          <p:cNvGrpSpPr/>
          <p:nvPr userDrawn="1"/>
        </p:nvGrpSpPr>
        <p:grpSpPr>
          <a:xfrm>
            <a:off x="5124396" y="1373283"/>
            <a:ext cx="1943208" cy="100800"/>
            <a:chOff x="3149478" y="1373283"/>
            <a:chExt cx="1943208" cy="100800"/>
          </a:xfrm>
        </p:grpSpPr>
        <p:grpSp>
          <p:nvGrpSpPr>
            <p:cNvPr id="15" name="Group 14">
              <a:extLst>
                <a:ext uri="{FF2B5EF4-FFF2-40B4-BE49-F238E27FC236}">
                  <a16:creationId xmlns:a16="http://schemas.microsoft.com/office/drawing/2014/main" id="{B7317392-EF87-4050-8BBE-32F74B0CF15A}"/>
                </a:ext>
              </a:extLst>
            </p:cNvPr>
            <p:cNvGrpSpPr/>
            <p:nvPr userDrawn="1"/>
          </p:nvGrpSpPr>
          <p:grpSpPr>
            <a:xfrm>
              <a:off x="3149478" y="1373283"/>
              <a:ext cx="1943208" cy="100800"/>
              <a:chOff x="0" y="3237441"/>
              <a:chExt cx="1943208" cy="100800"/>
            </a:xfrm>
          </p:grpSpPr>
          <p:cxnSp>
            <p:nvCxnSpPr>
              <p:cNvPr id="13" name="Straight Connector 12">
                <a:extLst>
                  <a:ext uri="{FF2B5EF4-FFF2-40B4-BE49-F238E27FC236}">
                    <a16:creationId xmlns:a16="http://schemas.microsoft.com/office/drawing/2014/main" id="{785A4134-866D-4143-AC1E-8A2FFDB49855}"/>
                  </a:ext>
                </a:extLst>
              </p:cNvPr>
              <p:cNvCxnSpPr/>
              <p:nvPr userDrawn="1"/>
            </p:nvCxnSpPr>
            <p:spPr>
              <a:xfrm>
                <a:off x="0" y="3290538"/>
                <a:ext cx="1892808"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1BBC5D9C-B8FB-455B-9398-36DB21F2765E}"/>
                  </a:ext>
                </a:extLst>
              </p:cNvPr>
              <p:cNvSpPr/>
              <p:nvPr userDrawn="1"/>
            </p:nvSpPr>
            <p:spPr>
              <a:xfrm>
                <a:off x="1842408" y="3237441"/>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
          <p:nvSpPr>
            <p:cNvPr id="21" name="Oval 20">
              <a:extLst>
                <a:ext uri="{FF2B5EF4-FFF2-40B4-BE49-F238E27FC236}">
                  <a16:creationId xmlns:a16="http://schemas.microsoft.com/office/drawing/2014/main" id="{5D1C3636-C306-4492-8D46-194288459CAF}"/>
                </a:ext>
              </a:extLst>
            </p:cNvPr>
            <p:cNvSpPr/>
            <p:nvPr userDrawn="1"/>
          </p:nvSpPr>
          <p:spPr>
            <a:xfrm>
              <a:off x="3149478" y="1373283"/>
              <a:ext cx="100800" cy="100800"/>
            </a:xfrm>
            <a:prstGeom prst="ellipse">
              <a:avLst/>
            </a:prstGeom>
            <a:solidFill>
              <a:schemeClr val="bg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dirty="0"/>
            </a:p>
          </p:txBody>
        </p:sp>
      </p:grpSp>
    </p:spTree>
    <p:extLst>
      <p:ext uri="{BB962C8B-B14F-4D97-AF65-F5344CB8AC3E}">
        <p14:creationId xmlns:p14="http://schemas.microsoft.com/office/powerpoint/2010/main" val="3235028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67058B-89E0-4460-AB21-21747CB3A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dirty="0"/>
          </a:p>
        </p:txBody>
      </p:sp>
      <p:sp>
        <p:nvSpPr>
          <p:cNvPr id="3" name="Text Placeholder 2">
            <a:extLst>
              <a:ext uri="{FF2B5EF4-FFF2-40B4-BE49-F238E27FC236}">
                <a16:creationId xmlns:a16="http://schemas.microsoft.com/office/drawing/2014/main" id="{7201C5EB-04D6-4050-930C-5F6907528D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ru-RU" dirty="0"/>
          </a:p>
        </p:txBody>
      </p:sp>
      <p:sp>
        <p:nvSpPr>
          <p:cNvPr id="4" name="Date Placeholder 3">
            <a:extLst>
              <a:ext uri="{FF2B5EF4-FFF2-40B4-BE49-F238E27FC236}">
                <a16:creationId xmlns:a16="http://schemas.microsoft.com/office/drawing/2014/main" id="{A732220F-109C-4A57-81E9-C6279EDA1374}"/>
              </a:ext>
            </a:extLst>
          </p:cNvPr>
          <p:cNvSpPr>
            <a:spLocks noGrp="1"/>
          </p:cNvSpPr>
          <p:nvPr>
            <p:ph type="dt" sz="half" idx="2"/>
          </p:nvPr>
        </p:nvSpPr>
        <p:spPr>
          <a:xfrm>
            <a:off x="10016836" y="5878720"/>
            <a:ext cx="1336964" cy="298800"/>
          </a:xfrm>
          <a:prstGeom prst="rect">
            <a:avLst/>
          </a:prstGeom>
        </p:spPr>
        <p:txBody>
          <a:bodyPr vert="horz" lIns="0" tIns="0" rIns="0" bIns="0" rtlCol="0" anchor="ctr"/>
          <a:lstStyle>
            <a:lvl1pPr algn="r">
              <a:defRPr sz="1000">
                <a:solidFill>
                  <a:schemeClr val="bg1">
                    <a:lumMod val="50000"/>
                    <a:lumOff val="50000"/>
                  </a:schemeClr>
                </a:solidFill>
              </a:defRPr>
            </a:lvl1pPr>
          </a:lstStyle>
          <a:p>
            <a:r>
              <a:rPr lang="en-US"/>
              <a:t>08.24.2018</a:t>
            </a:r>
            <a:endParaRPr lang="ru-RU" dirty="0"/>
          </a:p>
        </p:txBody>
      </p:sp>
      <p:sp>
        <p:nvSpPr>
          <p:cNvPr id="5" name="Footer Placeholder 4">
            <a:extLst>
              <a:ext uri="{FF2B5EF4-FFF2-40B4-BE49-F238E27FC236}">
                <a16:creationId xmlns:a16="http://schemas.microsoft.com/office/drawing/2014/main" id="{0A25404F-F26F-42E5-BA15-C0373FC1CF2B}"/>
              </a:ext>
            </a:extLst>
          </p:cNvPr>
          <p:cNvSpPr>
            <a:spLocks noGrp="1"/>
          </p:cNvSpPr>
          <p:nvPr>
            <p:ph type="ftr" sz="quarter" idx="3"/>
          </p:nvPr>
        </p:nvSpPr>
        <p:spPr>
          <a:xfrm>
            <a:off x="1169960" y="5878720"/>
            <a:ext cx="2915733" cy="298800"/>
          </a:xfrm>
          <a:prstGeom prst="rect">
            <a:avLst/>
          </a:prstGeom>
        </p:spPr>
        <p:txBody>
          <a:bodyPr vert="horz" lIns="91440" tIns="45720" rIns="91440" bIns="45720" rtlCol="0" anchor="ctr"/>
          <a:lstStyle>
            <a:lvl1pPr algn="l">
              <a:defRPr sz="1000">
                <a:solidFill>
                  <a:schemeClr val="bg1">
                    <a:lumMod val="50000"/>
                    <a:lumOff val="50000"/>
                  </a:schemeClr>
                </a:solidFill>
              </a:defRPr>
            </a:lvl1pPr>
          </a:lstStyle>
          <a:p>
            <a:r>
              <a:rPr lang="en-US"/>
              <a:t>7 "I AM" STATMENTS OF JESUS</a:t>
            </a:r>
            <a:endParaRPr lang="ru-RU" dirty="0"/>
          </a:p>
        </p:txBody>
      </p:sp>
      <p:sp>
        <p:nvSpPr>
          <p:cNvPr id="6" name="Slide Number Placeholder 5">
            <a:extLst>
              <a:ext uri="{FF2B5EF4-FFF2-40B4-BE49-F238E27FC236}">
                <a16:creationId xmlns:a16="http://schemas.microsoft.com/office/drawing/2014/main" id="{41725174-FA04-488F-9F0C-3CD1D1483FA9}"/>
              </a:ext>
            </a:extLst>
          </p:cNvPr>
          <p:cNvSpPr>
            <a:spLocks noGrp="1"/>
          </p:cNvSpPr>
          <p:nvPr>
            <p:ph type="sldNum" sz="quarter" idx="4"/>
          </p:nvPr>
        </p:nvSpPr>
        <p:spPr>
          <a:xfrm>
            <a:off x="778643" y="5879656"/>
            <a:ext cx="354492" cy="297307"/>
          </a:xfrm>
          <a:prstGeom prst="rect">
            <a:avLst/>
          </a:prstGeom>
        </p:spPr>
        <p:txBody>
          <a:bodyPr vert="horz" lIns="91440" tIns="45720" rIns="91440" bIns="45720" rtlCol="0" anchor="ctr"/>
          <a:lstStyle>
            <a:lvl1pPr algn="ctr">
              <a:defRPr sz="1000">
                <a:solidFill>
                  <a:schemeClr val="bg2"/>
                </a:solidFill>
              </a:defRPr>
            </a:lvl1pPr>
          </a:lstStyle>
          <a:p>
            <a:fld id="{8D581BC7-E183-40DB-AC97-C19EA4EB8894}" type="slidenum">
              <a:rPr lang="ru-RU" smtClean="0"/>
              <a:pPr/>
              <a:t>‹#›</a:t>
            </a:fld>
            <a:endParaRPr lang="ru-RU" dirty="0"/>
          </a:p>
        </p:txBody>
      </p:sp>
      <p:sp>
        <p:nvSpPr>
          <p:cNvPr id="7" name="Oval 6">
            <a:extLst>
              <a:ext uri="{FF2B5EF4-FFF2-40B4-BE49-F238E27FC236}">
                <a16:creationId xmlns:a16="http://schemas.microsoft.com/office/drawing/2014/main" id="{7FEF1588-F385-48F3-800A-554A9423E77A}"/>
              </a:ext>
            </a:extLst>
          </p:cNvPr>
          <p:cNvSpPr/>
          <p:nvPr userDrawn="1"/>
        </p:nvSpPr>
        <p:spPr>
          <a:xfrm>
            <a:off x="809310" y="5879656"/>
            <a:ext cx="283464" cy="283464"/>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0" name="Straight Connector 9">
            <a:extLst>
              <a:ext uri="{FF2B5EF4-FFF2-40B4-BE49-F238E27FC236}">
                <a16:creationId xmlns:a16="http://schemas.microsoft.com/office/drawing/2014/main" id="{440B0943-F568-4674-8FA4-B435B1E466AF}"/>
              </a:ext>
            </a:extLst>
          </p:cNvPr>
          <p:cNvCxnSpPr/>
          <p:nvPr userDrawn="1"/>
        </p:nvCxnSpPr>
        <p:spPr>
          <a:xfrm>
            <a:off x="11580000" y="6020920"/>
            <a:ext cx="612000" cy="0"/>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62DE7FD5-7941-43A1-8663-42AE40546A4F}"/>
              </a:ext>
            </a:extLst>
          </p:cNvPr>
          <p:cNvSpPr/>
          <p:nvPr userDrawn="1"/>
        </p:nvSpPr>
        <p:spPr>
          <a:xfrm>
            <a:off x="11466563" y="5966056"/>
            <a:ext cx="109728" cy="109728"/>
          </a:xfrm>
          <a:prstGeom prst="ellipse">
            <a:avLst/>
          </a:prstGeom>
          <a:noFill/>
          <a:ln w="6350">
            <a:solidFill>
              <a:schemeClr val="bg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3" name="Straight Connector 12">
            <a:extLst>
              <a:ext uri="{FF2B5EF4-FFF2-40B4-BE49-F238E27FC236}">
                <a16:creationId xmlns:a16="http://schemas.microsoft.com/office/drawing/2014/main" id="{97791EE5-EF06-4BF8-84C6-EC24114E73F5}"/>
              </a:ext>
            </a:extLst>
          </p:cNvPr>
          <p:cNvCxnSpPr>
            <a:cxnSpLocks/>
          </p:cNvCxnSpPr>
          <p:nvPr userDrawn="1"/>
        </p:nvCxnSpPr>
        <p:spPr>
          <a:xfrm flipV="1">
            <a:off x="0" y="6020920"/>
            <a:ext cx="803275" cy="468"/>
          </a:xfrm>
          <a:prstGeom prst="line">
            <a:avLst/>
          </a:prstGeom>
          <a:ln>
            <a:solidFill>
              <a:schemeClr val="bg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1861138"/>
      </p:ext>
    </p:extLst>
  </p:cSld>
  <p:clrMap bg1="lt1" tx1="dk1" bg2="lt2" tx2="dk2" accent1="accent1" accent2="accent2" accent3="accent3" accent4="accent4" accent5="accent5" accent6="accent6" hlink="hlink" folHlink="folHlink"/>
  <p:sldLayoutIdLst>
    <p:sldLayoutId id="2147483682" r:id="rId1"/>
    <p:sldLayoutId id="2147483649" r:id="rId2"/>
    <p:sldLayoutId id="2147483650" r:id="rId3"/>
    <p:sldLayoutId id="2147483651" r:id="rId4"/>
    <p:sldLayoutId id="2147483652"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 id="2147483675" r:id="rId21"/>
    <p:sldLayoutId id="2147483676" r:id="rId22"/>
    <p:sldLayoutId id="2147483677" r:id="rId23"/>
    <p:sldLayoutId id="2147483678" r:id="rId24"/>
    <p:sldLayoutId id="2147483679" r:id="rId25"/>
    <p:sldLayoutId id="2147483680" r:id="rId26"/>
    <p:sldLayoutId id="2147483681" r:id="rId27"/>
  </p:sldLayoutIdLst>
  <p:hf sldNum="0" hdr="0"/>
  <p:txStyles>
    <p:titleStyle>
      <a:lvl1pPr algn="l" defTabSz="914400" rtl="0" eaLnBrk="1" latinLnBrk="0" hangingPunct="1">
        <a:lnSpc>
          <a:spcPct val="90000"/>
        </a:lnSpc>
        <a:spcBef>
          <a:spcPct val="0"/>
        </a:spcBef>
        <a:buNone/>
        <a:defRPr sz="3600" b="1" kern="1200">
          <a:solidFill>
            <a:schemeClr val="bg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27" userDrawn="1">
          <p15:clr>
            <a:srgbClr val="F26B43"/>
          </p15:clr>
        </p15:guide>
        <p15:guide id="2" pos="7174" userDrawn="1">
          <p15:clr>
            <a:srgbClr val="F26B43"/>
          </p15:clr>
        </p15:guide>
        <p15:guide id="3" pos="506" userDrawn="1">
          <p15:clr>
            <a:srgbClr val="F26B43"/>
          </p15:clr>
        </p15:guide>
        <p15:guide id="4" orient="horz" pos="3793" userDrawn="1">
          <p15:clr>
            <a:srgbClr val="F26B43"/>
          </p15:clr>
        </p15:guide>
        <p15:guide id="5" pos="3840" userDrawn="1">
          <p15:clr>
            <a:srgbClr val="F26B43"/>
          </p15:clr>
        </p15:guide>
        <p15:guide id="6" orient="horz" pos="2160" userDrawn="1">
          <p15:clr>
            <a:srgbClr val="F26B43"/>
          </p15:clr>
        </p15:guide>
        <p15:guide id="7" pos="3318" userDrawn="1">
          <p15:clr>
            <a:srgbClr val="F26B43"/>
          </p15:clr>
        </p15:guide>
        <p15:guide id="8" pos="436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F6FF42-70E3-4A7F-B5D8-2928FCB71A74}"/>
              </a:ext>
            </a:extLst>
          </p:cNvPr>
          <p:cNvSpPr>
            <a:spLocks noGrp="1"/>
          </p:cNvSpPr>
          <p:nvPr>
            <p:ph type="ctrTitle"/>
          </p:nvPr>
        </p:nvSpPr>
        <p:spPr>
          <a:xfrm>
            <a:off x="1606923" y="2440268"/>
            <a:ext cx="8978153" cy="1786094"/>
          </a:xfrm>
        </p:spPr>
        <p:txBody>
          <a:bodyPr/>
          <a:lstStyle/>
          <a:p>
            <a:r>
              <a:rPr lang="en-US" dirty="0"/>
              <a:t>“I Am The Way, The Truth, and The Life”</a:t>
            </a:r>
            <a:endParaRPr lang="ru-RU" dirty="0"/>
          </a:p>
        </p:txBody>
      </p:sp>
      <p:sp>
        <p:nvSpPr>
          <p:cNvPr id="5" name="Subtitle 4">
            <a:extLst>
              <a:ext uri="{FF2B5EF4-FFF2-40B4-BE49-F238E27FC236}">
                <a16:creationId xmlns:a16="http://schemas.microsoft.com/office/drawing/2014/main" id="{F40A11AA-C85D-4AF4-92B2-0F4E36F4EC91}"/>
              </a:ext>
            </a:extLst>
          </p:cNvPr>
          <p:cNvSpPr>
            <a:spLocks noGrp="1"/>
          </p:cNvSpPr>
          <p:nvPr>
            <p:ph type="subTitle" idx="1"/>
          </p:nvPr>
        </p:nvSpPr>
        <p:spPr/>
        <p:txBody>
          <a:bodyPr/>
          <a:lstStyle/>
          <a:p>
            <a:r>
              <a:rPr lang="en-US" dirty="0"/>
              <a:t>The Seven “I Am” Statements of Jesus Series</a:t>
            </a:r>
            <a:endParaRPr lang="ru-RU" dirty="0"/>
          </a:p>
        </p:txBody>
      </p:sp>
      <p:pic>
        <p:nvPicPr>
          <p:cNvPr id="13" name="Picture Placeholder 12"/>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133" b="6133"/>
          <a:stretch>
            <a:fillRect/>
          </a:stretch>
        </p:blipFill>
        <p:spPr/>
      </p:pic>
      <p:sp>
        <p:nvSpPr>
          <p:cNvPr id="14" name="Date Placeholder 13"/>
          <p:cNvSpPr>
            <a:spLocks noGrp="1"/>
          </p:cNvSpPr>
          <p:nvPr>
            <p:ph type="dt" sz="half" idx="10"/>
          </p:nvPr>
        </p:nvSpPr>
        <p:spPr/>
        <p:txBody>
          <a:bodyPr/>
          <a:lstStyle/>
          <a:p>
            <a:r>
              <a:rPr lang="en-US"/>
              <a:t>08.24.2018</a:t>
            </a:r>
            <a:endParaRPr lang="ru-RU" dirty="0"/>
          </a:p>
        </p:txBody>
      </p:sp>
      <p:sp>
        <p:nvSpPr>
          <p:cNvPr id="2" name="Footer Placeholder 1"/>
          <p:cNvSpPr>
            <a:spLocks noGrp="1"/>
          </p:cNvSpPr>
          <p:nvPr>
            <p:ph type="ftr" sz="quarter" idx="11"/>
          </p:nvPr>
        </p:nvSpPr>
        <p:spPr/>
        <p:txBody>
          <a:bodyPr/>
          <a:lstStyle/>
          <a:p>
            <a:r>
              <a:rPr lang="en-US"/>
              <a:t>7 "I AM" STATMENTS OF JESUS</a:t>
            </a:r>
            <a:endParaRPr lang="ru-RU" dirty="0"/>
          </a:p>
        </p:txBody>
      </p:sp>
    </p:spTree>
    <p:extLst>
      <p:ext uri="{BB962C8B-B14F-4D97-AF65-F5344CB8AC3E}">
        <p14:creationId xmlns:p14="http://schemas.microsoft.com/office/powerpoint/2010/main" val="2104048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B26A0-76B0-4D92-8A3B-F4FB7FCBBD52}"/>
              </a:ext>
            </a:extLst>
          </p:cNvPr>
          <p:cNvSpPr>
            <a:spLocks noGrp="1"/>
          </p:cNvSpPr>
          <p:nvPr>
            <p:ph type="title"/>
          </p:nvPr>
        </p:nvSpPr>
        <p:spPr/>
        <p:txBody>
          <a:bodyPr/>
          <a:lstStyle/>
          <a:p>
            <a:r>
              <a:rPr lang="en-US" dirty="0"/>
              <a:t>John 13-14</a:t>
            </a:r>
            <a:endParaRPr lang="ru-RU" dirty="0"/>
          </a:p>
        </p:txBody>
      </p:sp>
      <p:sp>
        <p:nvSpPr>
          <p:cNvPr id="3" name="Text Placeholder 2">
            <a:extLst>
              <a:ext uri="{FF2B5EF4-FFF2-40B4-BE49-F238E27FC236}">
                <a16:creationId xmlns:a16="http://schemas.microsoft.com/office/drawing/2014/main" id="{A50184F8-7D3E-4F39-85DA-53F65AF618F6}"/>
              </a:ext>
            </a:extLst>
          </p:cNvPr>
          <p:cNvSpPr>
            <a:spLocks noGrp="1"/>
          </p:cNvSpPr>
          <p:nvPr>
            <p:ph type="body" idx="1"/>
          </p:nvPr>
        </p:nvSpPr>
        <p:spPr/>
        <p:txBody>
          <a:bodyPr/>
          <a:lstStyle/>
          <a:p>
            <a:r>
              <a:rPr lang="en-US" dirty="0"/>
              <a:t>Context</a:t>
            </a:r>
            <a:endParaRPr lang="ru-RU" dirty="0"/>
          </a:p>
        </p:txBody>
      </p:sp>
      <p:sp>
        <p:nvSpPr>
          <p:cNvPr id="5" name="Text Placeholder 4">
            <a:extLst>
              <a:ext uri="{FF2B5EF4-FFF2-40B4-BE49-F238E27FC236}">
                <a16:creationId xmlns:a16="http://schemas.microsoft.com/office/drawing/2014/main" id="{C7BC30F8-1890-4494-869A-DCD11E9F5FF4}"/>
              </a:ext>
            </a:extLst>
          </p:cNvPr>
          <p:cNvSpPr>
            <a:spLocks noGrp="1"/>
          </p:cNvSpPr>
          <p:nvPr>
            <p:ph type="body" idx="14"/>
          </p:nvPr>
        </p:nvSpPr>
        <p:spPr>
          <a:xfrm>
            <a:off x="815720" y="3869348"/>
            <a:ext cx="4215201" cy="1864477"/>
          </a:xfrm>
        </p:spPr>
        <p:txBody>
          <a:bodyPr>
            <a:normAutofit/>
          </a:bodyPr>
          <a:lstStyle/>
          <a:p>
            <a:pPr algn="just"/>
            <a:r>
              <a:rPr lang="en-US" dirty="0"/>
              <a:t>Just before the feast of Passover, Jesus knew his death was imminent.  Jesus had just washed the disciples feet and eaten with them.  Satan entered into Judas and Jesus knew his departure was near.  He gave his disciples final words before his crucifixion.  This includes the commandment to love one another and also informing them that he was going to a place where they cannot come, but will come again and receive them.  </a:t>
            </a:r>
          </a:p>
        </p:txBody>
      </p:sp>
      <p:sp>
        <p:nvSpPr>
          <p:cNvPr id="7" name="Footer Placeholder 6">
            <a:extLst>
              <a:ext uri="{FF2B5EF4-FFF2-40B4-BE49-F238E27FC236}">
                <a16:creationId xmlns:a16="http://schemas.microsoft.com/office/drawing/2014/main" id="{80B83D80-B29B-48B9-9B34-76AD9399E64D}"/>
              </a:ext>
            </a:extLst>
          </p:cNvPr>
          <p:cNvSpPr>
            <a:spLocks noGrp="1"/>
          </p:cNvSpPr>
          <p:nvPr>
            <p:ph type="ftr" sz="quarter" idx="11"/>
          </p:nvPr>
        </p:nvSpPr>
        <p:spPr/>
        <p:txBody>
          <a:bodyPr/>
          <a:lstStyle/>
          <a:p>
            <a:r>
              <a:rPr lang="en-US"/>
              <a:t>7 "I AM" STATMENTS OF JESUS</a:t>
            </a:r>
            <a:endParaRPr lang="ru-RU" dirty="0"/>
          </a:p>
        </p:txBody>
      </p:sp>
      <p:sp>
        <p:nvSpPr>
          <p:cNvPr id="6" name="Date Placeholder 5">
            <a:extLst>
              <a:ext uri="{FF2B5EF4-FFF2-40B4-BE49-F238E27FC236}">
                <a16:creationId xmlns:a16="http://schemas.microsoft.com/office/drawing/2014/main" id="{5EC88EDC-DE1B-4E22-AB2A-B461D5C81354}"/>
              </a:ext>
            </a:extLst>
          </p:cNvPr>
          <p:cNvSpPr>
            <a:spLocks noGrp="1"/>
          </p:cNvSpPr>
          <p:nvPr>
            <p:ph type="dt" sz="half" idx="10"/>
          </p:nvPr>
        </p:nvSpPr>
        <p:spPr/>
        <p:txBody>
          <a:bodyPr/>
          <a:lstStyle/>
          <a:p>
            <a:r>
              <a:rPr lang="en-US"/>
              <a:t>08.24.2018</a:t>
            </a:r>
            <a:endParaRPr lang="ru-RU" dirty="0"/>
          </a:p>
        </p:txBody>
      </p:sp>
      <p:pic>
        <p:nvPicPr>
          <p:cNvPr id="12" name="Picture Placeholder 11"/>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pic>
        <p:nvPicPr>
          <p:cNvPr id="10" name="Picture Placeholder 9"/>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18085" b="18085"/>
          <a:stretch>
            <a:fillRect/>
          </a:stretch>
        </p:blipFill>
        <p:spPr/>
      </p:pic>
    </p:spTree>
    <p:extLst>
      <p:ext uri="{BB962C8B-B14F-4D97-AF65-F5344CB8AC3E}">
        <p14:creationId xmlns:p14="http://schemas.microsoft.com/office/powerpoint/2010/main" val="2905111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John 14:1-6</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p:txBody>
          <a:bodyPr>
            <a:normAutofit/>
            <a:scene3d>
              <a:camera prst="orthographicFront"/>
              <a:lightRig rig="threePt" dir="t"/>
            </a:scene3d>
            <a:sp3d extrusionH="57150">
              <a:bevelT h="25400" prst="softRound"/>
            </a:sp3d>
          </a:bodyPr>
          <a:lstStyle/>
          <a:p>
            <a:pPr algn="just"/>
            <a:r>
              <a:rPr lang="en-US" sz="2800" dirty="0">
                <a:solidFill>
                  <a:srgbClr val="FF0000"/>
                </a:solidFill>
              </a:rPr>
              <a:t>“Jesus </a:t>
            </a:r>
            <a:r>
              <a:rPr lang="en-US" sz="2800" dirty="0" err="1">
                <a:solidFill>
                  <a:srgbClr val="FF0000"/>
                </a:solidFill>
              </a:rPr>
              <a:t>saith</a:t>
            </a:r>
            <a:r>
              <a:rPr lang="en-US" sz="2800" dirty="0">
                <a:solidFill>
                  <a:srgbClr val="FF0000"/>
                </a:solidFill>
              </a:rPr>
              <a:t> unto him, I am the way, the truth, and the life: no man cometh unto the Father, but by me.</a:t>
            </a:r>
          </a:p>
          <a:p>
            <a:pPr algn="just"/>
            <a:endParaRPr lang="en-US" sz="2800" dirty="0">
              <a:solidFill>
                <a:srgbClr val="FF0000"/>
              </a:solidFill>
              <a:effectLst>
                <a:glow rad="101600">
                  <a:schemeClr val="accent1">
                    <a:satMod val="175000"/>
                    <a:alpha val="40000"/>
                  </a:schemeClr>
                </a:glow>
              </a:effectLst>
            </a:endParaRPr>
          </a:p>
        </p:txBody>
      </p:sp>
      <p:sp>
        <p:nvSpPr>
          <p:cNvPr id="8" name="Text Placeholder 7">
            <a:extLst>
              <a:ext uri="{FF2B5EF4-FFF2-40B4-BE49-F238E27FC236}">
                <a16:creationId xmlns:a16="http://schemas.microsoft.com/office/drawing/2014/main" id="{6C47BEEC-998C-4585-8B1A-09116FD17BCF}"/>
              </a:ext>
            </a:extLst>
          </p:cNvPr>
          <p:cNvSpPr>
            <a:spLocks noGrp="1"/>
          </p:cNvSpPr>
          <p:nvPr>
            <p:ph type="body" idx="33"/>
          </p:nvPr>
        </p:nvSpPr>
        <p:spPr>
          <a:xfrm>
            <a:off x="5267325" y="1126345"/>
            <a:ext cx="6086475" cy="4015810"/>
          </a:xfrm>
        </p:spPr>
        <p:txBody>
          <a:bodyPr>
            <a:normAutofit/>
          </a:bodyPr>
          <a:lstStyle/>
          <a:p>
            <a:pPr algn="just"/>
            <a:r>
              <a:rPr lang="en-US" sz="2000" dirty="0">
                <a:solidFill>
                  <a:srgbClr val="FF0000"/>
                </a:solidFill>
              </a:rPr>
              <a:t>Let not your heart be troubled: ye believe in God, believe also in me.</a:t>
            </a:r>
            <a:r>
              <a:rPr lang="en-US" sz="2000" dirty="0"/>
              <a:t> 2 </a:t>
            </a:r>
            <a:r>
              <a:rPr lang="en-US" sz="2000" dirty="0">
                <a:solidFill>
                  <a:srgbClr val="FF0000"/>
                </a:solidFill>
              </a:rPr>
              <a:t>In my Father's house are many mansions: if it were not so, I would have told you. I go to prepare a place for you. </a:t>
            </a:r>
            <a:r>
              <a:rPr lang="en-US" sz="2000" dirty="0"/>
              <a:t>3 </a:t>
            </a:r>
            <a:r>
              <a:rPr lang="en-US" sz="2000" dirty="0">
                <a:solidFill>
                  <a:srgbClr val="FF0000"/>
                </a:solidFill>
              </a:rPr>
              <a:t>And if I go and prepare a place for you, I will come again, and receive you unto myself; that where I am, there ye may be also. </a:t>
            </a:r>
            <a:r>
              <a:rPr lang="en-US" sz="2000" dirty="0"/>
              <a:t>4 </a:t>
            </a:r>
            <a:r>
              <a:rPr lang="en-US" sz="2000" dirty="0">
                <a:solidFill>
                  <a:srgbClr val="FF0000"/>
                </a:solidFill>
              </a:rPr>
              <a:t>And whither I go ye know, and the way ye know. </a:t>
            </a:r>
            <a:r>
              <a:rPr lang="en-US" sz="2000" dirty="0"/>
              <a:t>5 Thomas </a:t>
            </a:r>
            <a:r>
              <a:rPr lang="en-US" sz="2000" dirty="0" err="1"/>
              <a:t>saith</a:t>
            </a:r>
            <a:r>
              <a:rPr lang="en-US" sz="2000" dirty="0"/>
              <a:t> unto him, Lord, we know not whither thou </a:t>
            </a:r>
            <a:r>
              <a:rPr lang="en-US" sz="2000" dirty="0" err="1"/>
              <a:t>goest</a:t>
            </a:r>
            <a:r>
              <a:rPr lang="en-US" sz="2000" dirty="0"/>
              <a:t>; and how can we know the way? 6 Jesus </a:t>
            </a:r>
            <a:r>
              <a:rPr lang="en-US" sz="2000" dirty="0" err="1"/>
              <a:t>saith</a:t>
            </a:r>
            <a:r>
              <a:rPr lang="en-US" sz="2000" dirty="0"/>
              <a:t> unto him, </a:t>
            </a:r>
            <a:r>
              <a:rPr lang="en-US" sz="2000" dirty="0">
                <a:solidFill>
                  <a:schemeClr val="tx1"/>
                </a:solidFill>
              </a:rPr>
              <a:t>I am the way, the truth, and the life: no man cometh unto the Father, but by me.</a:t>
            </a:r>
            <a:endParaRPr lang="ru-RU" sz="2000" dirty="0">
              <a:solidFill>
                <a:schemeClr val="tx1"/>
              </a:solidFill>
            </a:endParaRPr>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a:t>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08.24.2018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308663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18C9-A34F-49C5-973E-6760D1EF1059}"/>
              </a:ext>
            </a:extLst>
          </p:cNvPr>
          <p:cNvSpPr>
            <a:spLocks noGrp="1"/>
          </p:cNvSpPr>
          <p:nvPr>
            <p:ph type="title"/>
          </p:nvPr>
        </p:nvSpPr>
        <p:spPr>
          <a:xfrm>
            <a:off x="3040025" y="678572"/>
            <a:ext cx="6237455" cy="569086"/>
          </a:xfrm>
        </p:spPr>
        <p:txBody>
          <a:bodyPr>
            <a:normAutofit/>
          </a:bodyPr>
          <a:lstStyle/>
          <a:p>
            <a:r>
              <a:rPr lang="en-US" dirty="0"/>
              <a:t>DISCUSSION QUESTION</a:t>
            </a:r>
            <a:endParaRPr lang="ru-RU" dirty="0"/>
          </a:p>
        </p:txBody>
      </p:sp>
      <p:pic>
        <p:nvPicPr>
          <p:cNvPr id="22" name="Picture Placeholder 21" descr="Abstract background">
            <a:extLst>
              <a:ext uri="{FF2B5EF4-FFF2-40B4-BE49-F238E27FC236}">
                <a16:creationId xmlns:a16="http://schemas.microsoft.com/office/drawing/2014/main" id="{0342E5A4-E598-4185-B93F-5814F00C201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p:pic>
      <p:sp>
        <p:nvSpPr>
          <p:cNvPr id="3" name="Text Placeholder 2">
            <a:extLst>
              <a:ext uri="{FF2B5EF4-FFF2-40B4-BE49-F238E27FC236}">
                <a16:creationId xmlns:a16="http://schemas.microsoft.com/office/drawing/2014/main" id="{C679F2E6-BA14-4C8A-ABD2-DF50609348D1}"/>
              </a:ext>
            </a:extLst>
          </p:cNvPr>
          <p:cNvSpPr>
            <a:spLocks noGrp="1"/>
          </p:cNvSpPr>
          <p:nvPr>
            <p:ph type="body" idx="1"/>
          </p:nvPr>
        </p:nvSpPr>
        <p:spPr>
          <a:xfrm>
            <a:off x="1593924" y="1843143"/>
            <a:ext cx="9004150" cy="2233912"/>
          </a:xfrm>
        </p:spPr>
        <p:txBody>
          <a:bodyPr>
            <a:noAutofit/>
          </a:bodyPr>
          <a:lstStyle/>
          <a:p>
            <a:r>
              <a:rPr lang="en-US" sz="5400" dirty="0"/>
              <a:t>The way suggests there is a destination.  Is there a common destination point that mankind desires?</a:t>
            </a:r>
            <a:endParaRPr lang="ru-RU" sz="5400" dirty="0"/>
          </a:p>
        </p:txBody>
      </p:sp>
      <p:sp>
        <p:nvSpPr>
          <p:cNvPr id="5" name="Footer Placeholder 4">
            <a:extLst>
              <a:ext uri="{FF2B5EF4-FFF2-40B4-BE49-F238E27FC236}">
                <a16:creationId xmlns:a16="http://schemas.microsoft.com/office/drawing/2014/main" id="{1ED7D25D-51F0-4AAA-86C5-F3584C0E8A44}"/>
              </a:ext>
            </a:extLst>
          </p:cNvPr>
          <p:cNvSpPr>
            <a:spLocks noGrp="1"/>
          </p:cNvSpPr>
          <p:nvPr>
            <p:ph type="ftr" sz="quarter" idx="11"/>
          </p:nvPr>
        </p:nvSpPr>
        <p:spPr/>
        <p:txBody>
          <a:bodyPr/>
          <a:lstStyle/>
          <a:p>
            <a:r>
              <a:rPr lang="en-US"/>
              <a:t>7 "I AM" STATMENTS OF JESUS</a:t>
            </a:r>
            <a:endParaRPr lang="ru-RU" dirty="0"/>
          </a:p>
        </p:txBody>
      </p:sp>
      <p:sp>
        <p:nvSpPr>
          <p:cNvPr id="4" name="Date Placeholder 3">
            <a:extLst>
              <a:ext uri="{FF2B5EF4-FFF2-40B4-BE49-F238E27FC236}">
                <a16:creationId xmlns:a16="http://schemas.microsoft.com/office/drawing/2014/main" id="{F48CF653-A1E7-473E-A717-8659C5E457A1}"/>
              </a:ext>
            </a:extLst>
          </p:cNvPr>
          <p:cNvSpPr>
            <a:spLocks noGrp="1"/>
          </p:cNvSpPr>
          <p:nvPr>
            <p:ph type="dt" sz="half" idx="10"/>
          </p:nvPr>
        </p:nvSpPr>
        <p:spPr/>
        <p:txBody>
          <a:bodyPr/>
          <a:lstStyle/>
          <a:p>
            <a:r>
              <a:rPr lang="en-US"/>
              <a:t>08.24.2018</a:t>
            </a:r>
            <a:endParaRPr lang="ru-RU" dirty="0"/>
          </a:p>
        </p:txBody>
      </p:sp>
      <p:pic>
        <p:nvPicPr>
          <p:cNvPr id="14" name="Picture Placeholder 1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4080312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The Way</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p:txBody>
          <a:bodyPr>
            <a:normAutofit fontScale="70000" lnSpcReduction="20000"/>
            <a:scene3d>
              <a:camera prst="orthographicFront"/>
              <a:lightRig rig="threePt" dir="t"/>
            </a:scene3d>
            <a:sp3d extrusionH="57150">
              <a:bevelT h="25400" prst="softRound"/>
            </a:sp3d>
          </a:bodyPr>
          <a:lstStyle/>
          <a:p>
            <a:r>
              <a:rPr lang="en-US" sz="2800" dirty="0"/>
              <a:t>Enter ye in at the strait gate: for wide is the gate, and broad is the way, that </a:t>
            </a:r>
            <a:r>
              <a:rPr lang="en-US" sz="2800" dirty="0" err="1"/>
              <a:t>leadeth</a:t>
            </a:r>
            <a:r>
              <a:rPr lang="en-US" sz="2800" dirty="0"/>
              <a:t> to destruction, and many there be which go in thereat: Because strait is the gate, and narrow is the way, which </a:t>
            </a:r>
            <a:r>
              <a:rPr lang="en-US" sz="2800" dirty="0" err="1"/>
              <a:t>leadeth</a:t>
            </a:r>
            <a:r>
              <a:rPr lang="en-US" sz="2800" dirty="0"/>
              <a:t> unto life, and few there be that find it.“</a:t>
            </a:r>
            <a:endParaRPr lang="en-US" sz="2800" dirty="0">
              <a:solidFill>
                <a:srgbClr val="C00000"/>
              </a:solidFill>
              <a:effectLst>
                <a:glow rad="101600">
                  <a:schemeClr val="accent1">
                    <a:satMod val="175000"/>
                    <a:alpha val="40000"/>
                  </a:schemeClr>
                </a:glow>
              </a:effectLst>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a:xfrm>
            <a:off x="5269967" y="720762"/>
            <a:ext cx="6086475" cy="5157958"/>
          </a:xfrm>
        </p:spPr>
        <p:txBody>
          <a:bodyPr>
            <a:normAutofit/>
          </a:bodyPr>
          <a:lstStyle/>
          <a:p>
            <a:r>
              <a:rPr lang="en-US" sz="2000" dirty="0"/>
              <a:t>All people are looking for a way. </a:t>
            </a:r>
          </a:p>
          <a:p>
            <a:pPr lvl="1"/>
            <a:r>
              <a:rPr lang="en-US" dirty="0"/>
              <a:t>Proverbs 14:12 There is a way which </a:t>
            </a:r>
            <a:r>
              <a:rPr lang="en-US" dirty="0" err="1"/>
              <a:t>seemeth</a:t>
            </a:r>
            <a:r>
              <a:rPr lang="en-US" dirty="0"/>
              <a:t> right unto a man, but the end thereof are the ways of death.</a:t>
            </a:r>
          </a:p>
          <a:p>
            <a:pPr lvl="1"/>
            <a:endParaRPr lang="en-US" dirty="0"/>
          </a:p>
          <a:p>
            <a:r>
              <a:rPr lang="en-US" sz="2000" dirty="0"/>
              <a:t>Jesus was transitioning from a physical leader to a spiritual leader (by way of the Holy Ghost).</a:t>
            </a:r>
          </a:p>
          <a:p>
            <a:pPr lvl="1"/>
            <a:endParaRPr lang="en-US" sz="2600" dirty="0"/>
          </a:p>
          <a:p>
            <a:r>
              <a:rPr lang="en-US" sz="2000" dirty="0"/>
              <a:t>The early church referred to themselves as “The Way.”</a:t>
            </a:r>
          </a:p>
          <a:p>
            <a:endParaRPr lang="en-US" sz="2000" dirty="0"/>
          </a:p>
          <a:p>
            <a:r>
              <a:rPr lang="en-US" sz="2000" dirty="0"/>
              <a:t>Landmarks of The Way:</a:t>
            </a:r>
          </a:p>
          <a:p>
            <a:pPr lvl="1"/>
            <a:r>
              <a:rPr lang="en-US" dirty="0"/>
              <a:t>Narrow (Matthew 7:13-14)</a:t>
            </a:r>
          </a:p>
          <a:p>
            <a:pPr lvl="1"/>
            <a:r>
              <a:rPr lang="en-US" dirty="0"/>
              <a:t>Peace (Luke 1:79)</a:t>
            </a:r>
          </a:p>
          <a:p>
            <a:pPr lvl="1"/>
            <a:r>
              <a:rPr lang="en-US" dirty="0"/>
              <a:t>Perfect (blameless) (Psalm 101:2)</a:t>
            </a:r>
          </a:p>
          <a:p>
            <a:pPr lvl="1"/>
            <a:r>
              <a:rPr lang="en-US" dirty="0"/>
              <a:t>Wisdom (Proverbs 4:11)</a:t>
            </a:r>
          </a:p>
          <a:p>
            <a:pPr lvl="1"/>
            <a:endParaRPr lang="ru-RU" dirty="0"/>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a:t>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08.24.2018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267218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The Truth</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p:txBody>
          <a:bodyPr>
            <a:normAutofit fontScale="77500" lnSpcReduction="20000"/>
            <a:scene3d>
              <a:camera prst="orthographicFront"/>
              <a:lightRig rig="threePt" dir="t"/>
            </a:scene3d>
            <a:sp3d extrusionH="57150">
              <a:bevelT h="25400" prst="softRound"/>
            </a:sp3d>
          </a:bodyPr>
          <a:lstStyle/>
          <a:p>
            <a:r>
              <a:rPr lang="en-US" sz="2800" dirty="0"/>
              <a:t>“Howbeit when he, the Spirit of truth, is come, he will guide you into all truth: for he shall not speak of himself; but whatsoever he shall hear, that shall he speak: and he will shew you things to come”</a:t>
            </a:r>
            <a:endParaRPr lang="en-US" sz="2800" dirty="0">
              <a:solidFill>
                <a:srgbClr val="C00000"/>
              </a:solidFill>
              <a:effectLst>
                <a:glow rad="101600">
                  <a:schemeClr val="accent1">
                    <a:satMod val="175000"/>
                    <a:alpha val="40000"/>
                  </a:schemeClr>
                </a:glow>
              </a:effectLst>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a:xfrm>
            <a:off x="5269967" y="720762"/>
            <a:ext cx="6086475" cy="5157958"/>
          </a:xfrm>
        </p:spPr>
        <p:txBody>
          <a:bodyPr>
            <a:normAutofit/>
          </a:bodyPr>
          <a:lstStyle/>
          <a:p>
            <a:r>
              <a:rPr lang="en-US" sz="2000" dirty="0"/>
              <a:t>The Truth is the conclusion of a matter; not only independent facts. (Deductive reasoning)</a:t>
            </a:r>
          </a:p>
          <a:p>
            <a:endParaRPr lang="en-US" sz="2000" dirty="0"/>
          </a:p>
          <a:p>
            <a:r>
              <a:rPr lang="en-US" sz="2000" dirty="0"/>
              <a:t>The truth is absolute; not relative.</a:t>
            </a:r>
          </a:p>
          <a:p>
            <a:pPr lvl="1"/>
            <a:r>
              <a:rPr lang="en-US" dirty="0"/>
              <a:t>Absolute truth is something that is true at all times and in all places. It is something that is always true no matter what the circumstances. It is a fact that cannot be changed. </a:t>
            </a:r>
          </a:p>
          <a:p>
            <a:endParaRPr lang="en-US" sz="2000" dirty="0"/>
          </a:p>
          <a:p>
            <a:r>
              <a:rPr lang="en-US" sz="2000" dirty="0"/>
              <a:t>Functions of the Truth</a:t>
            </a:r>
          </a:p>
          <a:p>
            <a:pPr lvl="1"/>
            <a:r>
              <a:rPr lang="en-US" dirty="0"/>
              <a:t>Frees us (John 8:32)</a:t>
            </a:r>
          </a:p>
          <a:p>
            <a:pPr lvl="1"/>
            <a:r>
              <a:rPr lang="en-US" dirty="0"/>
              <a:t>Sanctifies us (John 17:17)</a:t>
            </a:r>
          </a:p>
          <a:p>
            <a:pPr lvl="1"/>
            <a:r>
              <a:rPr lang="en-US" dirty="0"/>
              <a:t>Secures us (Ephesians 6:14)</a:t>
            </a:r>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a:t>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08.24.2018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66075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E18C9-A34F-49C5-973E-6760D1EF1059}"/>
              </a:ext>
            </a:extLst>
          </p:cNvPr>
          <p:cNvSpPr>
            <a:spLocks noGrp="1"/>
          </p:cNvSpPr>
          <p:nvPr>
            <p:ph type="title"/>
          </p:nvPr>
        </p:nvSpPr>
        <p:spPr>
          <a:xfrm>
            <a:off x="3040025" y="678572"/>
            <a:ext cx="6237455" cy="569086"/>
          </a:xfrm>
        </p:spPr>
        <p:txBody>
          <a:bodyPr>
            <a:normAutofit/>
          </a:bodyPr>
          <a:lstStyle/>
          <a:p>
            <a:r>
              <a:rPr lang="en-US" dirty="0"/>
              <a:t>DISCUSSION QUESTION</a:t>
            </a:r>
            <a:endParaRPr lang="ru-RU" dirty="0"/>
          </a:p>
        </p:txBody>
      </p:sp>
      <p:pic>
        <p:nvPicPr>
          <p:cNvPr id="22" name="Picture Placeholder 21" descr="Abstract background">
            <a:extLst>
              <a:ext uri="{FF2B5EF4-FFF2-40B4-BE49-F238E27FC236}">
                <a16:creationId xmlns:a16="http://schemas.microsoft.com/office/drawing/2014/main" id="{0342E5A4-E598-4185-B93F-5814F00C2011}"/>
              </a:ext>
            </a:extLst>
          </p:cNvPr>
          <p:cNvPicPr>
            <a:picLocks noGrp="1" noChangeAspect="1"/>
          </p:cNvPicPr>
          <p:nvPr>
            <p:ph type="pic" sz="quarter" idx="15"/>
          </p:nvPr>
        </p:nvPicPr>
        <p:blipFill>
          <a:blip r:embed="rId2">
            <a:extLst>
              <a:ext uri="{28A0092B-C50C-407E-A947-70E740481C1C}">
                <a14:useLocalDpi xmlns:a14="http://schemas.microsoft.com/office/drawing/2010/main" val="0"/>
              </a:ext>
            </a:extLst>
          </a:blip>
          <a:srcRect/>
          <a:stretch>
            <a:fillRect/>
          </a:stretch>
        </p:blipFill>
        <p:spPr>
          <a:xfrm>
            <a:off x="1" y="1629333"/>
            <a:ext cx="12191999" cy="3493008"/>
          </a:xfrm>
        </p:spPr>
      </p:pic>
      <p:sp>
        <p:nvSpPr>
          <p:cNvPr id="3" name="Text Placeholder 2">
            <a:extLst>
              <a:ext uri="{FF2B5EF4-FFF2-40B4-BE49-F238E27FC236}">
                <a16:creationId xmlns:a16="http://schemas.microsoft.com/office/drawing/2014/main" id="{C679F2E6-BA14-4C8A-ABD2-DF50609348D1}"/>
              </a:ext>
            </a:extLst>
          </p:cNvPr>
          <p:cNvSpPr>
            <a:spLocks noGrp="1"/>
          </p:cNvSpPr>
          <p:nvPr>
            <p:ph type="body" idx="1"/>
          </p:nvPr>
        </p:nvSpPr>
        <p:spPr>
          <a:xfrm>
            <a:off x="1593925" y="2258881"/>
            <a:ext cx="9004150" cy="2233912"/>
          </a:xfrm>
        </p:spPr>
        <p:txBody>
          <a:bodyPr>
            <a:noAutofit/>
          </a:bodyPr>
          <a:lstStyle/>
          <a:p>
            <a:r>
              <a:rPr lang="en-US" sz="5400" dirty="0"/>
              <a:t>Why Do Some People Choose Lies over Truth?</a:t>
            </a:r>
            <a:endParaRPr lang="ru-RU" sz="5400" dirty="0"/>
          </a:p>
        </p:txBody>
      </p:sp>
      <p:sp>
        <p:nvSpPr>
          <p:cNvPr id="5" name="Footer Placeholder 4">
            <a:extLst>
              <a:ext uri="{FF2B5EF4-FFF2-40B4-BE49-F238E27FC236}">
                <a16:creationId xmlns:a16="http://schemas.microsoft.com/office/drawing/2014/main" id="{1ED7D25D-51F0-4AAA-86C5-F3584C0E8A44}"/>
              </a:ext>
            </a:extLst>
          </p:cNvPr>
          <p:cNvSpPr>
            <a:spLocks noGrp="1"/>
          </p:cNvSpPr>
          <p:nvPr>
            <p:ph type="ftr" sz="quarter" idx="11"/>
          </p:nvPr>
        </p:nvSpPr>
        <p:spPr/>
        <p:txBody>
          <a:bodyPr/>
          <a:lstStyle/>
          <a:p>
            <a:r>
              <a:rPr lang="en-US"/>
              <a:t>7 "I AM" STATMENTS OF JESUS</a:t>
            </a:r>
            <a:endParaRPr lang="ru-RU" dirty="0"/>
          </a:p>
        </p:txBody>
      </p:sp>
      <p:sp>
        <p:nvSpPr>
          <p:cNvPr id="4" name="Date Placeholder 3">
            <a:extLst>
              <a:ext uri="{FF2B5EF4-FFF2-40B4-BE49-F238E27FC236}">
                <a16:creationId xmlns:a16="http://schemas.microsoft.com/office/drawing/2014/main" id="{F48CF653-A1E7-473E-A717-8659C5E457A1}"/>
              </a:ext>
            </a:extLst>
          </p:cNvPr>
          <p:cNvSpPr>
            <a:spLocks noGrp="1"/>
          </p:cNvSpPr>
          <p:nvPr>
            <p:ph type="dt" sz="half" idx="10"/>
          </p:nvPr>
        </p:nvSpPr>
        <p:spPr/>
        <p:txBody>
          <a:bodyPr/>
          <a:lstStyle/>
          <a:p>
            <a:r>
              <a:rPr lang="en-US"/>
              <a:t>08.24.2018</a:t>
            </a:r>
            <a:endParaRPr lang="ru-RU" dirty="0"/>
          </a:p>
        </p:txBody>
      </p:sp>
      <p:pic>
        <p:nvPicPr>
          <p:cNvPr id="14" name="Picture Placeholder 13"/>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3398618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11F97-1677-43C0-8ED0-4CB92A533315}"/>
              </a:ext>
            </a:extLst>
          </p:cNvPr>
          <p:cNvSpPr>
            <a:spLocks noGrp="1"/>
          </p:cNvSpPr>
          <p:nvPr>
            <p:ph type="title"/>
          </p:nvPr>
        </p:nvSpPr>
        <p:spPr/>
        <p:txBody>
          <a:bodyPr/>
          <a:lstStyle/>
          <a:p>
            <a:r>
              <a:rPr lang="en-US" dirty="0"/>
              <a:t>The Life</a:t>
            </a:r>
            <a:endParaRPr lang="ru-RU" dirty="0"/>
          </a:p>
        </p:txBody>
      </p:sp>
      <p:sp>
        <p:nvSpPr>
          <p:cNvPr id="3" name="Text Placeholder 2">
            <a:extLst>
              <a:ext uri="{FF2B5EF4-FFF2-40B4-BE49-F238E27FC236}">
                <a16:creationId xmlns:a16="http://schemas.microsoft.com/office/drawing/2014/main" id="{477ADD4D-2C19-4F7E-B75C-08B47053AF74}"/>
              </a:ext>
            </a:extLst>
          </p:cNvPr>
          <p:cNvSpPr>
            <a:spLocks noGrp="1"/>
          </p:cNvSpPr>
          <p:nvPr>
            <p:ph type="body" idx="1"/>
          </p:nvPr>
        </p:nvSpPr>
        <p:spPr/>
        <p:txBody>
          <a:bodyPr>
            <a:normAutofit fontScale="85000" lnSpcReduction="20000"/>
            <a:scene3d>
              <a:camera prst="orthographicFront"/>
              <a:lightRig rig="threePt" dir="t"/>
            </a:scene3d>
            <a:sp3d extrusionH="57150">
              <a:bevelT h="25400" prst="softRound"/>
            </a:sp3d>
          </a:bodyPr>
          <a:lstStyle/>
          <a:p>
            <a:r>
              <a:rPr lang="en-US" sz="2800" dirty="0"/>
              <a:t>“But whosoever </a:t>
            </a:r>
            <a:r>
              <a:rPr lang="en-US" sz="2800" dirty="0" err="1"/>
              <a:t>drinketh</a:t>
            </a:r>
            <a:r>
              <a:rPr lang="en-US" sz="2800" dirty="0"/>
              <a:t> of the water that I shall give him shall never thirst; but the water that I shall give him shall be in him a well of water springing up into everlasting life.</a:t>
            </a:r>
            <a:endParaRPr lang="en-US" sz="2800" dirty="0">
              <a:solidFill>
                <a:srgbClr val="C00000"/>
              </a:solidFill>
              <a:effectLst>
                <a:glow rad="101600">
                  <a:schemeClr val="accent1">
                    <a:satMod val="175000"/>
                    <a:alpha val="40000"/>
                  </a:schemeClr>
                </a:glow>
              </a:effectLst>
            </a:endParaRPr>
          </a:p>
        </p:txBody>
      </p:sp>
      <p:sp>
        <p:nvSpPr>
          <p:cNvPr id="9" name="Text Placeholder 8">
            <a:extLst>
              <a:ext uri="{FF2B5EF4-FFF2-40B4-BE49-F238E27FC236}">
                <a16:creationId xmlns:a16="http://schemas.microsoft.com/office/drawing/2014/main" id="{145EDD4A-55D8-42A3-A994-187444614283}"/>
              </a:ext>
            </a:extLst>
          </p:cNvPr>
          <p:cNvSpPr>
            <a:spLocks noGrp="1"/>
          </p:cNvSpPr>
          <p:nvPr>
            <p:ph type="body" idx="34"/>
          </p:nvPr>
        </p:nvSpPr>
        <p:spPr>
          <a:xfrm>
            <a:off x="5269967" y="720762"/>
            <a:ext cx="6086475" cy="5157958"/>
          </a:xfrm>
        </p:spPr>
        <p:txBody>
          <a:bodyPr>
            <a:normAutofit/>
          </a:bodyPr>
          <a:lstStyle/>
          <a:p>
            <a:r>
              <a:rPr lang="en-US" sz="2000" dirty="0"/>
              <a:t>Life is connection to God who is the giver of life</a:t>
            </a:r>
          </a:p>
          <a:p>
            <a:pPr lvl="1"/>
            <a:r>
              <a:rPr lang="en-US" dirty="0"/>
              <a:t>(Genesis 2:7) And the Lord God formed man of the dust of the ground, and breathed into his nostrils the breath of life; and man became a living soul.</a:t>
            </a:r>
          </a:p>
          <a:p>
            <a:endParaRPr lang="en-US" sz="2000" dirty="0"/>
          </a:p>
          <a:p>
            <a:r>
              <a:rPr lang="en-US" sz="2000" dirty="0"/>
              <a:t>Life is perpetual sustenance that cannot be gotten externally.  (John 4:14)</a:t>
            </a:r>
          </a:p>
          <a:p>
            <a:endParaRPr lang="en-US" sz="2000" dirty="0"/>
          </a:p>
          <a:p>
            <a:r>
              <a:rPr lang="en-US" sz="2000" dirty="0"/>
              <a:t>Life is giving by the Spirit and the word of God (John 6:63)</a:t>
            </a:r>
          </a:p>
          <a:p>
            <a:endParaRPr lang="en-US" sz="2000" dirty="0"/>
          </a:p>
          <a:p>
            <a:r>
              <a:rPr lang="en-US" sz="2000" dirty="0"/>
              <a:t>Words can generate life and death</a:t>
            </a:r>
          </a:p>
          <a:p>
            <a:pPr lvl="1"/>
            <a:r>
              <a:rPr lang="en-US" dirty="0"/>
              <a:t>Proverbs 18:21 Death and life are in the power of the tongue: and they that love it shall eat the fruit thereof.</a:t>
            </a:r>
            <a:endParaRPr lang="ru-RU" dirty="0"/>
          </a:p>
        </p:txBody>
      </p:sp>
      <p:sp>
        <p:nvSpPr>
          <p:cNvPr id="5" name="Footer Placeholder 4">
            <a:extLst>
              <a:ext uri="{FF2B5EF4-FFF2-40B4-BE49-F238E27FC236}">
                <a16:creationId xmlns:a16="http://schemas.microsoft.com/office/drawing/2014/main" id="{9FAA6E94-F4BD-48C1-B0FD-D2D7F6F6D2A8}"/>
              </a:ext>
            </a:extLst>
          </p:cNvPr>
          <p:cNvSpPr>
            <a:spLocks noGrp="1"/>
          </p:cNvSpPr>
          <p:nvPr>
            <p:ph type="ftr" sz="quarter" idx="11"/>
          </p:nvPr>
        </p:nvSpPr>
        <p:spPr/>
        <p:txBody>
          <a:bodyPr/>
          <a:lstStyle/>
          <a:p>
            <a:r>
              <a:rPr lang="en-US" dirty="0"/>
              <a:t>7 "I AM" STATMENTS OF JESUS</a:t>
            </a:r>
            <a:endParaRPr lang="ru-RU" dirty="0"/>
          </a:p>
        </p:txBody>
      </p:sp>
      <p:sp>
        <p:nvSpPr>
          <p:cNvPr id="4" name="Date Placeholder 3">
            <a:extLst>
              <a:ext uri="{FF2B5EF4-FFF2-40B4-BE49-F238E27FC236}">
                <a16:creationId xmlns:a16="http://schemas.microsoft.com/office/drawing/2014/main" id="{A5FD2C9D-BA15-406F-8A48-BDACE07BE101}"/>
              </a:ext>
            </a:extLst>
          </p:cNvPr>
          <p:cNvSpPr>
            <a:spLocks noGrp="1"/>
          </p:cNvSpPr>
          <p:nvPr>
            <p:ph type="dt" sz="half" idx="10"/>
          </p:nvPr>
        </p:nvSpPr>
        <p:spPr/>
        <p:txBody>
          <a:bodyPr/>
          <a:lstStyle/>
          <a:p>
            <a:r>
              <a:rPr lang="en-US"/>
              <a:t>08.24.2018</a:t>
            </a:r>
            <a:endParaRPr lang="ru-RU" dirty="0"/>
          </a:p>
        </p:txBody>
      </p:sp>
      <p:pic>
        <p:nvPicPr>
          <p:cNvPr id="10" name="Picture Placeholder 9"/>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3894768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FA9230-37E2-4CEB-A3E5-B704CE27367E}"/>
              </a:ext>
            </a:extLst>
          </p:cNvPr>
          <p:cNvSpPr>
            <a:spLocks noGrp="1"/>
          </p:cNvSpPr>
          <p:nvPr>
            <p:ph type="title"/>
          </p:nvPr>
        </p:nvSpPr>
        <p:spPr/>
        <p:txBody>
          <a:bodyPr/>
          <a:lstStyle/>
          <a:p>
            <a:r>
              <a:rPr lang="en-US" dirty="0"/>
              <a:t>3 Takeaways</a:t>
            </a:r>
            <a:endParaRPr lang="ru-RU" dirty="0"/>
          </a:p>
        </p:txBody>
      </p:sp>
      <p:sp>
        <p:nvSpPr>
          <p:cNvPr id="6" name="Text Placeholder 5">
            <a:extLst>
              <a:ext uri="{FF2B5EF4-FFF2-40B4-BE49-F238E27FC236}">
                <a16:creationId xmlns:a16="http://schemas.microsoft.com/office/drawing/2014/main" id="{04CE41FD-E209-4A5A-A2E8-544E35CFA6C5}"/>
              </a:ext>
            </a:extLst>
          </p:cNvPr>
          <p:cNvSpPr>
            <a:spLocks noGrp="1"/>
          </p:cNvSpPr>
          <p:nvPr>
            <p:ph type="body" idx="1"/>
          </p:nvPr>
        </p:nvSpPr>
        <p:spPr/>
        <p:txBody>
          <a:bodyPr/>
          <a:lstStyle/>
          <a:p>
            <a:r>
              <a:rPr lang="en-US" dirty="0"/>
              <a:t>I Am The Way, The Truth, and the Life</a:t>
            </a:r>
            <a:endParaRPr lang="ru-RU" dirty="0"/>
          </a:p>
        </p:txBody>
      </p:sp>
      <p:sp>
        <p:nvSpPr>
          <p:cNvPr id="10" name="Text Placeholder 9">
            <a:extLst>
              <a:ext uri="{FF2B5EF4-FFF2-40B4-BE49-F238E27FC236}">
                <a16:creationId xmlns:a16="http://schemas.microsoft.com/office/drawing/2014/main" id="{89BE0DA3-3A03-418B-B7CF-0D4107499B9C}"/>
              </a:ext>
            </a:extLst>
          </p:cNvPr>
          <p:cNvSpPr>
            <a:spLocks noGrp="1"/>
          </p:cNvSpPr>
          <p:nvPr>
            <p:ph type="body" sz="quarter" idx="26"/>
          </p:nvPr>
        </p:nvSpPr>
        <p:spPr/>
        <p:txBody>
          <a:bodyPr/>
          <a:lstStyle/>
          <a:p>
            <a:r>
              <a:rPr lang="en-US" dirty="0"/>
              <a:t>1</a:t>
            </a:r>
            <a:endParaRPr lang="ru-RU" dirty="0"/>
          </a:p>
        </p:txBody>
      </p:sp>
      <p:sp>
        <p:nvSpPr>
          <p:cNvPr id="9" name="Text Placeholder 8">
            <a:extLst>
              <a:ext uri="{FF2B5EF4-FFF2-40B4-BE49-F238E27FC236}">
                <a16:creationId xmlns:a16="http://schemas.microsoft.com/office/drawing/2014/main" id="{4E74A44B-1AAF-44D0-A426-104890F03E29}"/>
              </a:ext>
            </a:extLst>
          </p:cNvPr>
          <p:cNvSpPr>
            <a:spLocks noGrp="1"/>
          </p:cNvSpPr>
          <p:nvPr>
            <p:ph type="body" idx="16"/>
          </p:nvPr>
        </p:nvSpPr>
        <p:spPr/>
        <p:txBody>
          <a:bodyPr/>
          <a:lstStyle/>
          <a:p>
            <a:r>
              <a:rPr lang="en-US" dirty="0"/>
              <a:t>The Way</a:t>
            </a:r>
            <a:endParaRPr lang="ru-RU" dirty="0"/>
          </a:p>
        </p:txBody>
      </p:sp>
      <p:sp>
        <p:nvSpPr>
          <p:cNvPr id="8" name="Text Placeholder 7">
            <a:extLst>
              <a:ext uri="{FF2B5EF4-FFF2-40B4-BE49-F238E27FC236}">
                <a16:creationId xmlns:a16="http://schemas.microsoft.com/office/drawing/2014/main" id="{D5450AF9-6A8E-4054-A832-F7BF5DA0E16C}"/>
              </a:ext>
            </a:extLst>
          </p:cNvPr>
          <p:cNvSpPr>
            <a:spLocks noGrp="1"/>
          </p:cNvSpPr>
          <p:nvPr>
            <p:ph type="body" idx="14"/>
          </p:nvPr>
        </p:nvSpPr>
        <p:spPr/>
        <p:txBody>
          <a:bodyPr>
            <a:normAutofit/>
          </a:bodyPr>
          <a:lstStyle/>
          <a:p>
            <a:r>
              <a:rPr lang="en-US" dirty="0"/>
              <a:t>Mankind searches for various ways to get to his destination, but only Jesus leads to eternal life.  The way is the road less travelled and is characterized by peace, wisdom, and being upright. </a:t>
            </a:r>
            <a:endParaRPr lang="ru-RU" dirty="0"/>
          </a:p>
        </p:txBody>
      </p:sp>
      <p:sp>
        <p:nvSpPr>
          <p:cNvPr id="12" name="Text Placeholder 11">
            <a:extLst>
              <a:ext uri="{FF2B5EF4-FFF2-40B4-BE49-F238E27FC236}">
                <a16:creationId xmlns:a16="http://schemas.microsoft.com/office/drawing/2014/main" id="{CC46A248-3DD2-4083-A410-269D3C38BC7D}"/>
              </a:ext>
            </a:extLst>
          </p:cNvPr>
          <p:cNvSpPr>
            <a:spLocks noGrp="1"/>
          </p:cNvSpPr>
          <p:nvPr>
            <p:ph type="body" sz="quarter" idx="28"/>
          </p:nvPr>
        </p:nvSpPr>
        <p:spPr/>
        <p:txBody>
          <a:bodyPr/>
          <a:lstStyle/>
          <a:p>
            <a:r>
              <a:rPr lang="en-US" dirty="0"/>
              <a:t>2</a:t>
            </a:r>
            <a:endParaRPr lang="ru-RU" dirty="0"/>
          </a:p>
        </p:txBody>
      </p:sp>
      <p:sp>
        <p:nvSpPr>
          <p:cNvPr id="13" name="Text Placeholder 12">
            <a:extLst>
              <a:ext uri="{FF2B5EF4-FFF2-40B4-BE49-F238E27FC236}">
                <a16:creationId xmlns:a16="http://schemas.microsoft.com/office/drawing/2014/main" id="{C2591E4E-87B2-4D64-B582-FBD4968920C5}"/>
              </a:ext>
            </a:extLst>
          </p:cNvPr>
          <p:cNvSpPr>
            <a:spLocks noGrp="1"/>
          </p:cNvSpPr>
          <p:nvPr>
            <p:ph type="body" idx="29"/>
          </p:nvPr>
        </p:nvSpPr>
        <p:spPr/>
        <p:txBody>
          <a:bodyPr>
            <a:normAutofit/>
          </a:bodyPr>
          <a:lstStyle/>
          <a:p>
            <a:r>
              <a:rPr lang="en-US" dirty="0"/>
              <a:t>The Truth</a:t>
            </a:r>
            <a:endParaRPr lang="ru-RU" dirty="0"/>
          </a:p>
        </p:txBody>
      </p:sp>
      <p:sp>
        <p:nvSpPr>
          <p:cNvPr id="11" name="Text Placeholder 10">
            <a:extLst>
              <a:ext uri="{FF2B5EF4-FFF2-40B4-BE49-F238E27FC236}">
                <a16:creationId xmlns:a16="http://schemas.microsoft.com/office/drawing/2014/main" id="{D02433E8-0DB5-41D8-8B35-D76C17922FE5}"/>
              </a:ext>
            </a:extLst>
          </p:cNvPr>
          <p:cNvSpPr>
            <a:spLocks noGrp="1"/>
          </p:cNvSpPr>
          <p:nvPr>
            <p:ph type="body" idx="27"/>
          </p:nvPr>
        </p:nvSpPr>
        <p:spPr/>
        <p:txBody>
          <a:bodyPr>
            <a:normAutofit/>
          </a:bodyPr>
          <a:lstStyle/>
          <a:p>
            <a:r>
              <a:rPr lang="en-US" dirty="0"/>
              <a:t>Truth is absolute and stands on its own.  Jesus is the truth because God is the arbiter of truth.  If the truth hurts, then it’s probably because it is combating a lie that we are married to or against the desires of our flesh and soul.</a:t>
            </a:r>
            <a:endParaRPr lang="ru-RU" dirty="0"/>
          </a:p>
        </p:txBody>
      </p:sp>
      <p:sp>
        <p:nvSpPr>
          <p:cNvPr id="15" name="Text Placeholder 14">
            <a:extLst>
              <a:ext uri="{FF2B5EF4-FFF2-40B4-BE49-F238E27FC236}">
                <a16:creationId xmlns:a16="http://schemas.microsoft.com/office/drawing/2014/main" id="{A0DE6855-935C-4D9C-A6CA-A30ED4BC73A2}"/>
              </a:ext>
            </a:extLst>
          </p:cNvPr>
          <p:cNvSpPr>
            <a:spLocks noGrp="1"/>
          </p:cNvSpPr>
          <p:nvPr>
            <p:ph type="body" sz="quarter" idx="31"/>
          </p:nvPr>
        </p:nvSpPr>
        <p:spPr/>
        <p:txBody>
          <a:bodyPr/>
          <a:lstStyle/>
          <a:p>
            <a:r>
              <a:rPr lang="en-US" dirty="0"/>
              <a:t>3</a:t>
            </a:r>
            <a:endParaRPr lang="ru-RU" dirty="0"/>
          </a:p>
        </p:txBody>
      </p:sp>
      <p:sp>
        <p:nvSpPr>
          <p:cNvPr id="16" name="Text Placeholder 15">
            <a:extLst>
              <a:ext uri="{FF2B5EF4-FFF2-40B4-BE49-F238E27FC236}">
                <a16:creationId xmlns:a16="http://schemas.microsoft.com/office/drawing/2014/main" id="{A9BECA94-5E25-4E6D-A58C-7792A89CED7C}"/>
              </a:ext>
            </a:extLst>
          </p:cNvPr>
          <p:cNvSpPr>
            <a:spLocks noGrp="1"/>
          </p:cNvSpPr>
          <p:nvPr>
            <p:ph type="body" idx="32"/>
          </p:nvPr>
        </p:nvSpPr>
        <p:spPr/>
        <p:txBody>
          <a:bodyPr>
            <a:normAutofit/>
          </a:bodyPr>
          <a:lstStyle/>
          <a:p>
            <a:r>
              <a:rPr lang="en-US" dirty="0"/>
              <a:t>The Life</a:t>
            </a:r>
            <a:endParaRPr lang="ru-RU" dirty="0"/>
          </a:p>
        </p:txBody>
      </p:sp>
      <p:sp>
        <p:nvSpPr>
          <p:cNvPr id="14" name="Text Placeholder 13">
            <a:extLst>
              <a:ext uri="{FF2B5EF4-FFF2-40B4-BE49-F238E27FC236}">
                <a16:creationId xmlns:a16="http://schemas.microsoft.com/office/drawing/2014/main" id="{1A32FF73-A652-43C6-96BD-425851F591BC}"/>
              </a:ext>
            </a:extLst>
          </p:cNvPr>
          <p:cNvSpPr>
            <a:spLocks noGrp="1"/>
          </p:cNvSpPr>
          <p:nvPr>
            <p:ph type="body" idx="30"/>
          </p:nvPr>
        </p:nvSpPr>
        <p:spPr/>
        <p:txBody>
          <a:bodyPr>
            <a:normAutofit/>
          </a:bodyPr>
          <a:lstStyle/>
          <a:p>
            <a:r>
              <a:rPr lang="en-US" dirty="0"/>
              <a:t>True life is being connected to God who is our source.  It’s like a cell phone being plugged into an outlet.  Without being plugged in, it begins to die.  However, Jesus promised rivers of living water out of our bellies.</a:t>
            </a:r>
            <a:endParaRPr lang="ru-RU" dirty="0"/>
          </a:p>
        </p:txBody>
      </p:sp>
      <p:sp>
        <p:nvSpPr>
          <p:cNvPr id="3" name="Footer Placeholder 2">
            <a:extLst>
              <a:ext uri="{FF2B5EF4-FFF2-40B4-BE49-F238E27FC236}">
                <a16:creationId xmlns:a16="http://schemas.microsoft.com/office/drawing/2014/main" id="{6EF07EF2-7D34-4156-A053-F39C573604F8}"/>
              </a:ext>
            </a:extLst>
          </p:cNvPr>
          <p:cNvSpPr>
            <a:spLocks noGrp="1"/>
          </p:cNvSpPr>
          <p:nvPr>
            <p:ph type="ftr" sz="quarter" idx="11"/>
          </p:nvPr>
        </p:nvSpPr>
        <p:spPr/>
        <p:txBody>
          <a:bodyPr/>
          <a:lstStyle/>
          <a:p>
            <a:r>
              <a:rPr lang="en-US"/>
              <a:t>7 "I AM" STATMENTS OF JESUS</a:t>
            </a:r>
            <a:endParaRPr lang="ru-RU" dirty="0"/>
          </a:p>
        </p:txBody>
      </p:sp>
      <p:sp>
        <p:nvSpPr>
          <p:cNvPr id="2" name="Date Placeholder 1">
            <a:extLst>
              <a:ext uri="{FF2B5EF4-FFF2-40B4-BE49-F238E27FC236}">
                <a16:creationId xmlns:a16="http://schemas.microsoft.com/office/drawing/2014/main" id="{AC3AE2A4-3957-4B28-BF08-92D47AFB3D61}"/>
              </a:ext>
            </a:extLst>
          </p:cNvPr>
          <p:cNvSpPr>
            <a:spLocks noGrp="1"/>
          </p:cNvSpPr>
          <p:nvPr>
            <p:ph type="dt" sz="half" idx="10"/>
          </p:nvPr>
        </p:nvSpPr>
        <p:spPr/>
        <p:txBody>
          <a:bodyPr/>
          <a:lstStyle/>
          <a:p>
            <a:r>
              <a:rPr lang="en-US"/>
              <a:t>08.24.2018</a:t>
            </a:r>
            <a:endParaRPr lang="ru-RU" dirty="0"/>
          </a:p>
        </p:txBody>
      </p:sp>
      <p:pic>
        <p:nvPicPr>
          <p:cNvPr id="18" name="Picture Placeholder 17"/>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13" b="6513"/>
          <a:stretch>
            <a:fillRect/>
          </a:stretch>
        </p:blipFill>
        <p:spPr/>
      </p:pic>
    </p:spTree>
    <p:extLst>
      <p:ext uri="{BB962C8B-B14F-4D97-AF65-F5344CB8AC3E}">
        <p14:creationId xmlns:p14="http://schemas.microsoft.com/office/powerpoint/2010/main" val="3310176776"/>
      </p:ext>
    </p:extLst>
  </p:cSld>
  <p:clrMapOvr>
    <a:masterClrMapping/>
  </p:clrMapOvr>
</p:sld>
</file>

<file path=ppt/theme/theme1.xml><?xml version="1.0" encoding="utf-8"?>
<a:theme xmlns:a="http://schemas.openxmlformats.org/drawingml/2006/main" name="Office Theme">
  <a:themeElements>
    <a:clrScheme name="Custom 12">
      <a:dk1>
        <a:srgbClr val="00BBBB"/>
      </a:dk1>
      <a:lt1>
        <a:srgbClr val="000000"/>
      </a:lt1>
      <a:dk2>
        <a:srgbClr val="999999"/>
      </a:dk2>
      <a:lt2>
        <a:srgbClr val="FFFFFF"/>
      </a:lt2>
      <a:accent1>
        <a:srgbClr val="004448"/>
      </a:accent1>
      <a:accent2>
        <a:srgbClr val="482845"/>
      </a:accent2>
      <a:accent3>
        <a:srgbClr val="7A0000"/>
      </a:accent3>
      <a:accent4>
        <a:srgbClr val="969959"/>
      </a:accent4>
      <a:accent5>
        <a:srgbClr val="225B5F"/>
      </a:accent5>
      <a:accent6>
        <a:srgbClr val="3D8C41"/>
      </a:accent6>
      <a:hlink>
        <a:srgbClr val="7F7F7F"/>
      </a:hlink>
      <a:folHlink>
        <a:srgbClr val="7F7F7F"/>
      </a:folHlink>
    </a:clrScheme>
    <a:fontScheme name="Custom 13">
      <a:majorFont>
        <a:latin typeface="Gill Sans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Generic-Futuristic_PitchDeck_MO - v4" id="{7F749800-3A3C-4317-BB42-65FF5117B80A}" vid="{6E862B3B-64AA-4F39-AF42-C857CAC74A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A747AC-62EA-4B5E-9847-8A31C2D0B98B}">
  <ds:schemaRefs>
    <ds:schemaRef ds:uri="http://www.w3.org/XML/1998/namespace"/>
    <ds:schemaRef ds:uri="http://schemas.openxmlformats.org/package/2006/metadata/core-properties"/>
    <ds:schemaRef ds:uri="http://schemas.microsoft.com/office/2006/metadata/properties"/>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fb0879af-3eba-417a-a55a-ffe6dcd6ca77"/>
    <ds:schemaRef ds:uri="6dc4bcd6-49db-4c07-9060-8acfc67cef9f"/>
    <ds:schemaRef ds:uri="http://schemas.microsoft.com/sharepoint/v3"/>
  </ds:schemaRefs>
</ds:datastoreItem>
</file>

<file path=customXml/itemProps2.xml><?xml version="1.0" encoding="utf-8"?>
<ds:datastoreItem xmlns:ds="http://schemas.openxmlformats.org/officeDocument/2006/customXml" ds:itemID="{9B3DC63F-5FE4-44D4-BE8F-9E1E78FEAB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E00A53-64CD-4B41-B21E-6D4589F150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Futuristic pitch deck</Template>
  <TotalTime>0</TotalTime>
  <Words>982</Words>
  <Application>Microsoft Office PowerPoint</Application>
  <PresentationFormat>Widescreen</PresentationFormat>
  <Paragraphs>77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Courier New</vt:lpstr>
      <vt:lpstr>Gill Sans MT</vt:lpstr>
      <vt:lpstr>Segoe UI</vt:lpstr>
      <vt:lpstr>Segoe UI Light</vt:lpstr>
      <vt:lpstr>Segoe UI Semibold</vt:lpstr>
      <vt:lpstr>Tahoma</vt:lpstr>
      <vt:lpstr>Office Theme</vt:lpstr>
      <vt:lpstr>“I Am The Way, The Truth, and The Life”</vt:lpstr>
      <vt:lpstr>John 13-14</vt:lpstr>
      <vt:lpstr>John 14:1-6</vt:lpstr>
      <vt:lpstr>DISCUSSION QUESTION</vt:lpstr>
      <vt:lpstr>The Way</vt:lpstr>
      <vt:lpstr>The Truth</vt:lpstr>
      <vt:lpstr>DISCUSSION QUESTION</vt:lpstr>
      <vt:lpstr>The Life</vt:lpstr>
      <vt:lpstr>3 Takeaways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2018-07-13T12:47:50Z</dcterms:created>
  <dcterms:modified xsi:type="dcterms:W3CDTF">2018-09-06T22:13:05Z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