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2" r:id="rId4"/>
    <p:sldId id="267" r:id="rId5"/>
    <p:sldId id="266"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3/30/2018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3/30/2018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3/30/2018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3/30/2018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3/30/2018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D3E03-A3DF-4443-9C48-C5A383FF232C}"/>
              </a:ext>
            </a:extLst>
          </p:cNvPr>
          <p:cNvSpPr>
            <a:spLocks noGrp="1"/>
          </p:cNvSpPr>
          <p:nvPr>
            <p:ph type="ctrTitle"/>
          </p:nvPr>
        </p:nvSpPr>
        <p:spPr/>
        <p:txBody>
          <a:bodyPr/>
          <a:lstStyle/>
          <a:p>
            <a:r>
              <a:rPr lang="en-US" dirty="0"/>
              <a:t>Feet Shod With The Preparation of the gospel of Peace</a:t>
            </a:r>
          </a:p>
        </p:txBody>
      </p:sp>
      <p:sp>
        <p:nvSpPr>
          <p:cNvPr id="3" name="Subtitle 2">
            <a:extLst>
              <a:ext uri="{FF2B5EF4-FFF2-40B4-BE49-F238E27FC236}">
                <a16:creationId xmlns:a16="http://schemas.microsoft.com/office/drawing/2014/main" id="{7AEA5596-B2A2-4898-BE0D-0BC7AF854DDD}"/>
              </a:ext>
            </a:extLst>
          </p:cNvPr>
          <p:cNvSpPr>
            <a:spLocks noGrp="1"/>
          </p:cNvSpPr>
          <p:nvPr>
            <p:ph type="subTitle" idx="1"/>
          </p:nvPr>
        </p:nvSpPr>
        <p:spPr/>
        <p:txBody>
          <a:bodyPr/>
          <a:lstStyle/>
          <a:p>
            <a:r>
              <a:rPr lang="en-US" dirty="0"/>
              <a:t>Outfit of the day series (OOTD)</a:t>
            </a:r>
          </a:p>
        </p:txBody>
      </p:sp>
      <p:pic>
        <p:nvPicPr>
          <p:cNvPr id="6" name="Picture 5">
            <a:extLst>
              <a:ext uri="{FF2B5EF4-FFF2-40B4-BE49-F238E27FC236}">
                <a16:creationId xmlns:a16="http://schemas.microsoft.com/office/drawing/2014/main" id="{6A8F0A69-53A9-45C2-A718-A6E66CB3F023}"/>
              </a:ext>
            </a:extLst>
          </p:cNvPr>
          <p:cNvPicPr>
            <a:picLocks noChangeAspect="1"/>
          </p:cNvPicPr>
          <p:nvPr/>
        </p:nvPicPr>
        <p:blipFill>
          <a:blip r:embed="rId2"/>
          <a:stretch>
            <a:fillRect/>
          </a:stretch>
        </p:blipFill>
        <p:spPr>
          <a:xfrm>
            <a:off x="5101076" y="3085766"/>
            <a:ext cx="1989847" cy="3358586"/>
          </a:xfrm>
          <a:prstGeom prst="rect">
            <a:avLst/>
          </a:prstGeom>
        </p:spPr>
      </p:pic>
    </p:spTree>
    <p:extLst>
      <p:ext uri="{BB962C8B-B14F-4D97-AF65-F5344CB8AC3E}">
        <p14:creationId xmlns:p14="http://schemas.microsoft.com/office/powerpoint/2010/main" val="2778457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F1DFB-81B9-40E6-AE15-AC49B57F96FD}"/>
              </a:ext>
            </a:extLst>
          </p:cNvPr>
          <p:cNvSpPr>
            <a:spLocks noGrp="1"/>
          </p:cNvSpPr>
          <p:nvPr>
            <p:ph type="title"/>
          </p:nvPr>
        </p:nvSpPr>
        <p:spPr/>
        <p:txBody>
          <a:bodyPr/>
          <a:lstStyle/>
          <a:p>
            <a:r>
              <a:rPr lang="en-US" dirty="0"/>
              <a:t>The Breakdown</a:t>
            </a:r>
          </a:p>
        </p:txBody>
      </p:sp>
      <p:sp>
        <p:nvSpPr>
          <p:cNvPr id="3" name="Content Placeholder 2">
            <a:extLst>
              <a:ext uri="{FF2B5EF4-FFF2-40B4-BE49-F238E27FC236}">
                <a16:creationId xmlns:a16="http://schemas.microsoft.com/office/drawing/2014/main" id="{F852FB36-2B1B-4D6E-83AA-41A569F6F2E6}"/>
              </a:ext>
            </a:extLst>
          </p:cNvPr>
          <p:cNvSpPr>
            <a:spLocks noGrp="1"/>
          </p:cNvSpPr>
          <p:nvPr>
            <p:ph sz="half" idx="1"/>
          </p:nvPr>
        </p:nvSpPr>
        <p:spPr>
          <a:xfrm>
            <a:off x="581193" y="2228004"/>
            <a:ext cx="11146210" cy="4501270"/>
          </a:xfrm>
        </p:spPr>
        <p:txBody>
          <a:bodyPr>
            <a:noAutofit/>
          </a:bodyPr>
          <a:lstStyle/>
          <a:p>
            <a:pPr marL="0" indent="0">
              <a:buNone/>
            </a:pPr>
            <a:r>
              <a:rPr lang="en-US" sz="2400" dirty="0"/>
              <a:t>Galatians 6:15 And your feet shod with the preparation of the gospel of peace;</a:t>
            </a:r>
          </a:p>
          <a:p>
            <a:r>
              <a:rPr lang="en-US" sz="2400" dirty="0"/>
              <a:t>Shod – </a:t>
            </a:r>
            <a:r>
              <a:rPr lang="en-US" sz="2400" dirty="0" err="1"/>
              <a:t>hypodesamenoi</a:t>
            </a:r>
            <a:r>
              <a:rPr lang="en-US" sz="2400" dirty="0"/>
              <a:t> v. wearing footgear; having put on your feet</a:t>
            </a:r>
          </a:p>
          <a:p>
            <a:r>
              <a:rPr lang="en-US" sz="2400" dirty="0"/>
              <a:t>Preparation – Readiness 1 Peter 3:15 But sanctify the Lord God in your hearts: and be ready always to give an answer to every man that </a:t>
            </a:r>
            <a:r>
              <a:rPr lang="en-US" sz="2400" dirty="0" err="1"/>
              <a:t>asketh</a:t>
            </a:r>
            <a:r>
              <a:rPr lang="en-US" sz="2400" dirty="0"/>
              <a:t> you a reason of the hope that is in you with meekness and fear:</a:t>
            </a:r>
          </a:p>
          <a:p>
            <a:r>
              <a:rPr lang="en-US" sz="2400" dirty="0"/>
              <a:t>Gospel – Good news Isaiah 52:7 - How beautiful upon the mountains are the feet of him that </a:t>
            </a:r>
            <a:r>
              <a:rPr lang="en-US" sz="2400" dirty="0" err="1"/>
              <a:t>bringeth</a:t>
            </a:r>
            <a:r>
              <a:rPr lang="en-US" sz="2400" dirty="0"/>
              <a:t> good tidings, that </a:t>
            </a:r>
            <a:r>
              <a:rPr lang="en-US" sz="2400" dirty="0" err="1"/>
              <a:t>publisheth</a:t>
            </a:r>
            <a:r>
              <a:rPr lang="en-US" sz="2400" dirty="0"/>
              <a:t> peace; that </a:t>
            </a:r>
            <a:r>
              <a:rPr lang="en-US" sz="2400" dirty="0" err="1"/>
              <a:t>bringeth</a:t>
            </a:r>
            <a:r>
              <a:rPr lang="en-US" sz="2400" dirty="0"/>
              <a:t> good tidings of good, that </a:t>
            </a:r>
            <a:r>
              <a:rPr lang="en-US" sz="2400" dirty="0" err="1"/>
              <a:t>publisheth</a:t>
            </a:r>
            <a:r>
              <a:rPr lang="en-US" sz="2400" dirty="0"/>
              <a:t> salvation; that </a:t>
            </a:r>
            <a:r>
              <a:rPr lang="en-US" sz="2400" dirty="0" err="1"/>
              <a:t>saith</a:t>
            </a:r>
            <a:r>
              <a:rPr lang="en-US" sz="2400" dirty="0"/>
              <a:t> unto Zion, Thy God </a:t>
            </a:r>
            <a:r>
              <a:rPr lang="en-US" sz="2400" dirty="0" err="1"/>
              <a:t>reigneth</a:t>
            </a:r>
            <a:r>
              <a:rPr lang="en-US" sz="2400" dirty="0"/>
              <a:t>!</a:t>
            </a:r>
          </a:p>
          <a:p>
            <a:r>
              <a:rPr lang="en-US" sz="2400" dirty="0"/>
              <a:t>Peace - Peace</a:t>
            </a:r>
          </a:p>
        </p:txBody>
      </p:sp>
    </p:spTree>
    <p:extLst>
      <p:ext uri="{BB962C8B-B14F-4D97-AF65-F5344CB8AC3E}">
        <p14:creationId xmlns:p14="http://schemas.microsoft.com/office/powerpoint/2010/main" val="616109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F1DFB-81B9-40E6-AE15-AC49B57F96FD}"/>
              </a:ext>
            </a:extLst>
          </p:cNvPr>
          <p:cNvSpPr>
            <a:spLocks noGrp="1"/>
          </p:cNvSpPr>
          <p:nvPr>
            <p:ph type="title"/>
          </p:nvPr>
        </p:nvSpPr>
        <p:spPr/>
        <p:txBody>
          <a:bodyPr/>
          <a:lstStyle/>
          <a:p>
            <a:r>
              <a:rPr lang="en-US" dirty="0"/>
              <a:t>Territory / Movement</a:t>
            </a:r>
          </a:p>
        </p:txBody>
      </p:sp>
      <p:sp>
        <p:nvSpPr>
          <p:cNvPr id="3" name="Content Placeholder 2">
            <a:extLst>
              <a:ext uri="{FF2B5EF4-FFF2-40B4-BE49-F238E27FC236}">
                <a16:creationId xmlns:a16="http://schemas.microsoft.com/office/drawing/2014/main" id="{F852FB36-2B1B-4D6E-83AA-41A569F6F2E6}"/>
              </a:ext>
            </a:extLst>
          </p:cNvPr>
          <p:cNvSpPr>
            <a:spLocks noGrp="1"/>
          </p:cNvSpPr>
          <p:nvPr>
            <p:ph sz="half" idx="1"/>
          </p:nvPr>
        </p:nvSpPr>
        <p:spPr>
          <a:xfrm>
            <a:off x="581193" y="3728621"/>
            <a:ext cx="11146210" cy="2585190"/>
          </a:xfrm>
        </p:spPr>
        <p:txBody>
          <a:bodyPr>
            <a:noAutofit/>
          </a:bodyPr>
          <a:lstStyle/>
          <a:p>
            <a:r>
              <a:rPr lang="en-US" sz="2800" dirty="0"/>
              <a:t>Territory – Joshua 1:2-3  Moses my servant is dead; now therefore arise, go over this Jordan, thou, and all this people, unto the land which I do give to them, even to the children of Israel. 3 Every place that the sole of your foot shall tread upon, that have I given unto you, as I said unto Moses.</a:t>
            </a:r>
          </a:p>
          <a:p>
            <a:r>
              <a:rPr lang="en-US" sz="2800" dirty="0"/>
              <a:t>Movement</a:t>
            </a:r>
          </a:p>
          <a:p>
            <a:endParaRPr lang="en-US" sz="2600" dirty="0"/>
          </a:p>
          <a:p>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val="4162595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F1DFB-81B9-40E6-AE15-AC49B57F96FD}"/>
              </a:ext>
            </a:extLst>
          </p:cNvPr>
          <p:cNvSpPr>
            <a:spLocks noGrp="1"/>
          </p:cNvSpPr>
          <p:nvPr>
            <p:ph type="title"/>
          </p:nvPr>
        </p:nvSpPr>
        <p:spPr/>
        <p:txBody>
          <a:bodyPr/>
          <a:lstStyle/>
          <a:p>
            <a:r>
              <a:rPr lang="en-US" dirty="0"/>
              <a:t>Protection / Stability</a:t>
            </a:r>
          </a:p>
        </p:txBody>
      </p:sp>
      <p:sp>
        <p:nvSpPr>
          <p:cNvPr id="3" name="Content Placeholder 2">
            <a:extLst>
              <a:ext uri="{FF2B5EF4-FFF2-40B4-BE49-F238E27FC236}">
                <a16:creationId xmlns:a16="http://schemas.microsoft.com/office/drawing/2014/main" id="{F852FB36-2B1B-4D6E-83AA-41A569F6F2E6}"/>
              </a:ext>
            </a:extLst>
          </p:cNvPr>
          <p:cNvSpPr>
            <a:spLocks noGrp="1"/>
          </p:cNvSpPr>
          <p:nvPr>
            <p:ph sz="half" idx="1"/>
          </p:nvPr>
        </p:nvSpPr>
        <p:spPr>
          <a:xfrm>
            <a:off x="581193" y="3728621"/>
            <a:ext cx="11146210" cy="2585190"/>
          </a:xfrm>
        </p:spPr>
        <p:txBody>
          <a:bodyPr>
            <a:noAutofit/>
          </a:bodyPr>
          <a:lstStyle/>
          <a:p>
            <a:r>
              <a:rPr lang="en-US" sz="2800" dirty="0"/>
              <a:t>Shoes protect you from stumbling blocks</a:t>
            </a:r>
          </a:p>
          <a:p>
            <a:r>
              <a:rPr lang="en-US" sz="2800" dirty="0"/>
              <a:t>Habakkuk 3:19 The LORD God is my strength, and he will make my feet like hinds' feet, and he will make me to walk upon mine high places. To the chief singer on my stringed instruments.</a:t>
            </a:r>
            <a:endParaRPr lang="en-US" sz="2600" dirty="0"/>
          </a:p>
          <a:p>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val="928719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F1DFB-81B9-40E6-AE15-AC49B57F96FD}"/>
              </a:ext>
            </a:extLst>
          </p:cNvPr>
          <p:cNvSpPr>
            <a:spLocks noGrp="1"/>
          </p:cNvSpPr>
          <p:nvPr>
            <p:ph type="title"/>
          </p:nvPr>
        </p:nvSpPr>
        <p:spPr/>
        <p:txBody>
          <a:bodyPr/>
          <a:lstStyle/>
          <a:p>
            <a:r>
              <a:rPr lang="en-US" dirty="0"/>
              <a:t>Authority / Legacy / Humility</a:t>
            </a:r>
          </a:p>
        </p:txBody>
      </p:sp>
      <p:sp>
        <p:nvSpPr>
          <p:cNvPr id="3" name="Content Placeholder 2">
            <a:extLst>
              <a:ext uri="{FF2B5EF4-FFF2-40B4-BE49-F238E27FC236}">
                <a16:creationId xmlns:a16="http://schemas.microsoft.com/office/drawing/2014/main" id="{F852FB36-2B1B-4D6E-83AA-41A569F6F2E6}"/>
              </a:ext>
            </a:extLst>
          </p:cNvPr>
          <p:cNvSpPr>
            <a:spLocks noGrp="1"/>
          </p:cNvSpPr>
          <p:nvPr>
            <p:ph sz="half" idx="1"/>
          </p:nvPr>
        </p:nvSpPr>
        <p:spPr>
          <a:xfrm>
            <a:off x="581193" y="4438834"/>
            <a:ext cx="11146210" cy="2503503"/>
          </a:xfrm>
        </p:spPr>
        <p:txBody>
          <a:bodyPr>
            <a:noAutofit/>
          </a:bodyPr>
          <a:lstStyle/>
          <a:p>
            <a:r>
              <a:rPr lang="en-US" sz="2800" dirty="0"/>
              <a:t>Revelation 1:15 </a:t>
            </a:r>
            <a:r>
              <a:rPr lang="en-US" sz="2600" dirty="0"/>
              <a:t>And his feet like unto fine brass, as if they burned in a furnace; and his voice as the sound of many waters.</a:t>
            </a:r>
          </a:p>
          <a:p>
            <a:r>
              <a:rPr lang="en-US" sz="2600" dirty="0"/>
              <a:t>Your shoes carry every place you’ve been</a:t>
            </a:r>
          </a:p>
          <a:p>
            <a:r>
              <a:rPr lang="en-US" sz="2600" dirty="0"/>
              <a:t>Luke 7:37-38 37 And, behold, a woman in the city, which was a sinner, when she knew that Jesus sat at meat in the Pharisee's house, brought an alabaster box of ointment,38 And stood at his feet behind him weeping, and began to wash his feet with tears, and did wipe them with the hairs of her head, and kissed his feet, and anointed them with the ointment.</a:t>
            </a:r>
          </a:p>
          <a:p>
            <a:endParaRPr lang="en-US" sz="2600" dirty="0"/>
          </a:p>
          <a:p>
            <a:endParaRPr lang="en-US" sz="2600" dirty="0"/>
          </a:p>
          <a:p>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val="3153729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E3C55-A18F-44CC-8AF3-8256B1A1EBBF}"/>
              </a:ext>
            </a:extLst>
          </p:cNvPr>
          <p:cNvSpPr>
            <a:spLocks noGrp="1"/>
          </p:cNvSpPr>
          <p:nvPr>
            <p:ph type="title"/>
          </p:nvPr>
        </p:nvSpPr>
        <p:spPr/>
        <p:txBody>
          <a:bodyPr/>
          <a:lstStyle/>
          <a:p>
            <a:r>
              <a:rPr lang="en-US" dirty="0"/>
              <a:t>Discussion  Question</a:t>
            </a:r>
          </a:p>
        </p:txBody>
      </p:sp>
      <p:sp>
        <p:nvSpPr>
          <p:cNvPr id="3" name="Content Placeholder 2">
            <a:extLst>
              <a:ext uri="{FF2B5EF4-FFF2-40B4-BE49-F238E27FC236}">
                <a16:creationId xmlns:a16="http://schemas.microsoft.com/office/drawing/2014/main" id="{865F5C95-8BE4-4F0A-AB17-76EE9A2AABB0}"/>
              </a:ext>
            </a:extLst>
          </p:cNvPr>
          <p:cNvSpPr>
            <a:spLocks noGrp="1"/>
          </p:cNvSpPr>
          <p:nvPr>
            <p:ph idx="1"/>
          </p:nvPr>
        </p:nvSpPr>
        <p:spPr>
          <a:xfrm>
            <a:off x="581192" y="2219417"/>
            <a:ext cx="11029615" cy="3639382"/>
          </a:xfrm>
        </p:spPr>
        <p:txBody>
          <a:bodyPr/>
          <a:lstStyle/>
          <a:p>
            <a:pPr marL="0" indent="0">
              <a:buNone/>
            </a:pPr>
            <a:endParaRPr lang="en-US" dirty="0"/>
          </a:p>
          <a:p>
            <a:pPr marL="0" indent="0">
              <a:buNone/>
            </a:pPr>
            <a:r>
              <a:rPr lang="en-US" sz="4800" dirty="0"/>
              <a:t>If the gospel is the good news of peace, why do so many reject it?</a:t>
            </a:r>
          </a:p>
        </p:txBody>
      </p:sp>
    </p:spTree>
    <p:extLst>
      <p:ext uri="{BB962C8B-B14F-4D97-AF65-F5344CB8AC3E}">
        <p14:creationId xmlns:p14="http://schemas.microsoft.com/office/powerpoint/2010/main" val="3884921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C8EB9-AB2B-4DD2-A6F4-F8964A02255C}"/>
              </a:ext>
            </a:extLst>
          </p:cNvPr>
          <p:cNvSpPr>
            <a:spLocks noGrp="1"/>
          </p:cNvSpPr>
          <p:nvPr>
            <p:ph type="title"/>
          </p:nvPr>
        </p:nvSpPr>
        <p:spPr/>
        <p:txBody>
          <a:bodyPr/>
          <a:lstStyle/>
          <a:p>
            <a:r>
              <a:rPr lang="en-US" dirty="0"/>
              <a:t>Why do people reject peace?</a:t>
            </a:r>
          </a:p>
        </p:txBody>
      </p:sp>
      <p:sp>
        <p:nvSpPr>
          <p:cNvPr id="3" name="Content Placeholder 2">
            <a:extLst>
              <a:ext uri="{FF2B5EF4-FFF2-40B4-BE49-F238E27FC236}">
                <a16:creationId xmlns:a16="http://schemas.microsoft.com/office/drawing/2014/main" id="{E6B00397-F59C-45AE-997C-4A444FA4A11A}"/>
              </a:ext>
            </a:extLst>
          </p:cNvPr>
          <p:cNvSpPr>
            <a:spLocks noGrp="1"/>
          </p:cNvSpPr>
          <p:nvPr>
            <p:ph idx="1"/>
          </p:nvPr>
        </p:nvSpPr>
        <p:spPr/>
        <p:txBody>
          <a:bodyPr>
            <a:normAutofit/>
          </a:bodyPr>
          <a:lstStyle/>
          <a:p>
            <a:r>
              <a:rPr lang="en-US" sz="3200" dirty="0"/>
              <a:t>They Don’t Know They’re In A War</a:t>
            </a:r>
          </a:p>
          <a:p>
            <a:r>
              <a:rPr lang="en-US" sz="3200" dirty="0"/>
              <a:t>Love Declares War</a:t>
            </a:r>
          </a:p>
          <a:p>
            <a:r>
              <a:rPr lang="en-US" sz="3200" dirty="0"/>
              <a:t>They are on the other side</a:t>
            </a:r>
          </a:p>
        </p:txBody>
      </p:sp>
    </p:spTree>
    <p:extLst>
      <p:ext uri="{BB962C8B-B14F-4D97-AF65-F5344CB8AC3E}">
        <p14:creationId xmlns:p14="http://schemas.microsoft.com/office/powerpoint/2010/main" val="334583537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docProps/app.xml><?xml version="1.0" encoding="utf-8"?>
<Properties xmlns="http://schemas.openxmlformats.org/officeDocument/2006/extended-properties" xmlns:vt="http://schemas.openxmlformats.org/officeDocument/2006/docPropsVTypes">
  <Template>TM03457464[[fn=Dividend]]</Template>
  <TotalTime>15504</TotalTime>
  <Words>424</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Gill Sans MT</vt:lpstr>
      <vt:lpstr>Wingdings 2</vt:lpstr>
      <vt:lpstr>Dividend</vt:lpstr>
      <vt:lpstr>Feet Shod With The Preparation of the gospel of Peace</vt:lpstr>
      <vt:lpstr>The Breakdown</vt:lpstr>
      <vt:lpstr>Territory / Movement</vt:lpstr>
      <vt:lpstr>Protection / Stability</vt:lpstr>
      <vt:lpstr>Authority / Legacy / Humility</vt:lpstr>
      <vt:lpstr>Discussion  Question</vt:lpstr>
      <vt:lpstr>Why do people reject peace?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Outfit of the Day Series:</dc:title>
  <dc:creator>USER</dc:creator>
  <cp:lastModifiedBy>USER</cp:lastModifiedBy>
  <cp:revision>33</cp:revision>
  <dcterms:created xsi:type="dcterms:W3CDTF">2018-02-16T18:23:26Z</dcterms:created>
  <dcterms:modified xsi:type="dcterms:W3CDTF">2018-04-02T00:27:34Z</dcterms:modified>
</cp:coreProperties>
</file>