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0" r:id="rId4"/>
    <p:sldId id="267" r:id="rId5"/>
    <p:sldId id="268" r:id="rId6"/>
    <p:sldId id="266"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4/5/2018</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4/5/2018</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4/5/2018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4/5/2018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4/5/2018</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D3E03-A3DF-4443-9C48-C5A383FF232C}"/>
              </a:ext>
            </a:extLst>
          </p:cNvPr>
          <p:cNvSpPr>
            <a:spLocks noGrp="1"/>
          </p:cNvSpPr>
          <p:nvPr>
            <p:ph type="ctrTitle"/>
          </p:nvPr>
        </p:nvSpPr>
        <p:spPr/>
        <p:txBody>
          <a:bodyPr/>
          <a:lstStyle/>
          <a:p>
            <a:r>
              <a:rPr lang="en-US" dirty="0"/>
              <a:t>The Shield of Faith</a:t>
            </a:r>
          </a:p>
        </p:txBody>
      </p:sp>
      <p:sp>
        <p:nvSpPr>
          <p:cNvPr id="3" name="Subtitle 2">
            <a:extLst>
              <a:ext uri="{FF2B5EF4-FFF2-40B4-BE49-F238E27FC236}">
                <a16:creationId xmlns:a16="http://schemas.microsoft.com/office/drawing/2014/main" id="{7AEA5596-B2A2-4898-BE0D-0BC7AF854DDD}"/>
              </a:ext>
            </a:extLst>
          </p:cNvPr>
          <p:cNvSpPr>
            <a:spLocks noGrp="1"/>
          </p:cNvSpPr>
          <p:nvPr>
            <p:ph type="subTitle" idx="1"/>
          </p:nvPr>
        </p:nvSpPr>
        <p:spPr/>
        <p:txBody>
          <a:bodyPr/>
          <a:lstStyle/>
          <a:p>
            <a:r>
              <a:rPr lang="en-US" dirty="0"/>
              <a:t>Outfit of the day series (OOTD)</a:t>
            </a:r>
          </a:p>
        </p:txBody>
      </p:sp>
      <p:pic>
        <p:nvPicPr>
          <p:cNvPr id="5" name="Picture 4">
            <a:extLst>
              <a:ext uri="{FF2B5EF4-FFF2-40B4-BE49-F238E27FC236}">
                <a16:creationId xmlns:a16="http://schemas.microsoft.com/office/drawing/2014/main" id="{45BA2087-D465-442C-A754-14C8D2F35A72}"/>
              </a:ext>
            </a:extLst>
          </p:cNvPr>
          <p:cNvPicPr>
            <a:picLocks noChangeAspect="1"/>
          </p:cNvPicPr>
          <p:nvPr/>
        </p:nvPicPr>
        <p:blipFill>
          <a:blip r:embed="rId2"/>
          <a:stretch>
            <a:fillRect/>
          </a:stretch>
        </p:blipFill>
        <p:spPr>
          <a:xfrm>
            <a:off x="4551933" y="3085766"/>
            <a:ext cx="3088134" cy="3400907"/>
          </a:xfrm>
          <a:prstGeom prst="rect">
            <a:avLst/>
          </a:prstGeom>
        </p:spPr>
      </p:pic>
    </p:spTree>
    <p:extLst>
      <p:ext uri="{BB962C8B-B14F-4D97-AF65-F5344CB8AC3E}">
        <p14:creationId xmlns:p14="http://schemas.microsoft.com/office/powerpoint/2010/main" val="2778457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F1DFB-81B9-40E6-AE15-AC49B57F96FD}"/>
              </a:ext>
            </a:extLst>
          </p:cNvPr>
          <p:cNvSpPr>
            <a:spLocks noGrp="1"/>
          </p:cNvSpPr>
          <p:nvPr>
            <p:ph type="title"/>
          </p:nvPr>
        </p:nvSpPr>
        <p:spPr/>
        <p:txBody>
          <a:bodyPr/>
          <a:lstStyle/>
          <a:p>
            <a:r>
              <a:rPr lang="en-US" dirty="0"/>
              <a:t>What is the Shield of Faith?</a:t>
            </a:r>
          </a:p>
        </p:txBody>
      </p:sp>
      <p:sp>
        <p:nvSpPr>
          <p:cNvPr id="3" name="Content Placeholder 2">
            <a:extLst>
              <a:ext uri="{FF2B5EF4-FFF2-40B4-BE49-F238E27FC236}">
                <a16:creationId xmlns:a16="http://schemas.microsoft.com/office/drawing/2014/main" id="{F852FB36-2B1B-4D6E-83AA-41A569F6F2E6}"/>
              </a:ext>
            </a:extLst>
          </p:cNvPr>
          <p:cNvSpPr>
            <a:spLocks noGrp="1"/>
          </p:cNvSpPr>
          <p:nvPr>
            <p:ph sz="half" idx="1"/>
          </p:nvPr>
        </p:nvSpPr>
        <p:spPr>
          <a:xfrm>
            <a:off x="581193" y="4101482"/>
            <a:ext cx="11146210" cy="3355759"/>
          </a:xfrm>
        </p:spPr>
        <p:txBody>
          <a:bodyPr>
            <a:noAutofit/>
          </a:bodyPr>
          <a:lstStyle/>
          <a:p>
            <a:pPr marL="0" indent="0">
              <a:buNone/>
            </a:pPr>
            <a:r>
              <a:rPr lang="en-US" sz="2800" dirty="0"/>
              <a:t>Galatians 6:16 Above all, taking the shield of faith, wherewith ye shall be able to quench all the fiery darts of the wicked.</a:t>
            </a:r>
          </a:p>
          <a:p>
            <a:r>
              <a:rPr lang="en-US" sz="2800" dirty="0"/>
              <a:t>A shield, long and oblong, protecting every part of the soldier</a:t>
            </a:r>
          </a:p>
          <a:p>
            <a:r>
              <a:rPr lang="en-US" sz="2800" dirty="0"/>
              <a:t>Offense</a:t>
            </a:r>
          </a:p>
          <a:p>
            <a:r>
              <a:rPr lang="en-US" sz="2800" dirty="0"/>
              <a:t>Hebrews 11:1 Now faith is the substance of things hoped for, the evidence of things not seen.</a:t>
            </a:r>
          </a:p>
          <a:p>
            <a:r>
              <a:rPr lang="en-US" sz="2800" dirty="0"/>
              <a:t>Dependency on God / Glorification of God</a:t>
            </a:r>
          </a:p>
          <a:p>
            <a:r>
              <a:rPr lang="en-US" sz="2800" dirty="0"/>
              <a:t>Enabler Matthew 13:58 And he did not many mighty works there because of their unbelief</a:t>
            </a:r>
          </a:p>
          <a:p>
            <a:endParaRPr lang="en-US" sz="2600" dirty="0"/>
          </a:p>
          <a:p>
            <a:endParaRPr lang="en-US" sz="2800" dirty="0"/>
          </a:p>
          <a:p>
            <a:endParaRPr lang="en-US" sz="2800" dirty="0"/>
          </a:p>
          <a:p>
            <a:endParaRPr lang="en-US" sz="2800" dirty="0"/>
          </a:p>
          <a:p>
            <a:endParaRPr lang="en-US" sz="2800" dirty="0"/>
          </a:p>
        </p:txBody>
      </p:sp>
    </p:spTree>
    <p:extLst>
      <p:ext uri="{BB962C8B-B14F-4D97-AF65-F5344CB8AC3E}">
        <p14:creationId xmlns:p14="http://schemas.microsoft.com/office/powerpoint/2010/main" val="4162595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E3C55-A18F-44CC-8AF3-8256B1A1EBBF}"/>
              </a:ext>
            </a:extLst>
          </p:cNvPr>
          <p:cNvSpPr>
            <a:spLocks noGrp="1"/>
          </p:cNvSpPr>
          <p:nvPr>
            <p:ph type="title"/>
          </p:nvPr>
        </p:nvSpPr>
        <p:spPr/>
        <p:txBody>
          <a:bodyPr/>
          <a:lstStyle/>
          <a:p>
            <a:r>
              <a:rPr lang="en-US" dirty="0"/>
              <a:t>Discussion  Question</a:t>
            </a:r>
          </a:p>
        </p:txBody>
      </p:sp>
      <p:sp>
        <p:nvSpPr>
          <p:cNvPr id="3" name="Content Placeholder 2">
            <a:extLst>
              <a:ext uri="{FF2B5EF4-FFF2-40B4-BE49-F238E27FC236}">
                <a16:creationId xmlns:a16="http://schemas.microsoft.com/office/drawing/2014/main" id="{865F5C95-8BE4-4F0A-AB17-76EE9A2AABB0}"/>
              </a:ext>
            </a:extLst>
          </p:cNvPr>
          <p:cNvSpPr>
            <a:spLocks noGrp="1"/>
          </p:cNvSpPr>
          <p:nvPr>
            <p:ph idx="1"/>
          </p:nvPr>
        </p:nvSpPr>
        <p:spPr>
          <a:xfrm>
            <a:off x="581192" y="2219417"/>
            <a:ext cx="11029615" cy="3639382"/>
          </a:xfrm>
        </p:spPr>
        <p:txBody>
          <a:bodyPr/>
          <a:lstStyle/>
          <a:p>
            <a:pPr marL="0" indent="0">
              <a:buNone/>
            </a:pPr>
            <a:endParaRPr lang="en-US" dirty="0"/>
          </a:p>
          <a:p>
            <a:pPr marL="0" indent="0" algn="ctr">
              <a:buNone/>
            </a:pPr>
            <a:r>
              <a:rPr lang="en-US" sz="4800" dirty="0"/>
              <a:t>What Does Faith Look Like?</a:t>
            </a:r>
          </a:p>
        </p:txBody>
      </p:sp>
    </p:spTree>
    <p:extLst>
      <p:ext uri="{BB962C8B-B14F-4D97-AF65-F5344CB8AC3E}">
        <p14:creationId xmlns:p14="http://schemas.microsoft.com/office/powerpoint/2010/main" val="3884921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F1DFB-81B9-40E6-AE15-AC49B57F96FD}"/>
              </a:ext>
            </a:extLst>
          </p:cNvPr>
          <p:cNvSpPr>
            <a:spLocks noGrp="1"/>
          </p:cNvSpPr>
          <p:nvPr>
            <p:ph type="title"/>
          </p:nvPr>
        </p:nvSpPr>
        <p:spPr/>
        <p:txBody>
          <a:bodyPr/>
          <a:lstStyle/>
          <a:p>
            <a:r>
              <a:rPr lang="en-US" dirty="0"/>
              <a:t>How the Lord Sees Faith</a:t>
            </a:r>
          </a:p>
        </p:txBody>
      </p:sp>
      <p:sp>
        <p:nvSpPr>
          <p:cNvPr id="3" name="Content Placeholder 2">
            <a:extLst>
              <a:ext uri="{FF2B5EF4-FFF2-40B4-BE49-F238E27FC236}">
                <a16:creationId xmlns:a16="http://schemas.microsoft.com/office/drawing/2014/main" id="{F852FB36-2B1B-4D6E-83AA-41A569F6F2E6}"/>
              </a:ext>
            </a:extLst>
          </p:cNvPr>
          <p:cNvSpPr>
            <a:spLocks noGrp="1"/>
          </p:cNvSpPr>
          <p:nvPr>
            <p:ph sz="half" idx="1"/>
          </p:nvPr>
        </p:nvSpPr>
        <p:spPr>
          <a:xfrm>
            <a:off x="581193" y="3728621"/>
            <a:ext cx="11146210" cy="2585190"/>
          </a:xfrm>
        </p:spPr>
        <p:txBody>
          <a:bodyPr>
            <a:noAutofit/>
          </a:bodyPr>
          <a:lstStyle/>
          <a:p>
            <a:r>
              <a:rPr lang="en-US" sz="2800" dirty="0"/>
              <a:t>Mark 2:3-5 And they come unto him, bringing one sick of the palsy, which was borne of four.  And when they could not come nigh unto him for the press, they uncovered the roof where he was: and when they had broken it up, they let down the bed wherein the sick of the palsy lay. When Jesus saw their faith, he said unto the sick of the palsy, Son, thy sins be forgiven thee.</a:t>
            </a:r>
          </a:p>
          <a:p>
            <a:r>
              <a:rPr lang="en-US" sz="2800" dirty="0"/>
              <a:t>Hebrews 11</a:t>
            </a:r>
          </a:p>
          <a:p>
            <a:endParaRPr lang="en-US" sz="2800" dirty="0"/>
          </a:p>
          <a:p>
            <a:endParaRPr lang="en-US" sz="2800" dirty="0"/>
          </a:p>
          <a:p>
            <a:endParaRPr lang="en-US" sz="2800" dirty="0"/>
          </a:p>
        </p:txBody>
      </p:sp>
    </p:spTree>
    <p:extLst>
      <p:ext uri="{BB962C8B-B14F-4D97-AF65-F5344CB8AC3E}">
        <p14:creationId xmlns:p14="http://schemas.microsoft.com/office/powerpoint/2010/main" val="928719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F1DFB-81B9-40E6-AE15-AC49B57F96FD}"/>
              </a:ext>
            </a:extLst>
          </p:cNvPr>
          <p:cNvSpPr>
            <a:spLocks noGrp="1"/>
          </p:cNvSpPr>
          <p:nvPr>
            <p:ph type="title"/>
          </p:nvPr>
        </p:nvSpPr>
        <p:spPr/>
        <p:txBody>
          <a:bodyPr/>
          <a:lstStyle/>
          <a:p>
            <a:r>
              <a:rPr lang="en-US" dirty="0"/>
              <a:t>How IS Our Faith Strengthened?</a:t>
            </a:r>
          </a:p>
        </p:txBody>
      </p:sp>
      <p:sp>
        <p:nvSpPr>
          <p:cNvPr id="3" name="Content Placeholder 2">
            <a:extLst>
              <a:ext uri="{FF2B5EF4-FFF2-40B4-BE49-F238E27FC236}">
                <a16:creationId xmlns:a16="http://schemas.microsoft.com/office/drawing/2014/main" id="{F852FB36-2B1B-4D6E-83AA-41A569F6F2E6}"/>
              </a:ext>
            </a:extLst>
          </p:cNvPr>
          <p:cNvSpPr>
            <a:spLocks noGrp="1"/>
          </p:cNvSpPr>
          <p:nvPr>
            <p:ph sz="half" idx="1"/>
          </p:nvPr>
        </p:nvSpPr>
        <p:spPr>
          <a:xfrm>
            <a:off x="581193" y="3728621"/>
            <a:ext cx="11146210" cy="2585190"/>
          </a:xfrm>
        </p:spPr>
        <p:txBody>
          <a:bodyPr>
            <a:noAutofit/>
          </a:bodyPr>
          <a:lstStyle/>
          <a:p>
            <a:r>
              <a:rPr lang="en-US" sz="2800" dirty="0"/>
              <a:t>Cultivating A Relationship With God (Jude 1:20-21)</a:t>
            </a:r>
          </a:p>
          <a:p>
            <a:r>
              <a:rPr lang="en-US" sz="2800" dirty="0"/>
              <a:t>Tribulation (James 1:2-4; Romans 5:3-5)</a:t>
            </a:r>
          </a:p>
          <a:p>
            <a:r>
              <a:rPr lang="en-US" sz="2800" dirty="0"/>
              <a:t>Experience (1 Samuel 17:34-36)</a:t>
            </a:r>
          </a:p>
          <a:p>
            <a:r>
              <a:rPr lang="en-US" sz="2800" dirty="0"/>
              <a:t>Obedience (Psalm 34:8)</a:t>
            </a:r>
          </a:p>
          <a:p>
            <a:r>
              <a:rPr lang="en-US" sz="2800" dirty="0"/>
              <a:t>Be spiritually minded (Romans 4:17)</a:t>
            </a:r>
          </a:p>
          <a:p>
            <a:endParaRPr lang="en-US" sz="2800" dirty="0"/>
          </a:p>
          <a:p>
            <a:endParaRPr lang="en-US" sz="2800" dirty="0"/>
          </a:p>
          <a:p>
            <a:endParaRPr lang="en-US" sz="2800" dirty="0"/>
          </a:p>
        </p:txBody>
      </p:sp>
    </p:spTree>
    <p:extLst>
      <p:ext uri="{BB962C8B-B14F-4D97-AF65-F5344CB8AC3E}">
        <p14:creationId xmlns:p14="http://schemas.microsoft.com/office/powerpoint/2010/main" val="3430788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F1DFB-81B9-40E6-AE15-AC49B57F96FD}"/>
              </a:ext>
            </a:extLst>
          </p:cNvPr>
          <p:cNvSpPr>
            <a:spLocks noGrp="1"/>
          </p:cNvSpPr>
          <p:nvPr>
            <p:ph type="title"/>
          </p:nvPr>
        </p:nvSpPr>
        <p:spPr/>
        <p:txBody>
          <a:bodyPr/>
          <a:lstStyle/>
          <a:p>
            <a:r>
              <a:rPr lang="en-US" dirty="0"/>
              <a:t>Faith Is Vital</a:t>
            </a:r>
          </a:p>
        </p:txBody>
      </p:sp>
      <p:sp>
        <p:nvSpPr>
          <p:cNvPr id="3" name="Content Placeholder 2">
            <a:extLst>
              <a:ext uri="{FF2B5EF4-FFF2-40B4-BE49-F238E27FC236}">
                <a16:creationId xmlns:a16="http://schemas.microsoft.com/office/drawing/2014/main" id="{F852FB36-2B1B-4D6E-83AA-41A569F6F2E6}"/>
              </a:ext>
            </a:extLst>
          </p:cNvPr>
          <p:cNvSpPr>
            <a:spLocks noGrp="1"/>
          </p:cNvSpPr>
          <p:nvPr>
            <p:ph sz="half" idx="1"/>
          </p:nvPr>
        </p:nvSpPr>
        <p:spPr>
          <a:xfrm>
            <a:off x="581193" y="4438834"/>
            <a:ext cx="11146210" cy="2503503"/>
          </a:xfrm>
        </p:spPr>
        <p:txBody>
          <a:bodyPr>
            <a:noAutofit/>
          </a:bodyPr>
          <a:lstStyle/>
          <a:p>
            <a:r>
              <a:rPr lang="en-US" sz="2800" dirty="0"/>
              <a:t>Romans 1:16-17 For I am not ashamed of the gospel of Christ: for it is the power of God unto salvation to every one that believeth; to the Jew first, and also to the Greek. For therein is the righteousness of God revealed from faith to faith: as it is written, The just shall live by faith.</a:t>
            </a:r>
            <a:endParaRPr lang="en-US" sz="2600" dirty="0"/>
          </a:p>
          <a:p>
            <a:r>
              <a:rPr lang="en-US" sz="2600" dirty="0"/>
              <a:t>Ephesians 2:8-9 For by grace are ye saved through faith; and that not of yourselves: it is the gift of God: Not of works, lest any man should boast.</a:t>
            </a:r>
          </a:p>
          <a:p>
            <a:endParaRPr lang="en-US" sz="2600" dirty="0"/>
          </a:p>
          <a:p>
            <a:endParaRPr lang="en-US" sz="2600" dirty="0"/>
          </a:p>
          <a:p>
            <a:endParaRPr lang="en-US" sz="2800" dirty="0"/>
          </a:p>
          <a:p>
            <a:endParaRPr lang="en-US" sz="2800" dirty="0"/>
          </a:p>
          <a:p>
            <a:endParaRPr lang="en-US" sz="2800" dirty="0"/>
          </a:p>
          <a:p>
            <a:endParaRPr lang="en-US" sz="2800" dirty="0"/>
          </a:p>
        </p:txBody>
      </p:sp>
    </p:spTree>
    <p:extLst>
      <p:ext uri="{BB962C8B-B14F-4D97-AF65-F5344CB8AC3E}">
        <p14:creationId xmlns:p14="http://schemas.microsoft.com/office/powerpoint/2010/main" val="3153729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C8EB9-AB2B-4DD2-A6F4-F8964A02255C}"/>
              </a:ext>
            </a:extLst>
          </p:cNvPr>
          <p:cNvSpPr>
            <a:spLocks noGrp="1"/>
          </p:cNvSpPr>
          <p:nvPr>
            <p:ph type="title"/>
          </p:nvPr>
        </p:nvSpPr>
        <p:spPr/>
        <p:txBody>
          <a:bodyPr/>
          <a:lstStyle/>
          <a:p>
            <a:r>
              <a:rPr lang="en-US" dirty="0"/>
              <a:t>How do We distinguish dead works from faith works? </a:t>
            </a:r>
          </a:p>
        </p:txBody>
      </p:sp>
      <p:sp>
        <p:nvSpPr>
          <p:cNvPr id="3" name="Content Placeholder 2">
            <a:extLst>
              <a:ext uri="{FF2B5EF4-FFF2-40B4-BE49-F238E27FC236}">
                <a16:creationId xmlns:a16="http://schemas.microsoft.com/office/drawing/2014/main" id="{E6B00397-F59C-45AE-997C-4A444FA4A11A}"/>
              </a:ext>
            </a:extLst>
          </p:cNvPr>
          <p:cNvSpPr>
            <a:spLocks noGrp="1"/>
          </p:cNvSpPr>
          <p:nvPr>
            <p:ph idx="1"/>
          </p:nvPr>
        </p:nvSpPr>
        <p:spPr/>
        <p:txBody>
          <a:bodyPr>
            <a:normAutofit/>
          </a:bodyPr>
          <a:lstStyle/>
          <a:p>
            <a:r>
              <a:rPr lang="en-US" sz="3200" dirty="0"/>
              <a:t>Faith Works have a Word</a:t>
            </a:r>
          </a:p>
          <a:p>
            <a:r>
              <a:rPr lang="en-US" sz="3200" dirty="0"/>
              <a:t>Faith Works give God glory</a:t>
            </a:r>
          </a:p>
        </p:txBody>
      </p:sp>
    </p:spTree>
    <p:extLst>
      <p:ext uri="{BB962C8B-B14F-4D97-AF65-F5344CB8AC3E}">
        <p14:creationId xmlns:p14="http://schemas.microsoft.com/office/powerpoint/2010/main" val="334583537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docProps/app.xml><?xml version="1.0" encoding="utf-8"?>
<Properties xmlns="http://schemas.openxmlformats.org/officeDocument/2006/extended-properties" xmlns:vt="http://schemas.openxmlformats.org/officeDocument/2006/docPropsVTypes">
  <Template>TM03457464[[fn=Dividend]]</Template>
  <TotalTime>18517</TotalTime>
  <Words>363</Words>
  <Application>Microsoft Office PowerPoint</Application>
  <PresentationFormat>Widescreen</PresentationFormat>
  <Paragraphs>36</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Gill Sans MT</vt:lpstr>
      <vt:lpstr>Wingdings 2</vt:lpstr>
      <vt:lpstr>Dividend</vt:lpstr>
      <vt:lpstr>The Shield of Faith</vt:lpstr>
      <vt:lpstr>What is the Shield of Faith?</vt:lpstr>
      <vt:lpstr>Discussion  Question</vt:lpstr>
      <vt:lpstr>How the Lord Sees Faith</vt:lpstr>
      <vt:lpstr>How IS Our Faith Strengthened?</vt:lpstr>
      <vt:lpstr>Faith Is Vital</vt:lpstr>
      <vt:lpstr>How do We distinguish dead works from faith works?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Outfit of the Day Series:</dc:title>
  <dc:creator>USER</dc:creator>
  <cp:lastModifiedBy>USER</cp:lastModifiedBy>
  <cp:revision>52</cp:revision>
  <dcterms:created xsi:type="dcterms:W3CDTF">2018-02-16T18:23:26Z</dcterms:created>
  <dcterms:modified xsi:type="dcterms:W3CDTF">2018-04-07T23:09:23Z</dcterms:modified>
</cp:coreProperties>
</file>