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12/13/2018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01F71-BFA1-4091-9F1C-8E821085674B}"/>
              </a:ext>
            </a:extLst>
          </p:cNvPr>
          <p:cNvSpPr>
            <a:spLocks noGrp="1"/>
          </p:cNvSpPr>
          <p:nvPr>
            <p:ph type="ctrTitle"/>
          </p:nvPr>
        </p:nvSpPr>
        <p:spPr/>
        <p:txBody>
          <a:bodyPr/>
          <a:lstStyle/>
          <a:p>
            <a:r>
              <a:rPr lang="en-US" dirty="0"/>
              <a:t>Is God Talking To Himself?</a:t>
            </a:r>
          </a:p>
        </p:txBody>
      </p:sp>
      <p:sp>
        <p:nvSpPr>
          <p:cNvPr id="3" name="Subtitle 2">
            <a:extLst>
              <a:ext uri="{FF2B5EF4-FFF2-40B4-BE49-F238E27FC236}">
                <a16:creationId xmlns:a16="http://schemas.microsoft.com/office/drawing/2014/main" id="{2E2E085B-627D-4165-9306-2397F7C1408B}"/>
              </a:ext>
            </a:extLst>
          </p:cNvPr>
          <p:cNvSpPr>
            <a:spLocks noGrp="1"/>
          </p:cNvSpPr>
          <p:nvPr>
            <p:ph type="subTitle" idx="1"/>
          </p:nvPr>
        </p:nvSpPr>
        <p:spPr/>
        <p:txBody>
          <a:bodyPr/>
          <a:lstStyle/>
          <a:p>
            <a:r>
              <a:rPr lang="en-US" dirty="0"/>
              <a:t>God, Jesus, and the Holy </a:t>
            </a:r>
            <a:r>
              <a:rPr lang="en-US" dirty="0" err="1"/>
              <a:t>SPirit</a:t>
            </a:r>
            <a:endParaRPr lang="en-US" dirty="0"/>
          </a:p>
        </p:txBody>
      </p:sp>
    </p:spTree>
    <p:extLst>
      <p:ext uri="{BB962C8B-B14F-4D97-AF65-F5344CB8AC3E}">
        <p14:creationId xmlns:p14="http://schemas.microsoft.com/office/powerpoint/2010/main" val="1825155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C9BB-D3DE-4770-AD85-9F314FC562D1}"/>
              </a:ext>
            </a:extLst>
          </p:cNvPr>
          <p:cNvSpPr>
            <a:spLocks noGrp="1"/>
          </p:cNvSpPr>
          <p:nvPr>
            <p:ph type="title"/>
          </p:nvPr>
        </p:nvSpPr>
        <p:spPr/>
        <p:txBody>
          <a:bodyPr/>
          <a:lstStyle/>
          <a:p>
            <a:r>
              <a:rPr lang="en-US" dirty="0"/>
              <a:t>Hebrews 1 – The Son Is God’s Revelation</a:t>
            </a:r>
          </a:p>
        </p:txBody>
      </p:sp>
      <p:sp>
        <p:nvSpPr>
          <p:cNvPr id="3" name="Content Placeholder 2">
            <a:extLst>
              <a:ext uri="{FF2B5EF4-FFF2-40B4-BE49-F238E27FC236}">
                <a16:creationId xmlns:a16="http://schemas.microsoft.com/office/drawing/2014/main" id="{BB498E4E-BC1D-4392-A8BD-20173F316E4A}"/>
              </a:ext>
            </a:extLst>
          </p:cNvPr>
          <p:cNvSpPr>
            <a:spLocks noGrp="1"/>
          </p:cNvSpPr>
          <p:nvPr>
            <p:ph idx="1"/>
          </p:nvPr>
        </p:nvSpPr>
        <p:spPr/>
        <p:txBody>
          <a:bodyPr>
            <a:normAutofit fontScale="92500" lnSpcReduction="20000"/>
          </a:bodyPr>
          <a:lstStyle/>
          <a:p>
            <a:r>
              <a:rPr lang="en-US" dirty="0"/>
              <a:t>God, who at sundry times and in divers manners </a:t>
            </a:r>
            <a:r>
              <a:rPr lang="en-US" dirty="0" err="1"/>
              <a:t>spake</a:t>
            </a:r>
            <a:r>
              <a:rPr lang="en-US" dirty="0"/>
              <a:t> in time past unto the fathers by the prophets, 2 Hath in these last days spoken unto us by his Son, whom he hath appointed heir of all things, by whom also he made the worlds; 3 Who being the brightness of his glory, and the express image of his person, and upholding all things by the word of his power, when he had by himself purged our sins, sat down on the right hand of the Majesty on high: 4 Being made so much better than the angels, as he hath by inheritance obtained a more excellent name than they. 5 For unto which of the angels said he at any time, Thou art my Son, this day have I begotten thee? And again, I will be to him a Father, and he shall be to me a Son? 6 And again, when he bringeth in the </a:t>
            </a:r>
            <a:r>
              <a:rPr lang="en-US" dirty="0" err="1"/>
              <a:t>firstbegotten</a:t>
            </a:r>
            <a:r>
              <a:rPr lang="en-US" dirty="0"/>
              <a:t> into the world, he saith, And let all the angels of God worship him. 7 And of the angels he saith, Who </a:t>
            </a:r>
            <a:r>
              <a:rPr lang="en-US" dirty="0" err="1"/>
              <a:t>maketh</a:t>
            </a:r>
            <a:r>
              <a:rPr lang="en-US" dirty="0"/>
              <a:t> his angels spirits, and his ministers a flame of fire. 8 But unto the Son he saith, Thy throne, O God, is for ever and ever: a </a:t>
            </a:r>
            <a:r>
              <a:rPr lang="en-US" dirty="0" err="1"/>
              <a:t>sceptre</a:t>
            </a:r>
            <a:r>
              <a:rPr lang="en-US" dirty="0"/>
              <a:t> of righteousness is the </a:t>
            </a:r>
            <a:r>
              <a:rPr lang="en-US" dirty="0" err="1"/>
              <a:t>sceptre</a:t>
            </a:r>
            <a:r>
              <a:rPr lang="en-US" dirty="0"/>
              <a:t> of thy kingdom. 9 Thou hast loved righteousness, and hated iniquity; therefore God, even thy God, hath anointed thee with the oil of gladness above thy fellows. 10 And, Thou, Lord, in the beginning hast laid the foundation of the earth; and the heavens are the works of thine hands: 11 They shall perish; but thou </a:t>
            </a:r>
            <a:r>
              <a:rPr lang="en-US" dirty="0" err="1"/>
              <a:t>remainest</a:t>
            </a:r>
            <a:r>
              <a:rPr lang="en-US" dirty="0"/>
              <a:t>; and they all shall wax old as doth a garment; 12 And as a vesture shalt thou fold them up, and they shall be changed: but thou art the same, and thy years shall not fail. 13 But to which of the angels said he at any time, Sit on my right hand, until I make thine enemies thy footstool? 14 Are they not all ministering spirits, sent forth to minister for them who shall be heirs of salvation?</a:t>
            </a:r>
          </a:p>
        </p:txBody>
      </p:sp>
    </p:spTree>
    <p:extLst>
      <p:ext uri="{BB962C8B-B14F-4D97-AF65-F5344CB8AC3E}">
        <p14:creationId xmlns:p14="http://schemas.microsoft.com/office/powerpoint/2010/main" val="254410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56DA-9FD8-4140-9262-878EBC18CC38}"/>
              </a:ext>
            </a:extLst>
          </p:cNvPr>
          <p:cNvSpPr>
            <a:spLocks noGrp="1"/>
          </p:cNvSpPr>
          <p:nvPr>
            <p:ph type="title"/>
          </p:nvPr>
        </p:nvSpPr>
        <p:spPr/>
        <p:txBody>
          <a:bodyPr/>
          <a:lstStyle/>
          <a:p>
            <a:r>
              <a:rPr lang="en-US" dirty="0"/>
              <a:t>How Did the Apostles Reference God and Jesus? - Paul</a:t>
            </a:r>
          </a:p>
        </p:txBody>
      </p:sp>
      <p:sp>
        <p:nvSpPr>
          <p:cNvPr id="3" name="Content Placeholder 2">
            <a:extLst>
              <a:ext uri="{FF2B5EF4-FFF2-40B4-BE49-F238E27FC236}">
                <a16:creationId xmlns:a16="http://schemas.microsoft.com/office/drawing/2014/main" id="{1935D15D-2D6D-419B-8014-939362044417}"/>
              </a:ext>
            </a:extLst>
          </p:cNvPr>
          <p:cNvSpPr>
            <a:spLocks noGrp="1"/>
          </p:cNvSpPr>
          <p:nvPr>
            <p:ph idx="1"/>
          </p:nvPr>
        </p:nvSpPr>
        <p:spPr/>
        <p:txBody>
          <a:bodyPr>
            <a:normAutofit fontScale="92500"/>
          </a:bodyPr>
          <a:lstStyle/>
          <a:p>
            <a:r>
              <a:rPr lang="en-US" dirty="0"/>
              <a:t>Romans 1:7 To all that be in Rome, beloved of God, called to be saints: Grace to you and peace from God our Father, and the Lord Jesus Christ. 8 First, I thank my God through Jesus Christ for you all, that your faith is spoken of throughout the whole world.</a:t>
            </a:r>
          </a:p>
          <a:p>
            <a:r>
              <a:rPr lang="en-US" dirty="0"/>
              <a:t>1 Corinthians 1:3 Grace be unto you, and peace, from God our Father, and from the Lord Jesus Christ. 4 I thank my God always on your behalf, for the grace of God which is given you by Jesus Christ;</a:t>
            </a:r>
          </a:p>
          <a:p>
            <a:r>
              <a:rPr lang="en-US" dirty="0"/>
              <a:t>2 Corinthians 1:2 Grace be to you and peace from God our Father, and from the Lord Jesus Christ. 3 Blessed be God, even the Father of our Lord Jesus Christ, the Father of mercies, and the God of all comfort;</a:t>
            </a:r>
          </a:p>
          <a:p>
            <a:r>
              <a:rPr lang="en-US" dirty="0"/>
              <a:t>Galatians 1:Paul, an apostle, (not of men, neither by man, but by Jesus Christ, and God the Father, who raised him from the dead;) 2 And all the brethren which are with me, unto the churches of Galatia: 3 Grace be to you and peace from God the Father, and from our Lord Jesus Christ, 4 Who gave himself for our sins, that he might deliver us from this present evil world, according to the will of God and our Father:</a:t>
            </a:r>
          </a:p>
        </p:txBody>
      </p:sp>
    </p:spTree>
    <p:extLst>
      <p:ext uri="{BB962C8B-B14F-4D97-AF65-F5344CB8AC3E}">
        <p14:creationId xmlns:p14="http://schemas.microsoft.com/office/powerpoint/2010/main" val="173407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56DA-9FD8-4140-9262-878EBC18CC38}"/>
              </a:ext>
            </a:extLst>
          </p:cNvPr>
          <p:cNvSpPr>
            <a:spLocks noGrp="1"/>
          </p:cNvSpPr>
          <p:nvPr>
            <p:ph type="title"/>
          </p:nvPr>
        </p:nvSpPr>
        <p:spPr/>
        <p:txBody>
          <a:bodyPr/>
          <a:lstStyle/>
          <a:p>
            <a:r>
              <a:rPr lang="en-US" dirty="0"/>
              <a:t>How Did the Apostles Reference God and Jesus? - Paul</a:t>
            </a:r>
          </a:p>
        </p:txBody>
      </p:sp>
      <p:sp>
        <p:nvSpPr>
          <p:cNvPr id="3" name="Content Placeholder 2">
            <a:extLst>
              <a:ext uri="{FF2B5EF4-FFF2-40B4-BE49-F238E27FC236}">
                <a16:creationId xmlns:a16="http://schemas.microsoft.com/office/drawing/2014/main" id="{1935D15D-2D6D-419B-8014-939362044417}"/>
              </a:ext>
            </a:extLst>
          </p:cNvPr>
          <p:cNvSpPr>
            <a:spLocks noGrp="1"/>
          </p:cNvSpPr>
          <p:nvPr>
            <p:ph idx="1"/>
          </p:nvPr>
        </p:nvSpPr>
        <p:spPr>
          <a:xfrm>
            <a:off x="685801" y="2142067"/>
            <a:ext cx="10131425" cy="4338632"/>
          </a:xfrm>
        </p:spPr>
        <p:txBody>
          <a:bodyPr>
            <a:normAutofit lnSpcReduction="10000"/>
          </a:bodyPr>
          <a:lstStyle/>
          <a:p>
            <a:r>
              <a:rPr lang="en-US" dirty="0"/>
              <a:t>Ephesians 1: Paul, an apostle of Jesus Christ by the will of God, to the saints which are at Ephesus, and to the faithful in Christ Jesus: 2 Grace be to you, and peace, from God our Father, and from the Lord Jesus Christ. 3 Blessed be the God and Father of our Lord Jesus Christ, who hath blessed us with all spiritual blessings in heavenly places in Christ:</a:t>
            </a:r>
          </a:p>
          <a:p>
            <a:r>
              <a:rPr lang="en-US" dirty="0"/>
              <a:t>Philippians 1:2 Grace be unto you, and peace, from God our Father, and from the Lord Jesus Christ.</a:t>
            </a:r>
          </a:p>
          <a:p>
            <a:r>
              <a:rPr lang="en-US" dirty="0"/>
              <a:t>Colossians 1:Paul, an apostle of Jesus Christ by the will of God, and Timotheus our brother, 2 To the saints and faithful brethren in Christ which are at </a:t>
            </a:r>
            <a:r>
              <a:rPr lang="en-US" dirty="0" err="1"/>
              <a:t>Colosse</a:t>
            </a:r>
            <a:r>
              <a:rPr lang="en-US" dirty="0"/>
              <a:t>: Grace be unto you, and peace, from God our Father and the Lord Jesus Christ. 3 We give thanks to God and the Father of our Lord Jesus Christ, praying always for you,</a:t>
            </a:r>
          </a:p>
          <a:p>
            <a:r>
              <a:rPr lang="en-US" dirty="0"/>
              <a:t>1 Thessalonians 1:3 Remembering without ceasing your work of faith, and </a:t>
            </a:r>
            <a:r>
              <a:rPr lang="en-US" dirty="0" err="1"/>
              <a:t>labour</a:t>
            </a:r>
            <a:r>
              <a:rPr lang="en-US" dirty="0"/>
              <a:t> of love, and patience of hope in our Lord Jesus Christ, in the sight of God and our Father;</a:t>
            </a:r>
          </a:p>
          <a:p>
            <a:r>
              <a:rPr lang="en-US" dirty="0"/>
              <a:t>1 Timothy 1: Paul, an apostle of Jesus Christ by the commandment of God our </a:t>
            </a:r>
            <a:r>
              <a:rPr lang="en-US" dirty="0" err="1"/>
              <a:t>Saviour</a:t>
            </a:r>
            <a:r>
              <a:rPr lang="en-US" dirty="0"/>
              <a:t>, and Lord Jesus Christ, which is our hope; 2 Unto Timothy, my own son in the faith: Grace, mercy, and peace, from God our Father and Jesus Christ our Lord.</a:t>
            </a:r>
          </a:p>
          <a:p>
            <a:endParaRPr lang="en-US" dirty="0"/>
          </a:p>
        </p:txBody>
      </p:sp>
    </p:spTree>
    <p:extLst>
      <p:ext uri="{BB962C8B-B14F-4D97-AF65-F5344CB8AC3E}">
        <p14:creationId xmlns:p14="http://schemas.microsoft.com/office/powerpoint/2010/main" val="3927001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56DA-9FD8-4140-9262-878EBC18CC38}"/>
              </a:ext>
            </a:extLst>
          </p:cNvPr>
          <p:cNvSpPr>
            <a:spLocks noGrp="1"/>
          </p:cNvSpPr>
          <p:nvPr>
            <p:ph type="title"/>
          </p:nvPr>
        </p:nvSpPr>
        <p:spPr/>
        <p:txBody>
          <a:bodyPr/>
          <a:lstStyle/>
          <a:p>
            <a:r>
              <a:rPr lang="en-US" dirty="0"/>
              <a:t>How Did the Apostles Reference God and Jesus? – Other Apostles</a:t>
            </a:r>
          </a:p>
        </p:txBody>
      </p:sp>
      <p:sp>
        <p:nvSpPr>
          <p:cNvPr id="3" name="Content Placeholder 2">
            <a:extLst>
              <a:ext uri="{FF2B5EF4-FFF2-40B4-BE49-F238E27FC236}">
                <a16:creationId xmlns:a16="http://schemas.microsoft.com/office/drawing/2014/main" id="{1935D15D-2D6D-419B-8014-939362044417}"/>
              </a:ext>
            </a:extLst>
          </p:cNvPr>
          <p:cNvSpPr>
            <a:spLocks noGrp="1"/>
          </p:cNvSpPr>
          <p:nvPr>
            <p:ph idx="1"/>
          </p:nvPr>
        </p:nvSpPr>
        <p:spPr>
          <a:xfrm>
            <a:off x="685801" y="2142067"/>
            <a:ext cx="10131425" cy="4338632"/>
          </a:xfrm>
        </p:spPr>
        <p:txBody>
          <a:bodyPr>
            <a:normAutofit/>
          </a:bodyPr>
          <a:lstStyle/>
          <a:p>
            <a:r>
              <a:rPr lang="en-US" dirty="0"/>
              <a:t>James 1:1 James, a servant of God and of the Lord Jesus Christ, to the twelve tribes which are scattered abroad, greeting.</a:t>
            </a:r>
          </a:p>
          <a:p>
            <a:r>
              <a:rPr lang="en-US" dirty="0"/>
              <a:t>1 Peter 1:3 Blessed be the God and Father of our Lord Jesus Christ, which according to his abundant mercy hath begotten us again unto a lively hope by the resurrection of Jesus Christ from the dead,</a:t>
            </a:r>
          </a:p>
          <a:p>
            <a:r>
              <a:rPr lang="en-US" dirty="0"/>
              <a:t>2 Peter 1: Simon Peter, a servant and an apostle of Jesus Christ, to them that have obtained like precious faith with us through the righteousness of God and our </a:t>
            </a:r>
            <a:r>
              <a:rPr lang="en-US" dirty="0" err="1"/>
              <a:t>Saviour</a:t>
            </a:r>
            <a:r>
              <a:rPr lang="en-US" dirty="0"/>
              <a:t> Jesus Christ: 2 Grace and peace be multiplied unto you through the knowledge of God, and of Jesus our Lord,</a:t>
            </a:r>
          </a:p>
          <a:p>
            <a:r>
              <a:rPr lang="en-US" dirty="0"/>
              <a:t>1 John 1:3 That which we have seen and heard declare we unto you, that ye also may have fellowship with us: and truly our fellowship is with the Father, and with his Son Jesus Christ.</a:t>
            </a:r>
          </a:p>
          <a:p>
            <a:r>
              <a:rPr lang="en-US" dirty="0"/>
              <a:t>Jude 1:4 For there are certain men crept in unawares, who were before of old ordained to this condemnation, ungodly men, turning the grace of our God into lasciviousness, and denying the only Lord God, and our Lord Jesus Christ.</a:t>
            </a:r>
          </a:p>
          <a:p>
            <a:endParaRPr lang="en-US" dirty="0"/>
          </a:p>
          <a:p>
            <a:endParaRPr lang="en-US" dirty="0"/>
          </a:p>
        </p:txBody>
      </p:sp>
    </p:spTree>
    <p:extLst>
      <p:ext uri="{BB962C8B-B14F-4D97-AF65-F5344CB8AC3E}">
        <p14:creationId xmlns:p14="http://schemas.microsoft.com/office/powerpoint/2010/main" val="71313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56DA-9FD8-4140-9262-878EBC18CC38}"/>
              </a:ext>
            </a:extLst>
          </p:cNvPr>
          <p:cNvSpPr>
            <a:spLocks noGrp="1"/>
          </p:cNvSpPr>
          <p:nvPr>
            <p:ph type="title"/>
          </p:nvPr>
        </p:nvSpPr>
        <p:spPr/>
        <p:txBody>
          <a:bodyPr/>
          <a:lstStyle/>
          <a:p>
            <a:r>
              <a:rPr lang="en-US" dirty="0"/>
              <a:t>What did Jesus Say?</a:t>
            </a:r>
          </a:p>
        </p:txBody>
      </p:sp>
      <p:sp>
        <p:nvSpPr>
          <p:cNvPr id="3" name="Content Placeholder 2">
            <a:extLst>
              <a:ext uri="{FF2B5EF4-FFF2-40B4-BE49-F238E27FC236}">
                <a16:creationId xmlns:a16="http://schemas.microsoft.com/office/drawing/2014/main" id="{1935D15D-2D6D-419B-8014-939362044417}"/>
              </a:ext>
            </a:extLst>
          </p:cNvPr>
          <p:cNvSpPr>
            <a:spLocks noGrp="1"/>
          </p:cNvSpPr>
          <p:nvPr>
            <p:ph idx="1"/>
          </p:nvPr>
        </p:nvSpPr>
        <p:spPr>
          <a:xfrm>
            <a:off x="685801" y="2142067"/>
            <a:ext cx="10131425" cy="4338632"/>
          </a:xfrm>
        </p:spPr>
        <p:txBody>
          <a:bodyPr>
            <a:normAutofit/>
          </a:bodyPr>
          <a:lstStyle/>
          <a:p>
            <a:r>
              <a:rPr lang="en-US" dirty="0"/>
              <a:t>John 8:58 58 Jesus said unto them, Verily, verily, I say unto you, Before Abraham was, I am.</a:t>
            </a:r>
          </a:p>
          <a:p>
            <a:r>
              <a:rPr lang="en-US" dirty="0"/>
              <a:t>John 14:8-10 Philip saith unto him, Lord, show us the Father, and it </a:t>
            </a:r>
            <a:r>
              <a:rPr lang="en-US" dirty="0" err="1"/>
              <a:t>sufficeth</a:t>
            </a:r>
            <a:r>
              <a:rPr lang="en-US" dirty="0"/>
              <a:t> us. 9 Jesus saith unto him, Have I been so long time with you, and yet hast thou not known me, Philip? he that hath seen me hath seen the Father; and how </a:t>
            </a:r>
            <a:r>
              <a:rPr lang="en-US" dirty="0" err="1"/>
              <a:t>sayest</a:t>
            </a:r>
            <a:r>
              <a:rPr lang="en-US" dirty="0"/>
              <a:t> thou then, Show us the Father? 10 </a:t>
            </a:r>
            <a:r>
              <a:rPr lang="en-US" dirty="0" err="1"/>
              <a:t>Believest</a:t>
            </a:r>
            <a:r>
              <a:rPr lang="en-US" dirty="0"/>
              <a:t> thou not that I am in the Father, and the Father in me? the words that I speak unto you I speak not of myself: but the Father that dwelleth in me, he doeth the works.</a:t>
            </a:r>
          </a:p>
          <a:p>
            <a:r>
              <a:rPr lang="en-US" dirty="0"/>
              <a:t>Revelation 1:8 I am Alpha and Omega, the beginning and the ending, saith the Lord, which is, and which was, and which is to come, the Almighty.</a:t>
            </a:r>
          </a:p>
          <a:p>
            <a:r>
              <a:rPr lang="en-US" dirty="0"/>
              <a:t>Luke 22:42 42 Saying, Father, if thou be willing, remove this cup from me: nevertheless not my will, but thine, be done.</a:t>
            </a:r>
          </a:p>
          <a:p>
            <a:endParaRPr lang="en-US" dirty="0"/>
          </a:p>
          <a:p>
            <a:endParaRPr lang="en-US" dirty="0"/>
          </a:p>
          <a:p>
            <a:endParaRPr lang="en-US" dirty="0"/>
          </a:p>
        </p:txBody>
      </p:sp>
    </p:spTree>
    <p:extLst>
      <p:ext uri="{BB962C8B-B14F-4D97-AF65-F5344CB8AC3E}">
        <p14:creationId xmlns:p14="http://schemas.microsoft.com/office/powerpoint/2010/main" val="317162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85C18-4666-411B-8E0B-246E41AB529E}"/>
              </a:ext>
            </a:extLst>
          </p:cNvPr>
          <p:cNvSpPr>
            <a:spLocks noGrp="1"/>
          </p:cNvSpPr>
          <p:nvPr>
            <p:ph type="title"/>
          </p:nvPr>
        </p:nvSpPr>
        <p:spPr/>
        <p:txBody>
          <a:bodyPr/>
          <a:lstStyle/>
          <a:p>
            <a:r>
              <a:rPr lang="en-US" dirty="0"/>
              <a:t>What did God Say?</a:t>
            </a:r>
          </a:p>
        </p:txBody>
      </p:sp>
      <p:sp>
        <p:nvSpPr>
          <p:cNvPr id="3" name="Content Placeholder 2">
            <a:extLst>
              <a:ext uri="{FF2B5EF4-FFF2-40B4-BE49-F238E27FC236}">
                <a16:creationId xmlns:a16="http://schemas.microsoft.com/office/drawing/2014/main" id="{F671B3BD-165E-4C24-A179-4EA30DCE2380}"/>
              </a:ext>
            </a:extLst>
          </p:cNvPr>
          <p:cNvSpPr>
            <a:spLocks noGrp="1"/>
          </p:cNvSpPr>
          <p:nvPr>
            <p:ph idx="1"/>
          </p:nvPr>
        </p:nvSpPr>
        <p:spPr/>
        <p:txBody>
          <a:bodyPr/>
          <a:lstStyle/>
          <a:p>
            <a:r>
              <a:rPr lang="en-US" dirty="0"/>
              <a:t>Genesis 1:26 And God (Elohim) said, Let us make man in our image, after our likeness: and let them have dominion over the fish of the sea, and over the fowl of the air, and over the cattle, and over all the earth, and over every creeping thing that </a:t>
            </a:r>
            <a:r>
              <a:rPr lang="en-US" dirty="0" err="1"/>
              <a:t>creepeth</a:t>
            </a:r>
            <a:r>
              <a:rPr lang="en-US" dirty="0"/>
              <a:t> upon the earth.</a:t>
            </a:r>
          </a:p>
          <a:p>
            <a:r>
              <a:rPr lang="en-US" dirty="0"/>
              <a:t>Luke 3:22 And the Holy Ghost descended in a bodily shape like a dove upon him, and a voice came from heaven, which said, Thou art my beloved Son; in thee I am well pleased.</a:t>
            </a:r>
          </a:p>
          <a:p>
            <a:r>
              <a:rPr lang="en-US" dirty="0"/>
              <a:t>Matthew 17:5 While he yet </a:t>
            </a:r>
            <a:r>
              <a:rPr lang="en-US" dirty="0" err="1"/>
              <a:t>spake</a:t>
            </a:r>
            <a:r>
              <a:rPr lang="en-US" dirty="0"/>
              <a:t>, behold, a bright cloud overshadowed them: and behold a voice out of the cloud, which said, This is my beloved Son, in whom I am well pleased; hear ye him.</a:t>
            </a:r>
          </a:p>
          <a:p>
            <a:r>
              <a:rPr lang="en-US" dirty="0"/>
              <a:t>Isaiah 44:6 Thus saith the Lord the King of Israel, and his redeemer the Lord of hosts; I am the first, and I am the last; and beside me there is no God.</a:t>
            </a:r>
          </a:p>
        </p:txBody>
      </p:sp>
    </p:spTree>
    <p:extLst>
      <p:ext uri="{BB962C8B-B14F-4D97-AF65-F5344CB8AC3E}">
        <p14:creationId xmlns:p14="http://schemas.microsoft.com/office/powerpoint/2010/main" val="200316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56DA-9FD8-4140-9262-878EBC18CC38}"/>
              </a:ext>
            </a:extLst>
          </p:cNvPr>
          <p:cNvSpPr>
            <a:spLocks noGrp="1"/>
          </p:cNvSpPr>
          <p:nvPr>
            <p:ph type="title"/>
          </p:nvPr>
        </p:nvSpPr>
        <p:spPr/>
        <p:txBody>
          <a:bodyPr/>
          <a:lstStyle/>
          <a:p>
            <a:r>
              <a:rPr lang="en-US" dirty="0"/>
              <a:t>Other Supporting Scriptures</a:t>
            </a:r>
          </a:p>
        </p:txBody>
      </p:sp>
      <p:sp>
        <p:nvSpPr>
          <p:cNvPr id="3" name="Content Placeholder 2">
            <a:extLst>
              <a:ext uri="{FF2B5EF4-FFF2-40B4-BE49-F238E27FC236}">
                <a16:creationId xmlns:a16="http://schemas.microsoft.com/office/drawing/2014/main" id="{1935D15D-2D6D-419B-8014-939362044417}"/>
              </a:ext>
            </a:extLst>
          </p:cNvPr>
          <p:cNvSpPr>
            <a:spLocks noGrp="1"/>
          </p:cNvSpPr>
          <p:nvPr>
            <p:ph idx="1"/>
          </p:nvPr>
        </p:nvSpPr>
        <p:spPr>
          <a:xfrm>
            <a:off x="685801" y="2142067"/>
            <a:ext cx="10131425" cy="4338632"/>
          </a:xfrm>
        </p:spPr>
        <p:txBody>
          <a:bodyPr>
            <a:normAutofit/>
          </a:bodyPr>
          <a:lstStyle/>
          <a:p>
            <a:r>
              <a:rPr lang="en-US" dirty="0"/>
              <a:t>John 1:1-3 In the beginning was the Word, and the Word was with God, and the Word was God. 2 The same was in the beginning with God. 3 All things were made by him; and without him was not any thing made that was made.</a:t>
            </a:r>
          </a:p>
          <a:p>
            <a:r>
              <a:rPr lang="en-US" dirty="0"/>
              <a:t>Isaiah 9:6 For unto us a child is born, unto us a son is given: and the government shall be upon his shoulder: and his name shall be called Wonderful, </a:t>
            </a:r>
            <a:r>
              <a:rPr lang="en-US" dirty="0" err="1"/>
              <a:t>Counseller</a:t>
            </a:r>
            <a:r>
              <a:rPr lang="en-US" dirty="0"/>
              <a:t>, The mighty God, The everlasting Father, The Prince of Peace.</a:t>
            </a:r>
          </a:p>
          <a:p>
            <a:r>
              <a:rPr lang="en-US" dirty="0"/>
              <a:t>1 John 5:7 For there are three that bear record in heaven, the Father, the Word, and the Holy Ghost: and these three are one.</a:t>
            </a:r>
          </a:p>
          <a:p>
            <a:r>
              <a:rPr lang="en-US" dirty="0"/>
              <a:t>Revelation Chapters 4 &amp; 5</a:t>
            </a:r>
          </a:p>
          <a:p>
            <a:endParaRPr lang="en-US" dirty="0"/>
          </a:p>
        </p:txBody>
      </p:sp>
    </p:spTree>
    <p:extLst>
      <p:ext uri="{BB962C8B-B14F-4D97-AF65-F5344CB8AC3E}">
        <p14:creationId xmlns:p14="http://schemas.microsoft.com/office/powerpoint/2010/main" val="4069539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415</TotalTime>
  <Words>1713</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Is God Talking To Himself?</vt:lpstr>
      <vt:lpstr>Hebrews 1 – The Son Is God’s Revelation</vt:lpstr>
      <vt:lpstr>How Did the Apostles Reference God and Jesus? - Paul</vt:lpstr>
      <vt:lpstr>How Did the Apostles Reference God and Jesus? - Paul</vt:lpstr>
      <vt:lpstr>How Did the Apostles Reference God and Jesus? – Other Apostles</vt:lpstr>
      <vt:lpstr>What did Jesus Say?</vt:lpstr>
      <vt:lpstr>What did God Say?</vt:lpstr>
      <vt:lpstr>Other Supporting Scriptures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God Talking To Himself?</dc:title>
  <dc:creator>USER</dc:creator>
  <cp:lastModifiedBy>USER</cp:lastModifiedBy>
  <cp:revision>15</cp:revision>
  <dcterms:created xsi:type="dcterms:W3CDTF">2018-12-13T17:53:32Z</dcterms:created>
  <dcterms:modified xsi:type="dcterms:W3CDTF">2018-12-14T00:49:28Z</dcterms:modified>
</cp:coreProperties>
</file>