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14"/>
  </p:notesMasterIdLst>
  <p:sldIdLst>
    <p:sldId id="256" r:id="rId5"/>
    <p:sldId id="258" r:id="rId6"/>
    <p:sldId id="266" r:id="rId7"/>
    <p:sldId id="277" r:id="rId8"/>
    <p:sldId id="257" r:id="rId9"/>
    <p:sldId id="274" r:id="rId10"/>
    <p:sldId id="275" r:id="rId11"/>
    <p:sldId id="276" r:id="rId12"/>
    <p:sldId id="2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12ABC-A230-4764-86DF-547B55146C53}" type="datetimeFigureOut">
              <a:rPr lang="en-US" smtClean="0"/>
              <a:t>9/27/2018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7DE4A5-3FBD-4441-92F4-FF05E825A8F5}" type="slidenum">
              <a:rPr lang="en-US" smtClean="0"/>
              <a:t>‹#›</a:t>
            </a:fld>
            <a:endParaRPr lang="en-US"/>
          </a:p>
        </p:txBody>
      </p:sp>
    </p:spTree>
    <p:extLst>
      <p:ext uri="{BB962C8B-B14F-4D97-AF65-F5344CB8AC3E}">
        <p14:creationId xmlns:p14="http://schemas.microsoft.com/office/powerpoint/2010/main" val="4208216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8CAB37-1E88-4708-A532-D75EB2177FB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PowerPoint logo">
            <a:extLst>
              <a:ext uri="{FF2B5EF4-FFF2-40B4-BE49-F238E27FC236}">
                <a16:creationId xmlns:a16="http://schemas.microsoft.com/office/drawing/2014/main" id="{A11B18B3-9881-4CAC-89A9-F3B8175309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9487709" y="5573935"/>
            <a:ext cx="2043316" cy="679645"/>
          </a:xfrm>
          <a:prstGeom prst="rect">
            <a:avLst/>
          </a:prstGeom>
        </p:spPr>
      </p:pic>
      <p:cxnSp>
        <p:nvCxnSpPr>
          <p:cNvPr id="9" name="Straight Connector 8">
            <a:extLst>
              <a:ext uri="{FF2B5EF4-FFF2-40B4-BE49-F238E27FC236}">
                <a16:creationId xmlns:a16="http://schemas.microsoft.com/office/drawing/2014/main" id="{66961839-10F7-4B26-97D8-3B09045F4074}"/>
              </a:ext>
              <a:ext uri="{C183D7F6-B498-43B3-948B-1728B52AA6E4}">
                <adec:decorative xmlns:adec="http://schemas.microsoft.com/office/drawing/2017/decorative" val="1"/>
              </a:ext>
            </a:extLst>
          </p:cNvPr>
          <p:cNvCxnSpPr>
            <a:cxnSpLocks/>
          </p:cNvCxnSpPr>
          <p:nvPr userDrawn="1"/>
        </p:nvCxnSpPr>
        <p:spPr>
          <a:xfrm>
            <a:off x="556427" y="4486359"/>
            <a:ext cx="83031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2897E7F-9714-44E5-993E-DBF4230C6963}"/>
              </a:ext>
            </a:extLst>
          </p:cNvPr>
          <p:cNvSpPr>
            <a:spLocks noGrp="1"/>
          </p:cNvSpPr>
          <p:nvPr>
            <p:ph type="ctrTitle"/>
          </p:nvPr>
        </p:nvSpPr>
        <p:spPr>
          <a:xfrm>
            <a:off x="442124" y="3083859"/>
            <a:ext cx="10974598" cy="1513164"/>
          </a:xfrm>
        </p:spPr>
        <p:txBody>
          <a:bodyPr vert="horz" lIns="91440" tIns="45720" rIns="91440" bIns="45720" rtlCol="0" anchor="ctr" anchorCtr="0">
            <a:normAutofit/>
          </a:bodyPr>
          <a:lstStyle>
            <a:lvl1pPr>
              <a:defRPr lang="en-US" sz="4400" b="0">
                <a:ea typeface="Segoe UI Black" panose="020B0A02040204020203" pitchFamily="34" charset="0"/>
                <a:cs typeface="Segoe UI Black" panose="020B0A02040204020203" pitchFamily="34" charset="0"/>
              </a:defRPr>
            </a:lvl1pPr>
          </a:lstStyle>
          <a:p>
            <a:pPr marL="0" lvl="0"/>
            <a:r>
              <a:rPr lang="en-US"/>
              <a:t>Click to edit Master title style</a:t>
            </a:r>
          </a:p>
        </p:txBody>
      </p:sp>
      <p:sp>
        <p:nvSpPr>
          <p:cNvPr id="3" name="Subtitle 2">
            <a:extLst>
              <a:ext uri="{FF2B5EF4-FFF2-40B4-BE49-F238E27FC236}">
                <a16:creationId xmlns:a16="http://schemas.microsoft.com/office/drawing/2014/main" id="{FC7F7019-E7BE-4EF2-AE25-147C9EB6E3AD}"/>
              </a:ext>
            </a:extLst>
          </p:cNvPr>
          <p:cNvSpPr>
            <a:spLocks noGrp="1"/>
          </p:cNvSpPr>
          <p:nvPr>
            <p:ph type="subTitle" idx="1"/>
          </p:nvPr>
        </p:nvSpPr>
        <p:spPr>
          <a:xfrm>
            <a:off x="556427" y="4746054"/>
            <a:ext cx="6579479" cy="1253469"/>
          </a:xfrm>
        </p:spPr>
        <p:txBody>
          <a:bodyPr vert="horz" lIns="91440" tIns="45720" rIns="91440" bIns="45720" rtlCol="0">
            <a:noAutofit/>
          </a:bodyPr>
          <a:lstStyle>
            <a:lvl1pPr marL="0" indent="0">
              <a:buNone/>
              <a:defRPr lang="en-US" sz="2200" b="1">
                <a:solidFill>
                  <a:schemeClr val="bg1"/>
                </a:solidFill>
              </a:defRPr>
            </a:lvl1pPr>
          </a:lstStyle>
          <a:p>
            <a:pPr marL="228600" lvl="0" indent="-228600">
              <a:lnSpc>
                <a:spcPct val="100000"/>
              </a:lnSpc>
              <a:spcAft>
                <a:spcPts val="1200"/>
              </a:spcAft>
            </a:pPr>
            <a:r>
              <a:rPr lang="en-US"/>
              <a:t>Click to edit Master subtitle style</a:t>
            </a:r>
            <a:endParaRPr lang="en-US" dirty="0"/>
          </a:p>
        </p:txBody>
      </p:sp>
    </p:spTree>
    <p:extLst>
      <p:ext uri="{BB962C8B-B14F-4D97-AF65-F5344CB8AC3E}">
        <p14:creationId xmlns:p14="http://schemas.microsoft.com/office/powerpoint/2010/main" val="2130395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CC314C-387C-4945-A19D-3B87791BA2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C3BE1D-B9D6-4253-B297-6E1D1831D3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456AE-EFB4-48B9-B590-443B6AC1480E}"/>
              </a:ext>
            </a:extLst>
          </p:cNvPr>
          <p:cNvSpPr>
            <a:spLocks noGrp="1"/>
          </p:cNvSpPr>
          <p:nvPr>
            <p:ph type="dt" sz="half" idx="10"/>
          </p:nvPr>
        </p:nvSpPr>
        <p:spPr/>
        <p:txBody>
          <a:bodyPr/>
          <a:lstStyle/>
          <a:p>
            <a:r>
              <a:rPr lang="en-US"/>
              <a:t>9/27/18</a:t>
            </a:r>
          </a:p>
        </p:txBody>
      </p:sp>
      <p:sp>
        <p:nvSpPr>
          <p:cNvPr id="5" name="Footer Placeholder 4">
            <a:extLst>
              <a:ext uri="{FF2B5EF4-FFF2-40B4-BE49-F238E27FC236}">
                <a16:creationId xmlns:a16="http://schemas.microsoft.com/office/drawing/2014/main" id="{1727FEF9-F08B-4826-9DD0-63FA658A783C}"/>
              </a:ext>
            </a:extLst>
          </p:cNvPr>
          <p:cNvSpPr>
            <a:spLocks noGrp="1"/>
          </p:cNvSpPr>
          <p:nvPr>
            <p:ph type="ftr" sz="quarter" idx="11"/>
          </p:nvPr>
        </p:nvSpPr>
        <p:spPr/>
        <p:txBody>
          <a:bodyPr/>
          <a:lstStyle/>
          <a:p>
            <a:r>
              <a:rPr lang="en-US"/>
              <a:t>Winning in the Wilderness</a:t>
            </a:r>
          </a:p>
        </p:txBody>
      </p:sp>
      <p:sp>
        <p:nvSpPr>
          <p:cNvPr id="6" name="Slide Number Placeholder 5">
            <a:extLst>
              <a:ext uri="{FF2B5EF4-FFF2-40B4-BE49-F238E27FC236}">
                <a16:creationId xmlns:a16="http://schemas.microsoft.com/office/drawing/2014/main" id="{FB960E9F-2C2A-48BA-B6BF-563F870F4855}"/>
              </a:ext>
            </a:extLst>
          </p:cNvPr>
          <p:cNvSpPr>
            <a:spLocks noGrp="1"/>
          </p:cNvSpPr>
          <p:nvPr>
            <p:ph type="sldNum" sz="quarter" idx="12"/>
          </p:nvPr>
        </p:nvSpPr>
        <p:spPr/>
        <p:txBody>
          <a:bodyPr/>
          <a:lstStyle/>
          <a:p>
            <a:fld id="{3342767F-C36F-43F3-A3EC-D3C6B44B9C04}" type="slidenum">
              <a:rPr lang="en-US" smtClean="0"/>
              <a:t>‹#›</a:t>
            </a:fld>
            <a:endParaRPr lang="en-US"/>
          </a:p>
        </p:txBody>
      </p:sp>
    </p:spTree>
    <p:extLst>
      <p:ext uri="{BB962C8B-B14F-4D97-AF65-F5344CB8AC3E}">
        <p14:creationId xmlns:p14="http://schemas.microsoft.com/office/powerpoint/2010/main" val="279867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AEA5-CF5B-46EC-AFCD-A1666F7A54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9433B-22CF-4853-8DBF-691E749AB2C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E0E8C-901D-425E-8AA7-D1BD6A0A01BB}"/>
              </a:ext>
            </a:extLst>
          </p:cNvPr>
          <p:cNvSpPr>
            <a:spLocks noGrp="1"/>
          </p:cNvSpPr>
          <p:nvPr>
            <p:ph type="dt" sz="half" idx="10"/>
          </p:nvPr>
        </p:nvSpPr>
        <p:spPr/>
        <p:txBody>
          <a:bodyPr/>
          <a:lstStyle/>
          <a:p>
            <a:r>
              <a:rPr lang="en-US"/>
              <a:t>9/27/18</a:t>
            </a:r>
          </a:p>
        </p:txBody>
      </p:sp>
      <p:sp>
        <p:nvSpPr>
          <p:cNvPr id="5" name="Footer Placeholder 4">
            <a:extLst>
              <a:ext uri="{FF2B5EF4-FFF2-40B4-BE49-F238E27FC236}">
                <a16:creationId xmlns:a16="http://schemas.microsoft.com/office/drawing/2014/main" id="{543AFA12-E129-4E79-BFA1-62D435AD3A7E}"/>
              </a:ext>
            </a:extLst>
          </p:cNvPr>
          <p:cNvSpPr>
            <a:spLocks noGrp="1"/>
          </p:cNvSpPr>
          <p:nvPr>
            <p:ph type="ftr" sz="quarter" idx="11"/>
          </p:nvPr>
        </p:nvSpPr>
        <p:spPr/>
        <p:txBody>
          <a:bodyPr/>
          <a:lstStyle/>
          <a:p>
            <a:r>
              <a:rPr lang="en-US"/>
              <a:t>Winning in the Wilderness</a:t>
            </a:r>
          </a:p>
        </p:txBody>
      </p:sp>
      <p:sp>
        <p:nvSpPr>
          <p:cNvPr id="6" name="Slide Number Placeholder 5">
            <a:extLst>
              <a:ext uri="{FF2B5EF4-FFF2-40B4-BE49-F238E27FC236}">
                <a16:creationId xmlns:a16="http://schemas.microsoft.com/office/drawing/2014/main" id="{0B0FACBF-8BF8-4D7A-9998-28CF5ED5D32B}"/>
              </a:ext>
            </a:extLst>
          </p:cNvPr>
          <p:cNvSpPr>
            <a:spLocks noGrp="1"/>
          </p:cNvSpPr>
          <p:nvPr>
            <p:ph type="sldNum" sz="quarter" idx="12"/>
          </p:nvPr>
        </p:nvSpPr>
        <p:spPr/>
        <p:txBody>
          <a:bodyPr/>
          <a:lstStyle/>
          <a:p>
            <a:fld id="{3342767F-C36F-43F3-A3EC-D3C6B44B9C04}" type="slidenum">
              <a:rPr lang="en-US" smtClean="0"/>
              <a:t>‹#›</a:t>
            </a:fld>
            <a:endParaRPr lang="en-US"/>
          </a:p>
        </p:txBody>
      </p:sp>
    </p:spTree>
    <p:extLst>
      <p:ext uri="{BB962C8B-B14F-4D97-AF65-F5344CB8AC3E}">
        <p14:creationId xmlns:p14="http://schemas.microsoft.com/office/powerpoint/2010/main" val="2690262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0F17FC-DE49-4934-B430-4C90474614F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A32B5B-6A1B-4AEE-BE18-97E2FB027B54}"/>
              </a:ext>
            </a:extLst>
          </p:cNvPr>
          <p:cNvSpPr>
            <a:spLocks noGrp="1"/>
          </p:cNvSpPr>
          <p:nvPr>
            <p:ph type="title"/>
          </p:nvPr>
        </p:nvSpPr>
        <p:spPr>
          <a:xfrm>
            <a:off x="511008" y="528137"/>
            <a:ext cx="9274676" cy="1172326"/>
          </a:xfrm>
        </p:spPr>
        <p:txBody>
          <a:bodyPr vert="horz" lIns="91440" tIns="45720" rIns="91440" bIns="45720" rtlCol="0" anchor="ctr" anchorCtr="0">
            <a:normAutofit/>
          </a:bodyPr>
          <a:lstStyle>
            <a:lvl1pPr>
              <a:defRPr lang="en-US" sz="4400"/>
            </a:lvl1pPr>
          </a:lstStyle>
          <a:p>
            <a:pPr marL="0" lvl="0"/>
            <a:r>
              <a:rPr lang="en-US"/>
              <a:t>Click to edit Master title style</a:t>
            </a:r>
            <a:endParaRPr lang="en-US" dirty="0"/>
          </a:p>
        </p:txBody>
      </p:sp>
      <p:sp>
        <p:nvSpPr>
          <p:cNvPr id="3" name="Text Placeholder 2">
            <a:extLst>
              <a:ext uri="{FF2B5EF4-FFF2-40B4-BE49-F238E27FC236}">
                <a16:creationId xmlns:a16="http://schemas.microsoft.com/office/drawing/2014/main" id="{BE82F367-9A62-40CE-A7F4-639F03D2E1CE}"/>
              </a:ext>
            </a:extLst>
          </p:cNvPr>
          <p:cNvSpPr>
            <a:spLocks noGrp="1"/>
          </p:cNvSpPr>
          <p:nvPr>
            <p:ph type="body" idx="1"/>
          </p:nvPr>
        </p:nvSpPr>
        <p:spPr>
          <a:xfrm>
            <a:off x="511008" y="1717926"/>
            <a:ext cx="9274676" cy="510674"/>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91390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CBBF-B898-4624-B87C-C9C27F49D9EE}"/>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5CA9F520-0160-42BB-B5EB-28655875459A}"/>
              </a:ext>
            </a:extLst>
          </p:cNvPr>
          <p:cNvSpPr>
            <a:spLocks noGrp="1"/>
          </p:cNvSpPr>
          <p:nvPr>
            <p:ph type="dt" sz="half" idx="10"/>
          </p:nvPr>
        </p:nvSpPr>
        <p:spPr/>
        <p:txBody>
          <a:bodyPr/>
          <a:lstStyle/>
          <a:p>
            <a:r>
              <a:rPr lang="en-US"/>
              <a:t>9/27/18</a:t>
            </a:r>
          </a:p>
        </p:txBody>
      </p:sp>
      <p:sp>
        <p:nvSpPr>
          <p:cNvPr id="6" name="Footer Placeholder 5">
            <a:extLst>
              <a:ext uri="{FF2B5EF4-FFF2-40B4-BE49-F238E27FC236}">
                <a16:creationId xmlns:a16="http://schemas.microsoft.com/office/drawing/2014/main" id="{701A3B6F-84CB-4C28-9DCE-EAEAE48962F1}"/>
              </a:ext>
            </a:extLst>
          </p:cNvPr>
          <p:cNvSpPr>
            <a:spLocks noGrp="1"/>
          </p:cNvSpPr>
          <p:nvPr>
            <p:ph type="ftr" sz="quarter" idx="11"/>
          </p:nvPr>
        </p:nvSpPr>
        <p:spPr/>
        <p:txBody>
          <a:bodyPr/>
          <a:lstStyle/>
          <a:p>
            <a:r>
              <a:rPr lang="en-US"/>
              <a:t>Winning in the Wilderness</a:t>
            </a:r>
          </a:p>
        </p:txBody>
      </p:sp>
      <p:sp>
        <p:nvSpPr>
          <p:cNvPr id="7" name="Slide Number Placeholder 6">
            <a:extLst>
              <a:ext uri="{FF2B5EF4-FFF2-40B4-BE49-F238E27FC236}">
                <a16:creationId xmlns:a16="http://schemas.microsoft.com/office/drawing/2014/main" id="{C8C62515-3D0D-4553-8E2C-85E88BDCD5ED}"/>
              </a:ext>
            </a:extLst>
          </p:cNvPr>
          <p:cNvSpPr>
            <a:spLocks noGrp="1"/>
          </p:cNvSpPr>
          <p:nvPr>
            <p:ph type="sldNum" sz="quarter" idx="12"/>
          </p:nvPr>
        </p:nvSpPr>
        <p:spPr/>
        <p:txBody>
          <a:bodyPr/>
          <a:lstStyle/>
          <a:p>
            <a:fld id="{3342767F-C36F-43F3-A3EC-D3C6B44B9C04}" type="slidenum">
              <a:rPr lang="en-US" smtClean="0"/>
              <a:t>‹#›</a:t>
            </a:fld>
            <a:endParaRPr lang="en-US"/>
          </a:p>
        </p:txBody>
      </p:sp>
      <p:sp>
        <p:nvSpPr>
          <p:cNvPr id="9" name="Content Placeholder 8">
            <a:extLst>
              <a:ext uri="{FF2B5EF4-FFF2-40B4-BE49-F238E27FC236}">
                <a16:creationId xmlns:a16="http://schemas.microsoft.com/office/drawing/2014/main" id="{41AE5E0F-98A9-4F28-ADEB-A5575BAFF895}"/>
              </a:ext>
            </a:extLst>
          </p:cNvPr>
          <p:cNvSpPr>
            <a:spLocks noGrp="1"/>
          </p:cNvSpPr>
          <p:nvPr>
            <p:ph sz="quarter" idx="13"/>
          </p:nvPr>
        </p:nvSpPr>
        <p:spPr>
          <a:xfrm>
            <a:off x="838200" y="2122488"/>
            <a:ext cx="5132614" cy="4083050"/>
          </a:xfrm>
        </p:spPr>
        <p:txBody>
          <a:bodyPr>
            <a:noAutofit/>
          </a:bodyPr>
          <a:lstStyle>
            <a:lvl1pPr marL="0" indent="0">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8">
            <a:extLst>
              <a:ext uri="{FF2B5EF4-FFF2-40B4-BE49-F238E27FC236}">
                <a16:creationId xmlns:a16="http://schemas.microsoft.com/office/drawing/2014/main" id="{F9A8B0E0-E07A-49F7-B25F-4B478FADB3A8}"/>
              </a:ext>
            </a:extLst>
          </p:cNvPr>
          <p:cNvSpPr>
            <a:spLocks noGrp="1"/>
          </p:cNvSpPr>
          <p:nvPr>
            <p:ph sz="quarter" idx="14"/>
          </p:nvPr>
        </p:nvSpPr>
        <p:spPr>
          <a:xfrm>
            <a:off x="6221186" y="2122488"/>
            <a:ext cx="5132614" cy="4083050"/>
          </a:xfrm>
        </p:spPr>
        <p:txBody>
          <a:bodyPr>
            <a:noAutofit/>
          </a:bodyPr>
          <a:lstStyle>
            <a:lvl1pPr marL="0" indent="0">
              <a:buFont typeface="Segoe UI" panose="020B0502040204020203" pitchFamily="34" charset="0"/>
              <a:buChar char=" "/>
              <a:defRPr sz="1800" b="1">
                <a:solidFill>
                  <a:schemeClr val="accent1"/>
                </a:solidFill>
              </a:defRPr>
            </a:lvl1pPr>
            <a:lvl2pPr marL="65088" indent="-65088">
              <a:lnSpc>
                <a:spcPct val="150000"/>
              </a:lnSpc>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492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CBBF-B898-4624-B87C-C9C27F49D9EE}"/>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5CA9F520-0160-42BB-B5EB-28655875459A}"/>
              </a:ext>
            </a:extLst>
          </p:cNvPr>
          <p:cNvSpPr>
            <a:spLocks noGrp="1"/>
          </p:cNvSpPr>
          <p:nvPr>
            <p:ph type="dt" sz="half" idx="10"/>
          </p:nvPr>
        </p:nvSpPr>
        <p:spPr/>
        <p:txBody>
          <a:bodyPr/>
          <a:lstStyle/>
          <a:p>
            <a:r>
              <a:rPr lang="en-US"/>
              <a:t>9/27/18</a:t>
            </a:r>
          </a:p>
        </p:txBody>
      </p:sp>
      <p:sp>
        <p:nvSpPr>
          <p:cNvPr id="6" name="Footer Placeholder 5">
            <a:extLst>
              <a:ext uri="{FF2B5EF4-FFF2-40B4-BE49-F238E27FC236}">
                <a16:creationId xmlns:a16="http://schemas.microsoft.com/office/drawing/2014/main" id="{701A3B6F-84CB-4C28-9DCE-EAEAE48962F1}"/>
              </a:ext>
            </a:extLst>
          </p:cNvPr>
          <p:cNvSpPr>
            <a:spLocks noGrp="1"/>
          </p:cNvSpPr>
          <p:nvPr>
            <p:ph type="ftr" sz="quarter" idx="11"/>
          </p:nvPr>
        </p:nvSpPr>
        <p:spPr/>
        <p:txBody>
          <a:bodyPr/>
          <a:lstStyle/>
          <a:p>
            <a:r>
              <a:rPr lang="en-US"/>
              <a:t>Winning in the Wilderness</a:t>
            </a:r>
          </a:p>
        </p:txBody>
      </p:sp>
      <p:sp>
        <p:nvSpPr>
          <p:cNvPr id="7" name="Slide Number Placeholder 6">
            <a:extLst>
              <a:ext uri="{FF2B5EF4-FFF2-40B4-BE49-F238E27FC236}">
                <a16:creationId xmlns:a16="http://schemas.microsoft.com/office/drawing/2014/main" id="{C8C62515-3D0D-4553-8E2C-85E88BDCD5ED}"/>
              </a:ext>
            </a:extLst>
          </p:cNvPr>
          <p:cNvSpPr>
            <a:spLocks noGrp="1"/>
          </p:cNvSpPr>
          <p:nvPr>
            <p:ph type="sldNum" sz="quarter" idx="12"/>
          </p:nvPr>
        </p:nvSpPr>
        <p:spPr/>
        <p:txBody>
          <a:bodyPr/>
          <a:lstStyle/>
          <a:p>
            <a:fld id="{3342767F-C36F-43F3-A3EC-D3C6B44B9C04}" type="slidenum">
              <a:rPr lang="en-US" smtClean="0"/>
              <a:t>‹#›</a:t>
            </a:fld>
            <a:endParaRPr lang="en-US"/>
          </a:p>
        </p:txBody>
      </p:sp>
      <p:sp>
        <p:nvSpPr>
          <p:cNvPr id="9" name="Content Placeholder 8">
            <a:extLst>
              <a:ext uri="{FF2B5EF4-FFF2-40B4-BE49-F238E27FC236}">
                <a16:creationId xmlns:a16="http://schemas.microsoft.com/office/drawing/2014/main" id="{41AE5E0F-98A9-4F28-ADEB-A5575BAFF895}"/>
              </a:ext>
            </a:extLst>
          </p:cNvPr>
          <p:cNvSpPr>
            <a:spLocks noGrp="1"/>
          </p:cNvSpPr>
          <p:nvPr>
            <p:ph sz="quarter" idx="13"/>
          </p:nvPr>
        </p:nvSpPr>
        <p:spPr>
          <a:xfrm>
            <a:off x="838200" y="2122488"/>
            <a:ext cx="3450661" cy="4083050"/>
          </a:xfrm>
        </p:spPr>
        <p:txBody>
          <a:bodyPr anchor="ctr">
            <a:noAutofit/>
          </a:bodyPr>
          <a:lstStyle>
            <a:lvl1pPr marL="0" indent="0" algn="ctr">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a:extLst>
              <a:ext uri="{FF2B5EF4-FFF2-40B4-BE49-F238E27FC236}">
                <a16:creationId xmlns:a16="http://schemas.microsoft.com/office/drawing/2014/main" id="{8C66BE67-91A6-49CD-A166-4EFD27D36C0D}"/>
              </a:ext>
            </a:extLst>
          </p:cNvPr>
          <p:cNvSpPr>
            <a:spLocks noGrp="1"/>
          </p:cNvSpPr>
          <p:nvPr>
            <p:ph sz="quarter" idx="14"/>
          </p:nvPr>
        </p:nvSpPr>
        <p:spPr>
          <a:xfrm>
            <a:off x="4370669" y="2122488"/>
            <a:ext cx="3450661" cy="4083050"/>
          </a:xfrm>
        </p:spPr>
        <p:txBody>
          <a:bodyPr anchor="ctr">
            <a:noAutofit/>
          </a:bodyPr>
          <a:lstStyle>
            <a:lvl1pPr marL="0" indent="0" algn="ctr">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8">
            <a:extLst>
              <a:ext uri="{FF2B5EF4-FFF2-40B4-BE49-F238E27FC236}">
                <a16:creationId xmlns:a16="http://schemas.microsoft.com/office/drawing/2014/main" id="{9A73E789-A47B-493F-BD60-32422000C6B6}"/>
              </a:ext>
            </a:extLst>
          </p:cNvPr>
          <p:cNvSpPr>
            <a:spLocks noGrp="1"/>
          </p:cNvSpPr>
          <p:nvPr>
            <p:ph sz="quarter" idx="15"/>
          </p:nvPr>
        </p:nvSpPr>
        <p:spPr>
          <a:xfrm>
            <a:off x="7903139" y="2122488"/>
            <a:ext cx="3450661" cy="4083050"/>
          </a:xfrm>
        </p:spPr>
        <p:txBody>
          <a:bodyPr anchor="ctr">
            <a:noAutofit/>
          </a:bodyPr>
          <a:lstStyle>
            <a:lvl1pPr marL="0" indent="0" algn="ctr">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BFC78D6D-D6FA-4ABF-8565-3BFF1B362A45}"/>
              </a:ext>
            </a:extLst>
          </p:cNvPr>
          <p:cNvCxnSpPr/>
          <p:nvPr userDrawn="1"/>
        </p:nvCxnSpPr>
        <p:spPr>
          <a:xfrm>
            <a:off x="4335277" y="2122488"/>
            <a:ext cx="0" cy="40830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B95B52-D4CC-44EE-9F94-F106A8238740}"/>
              </a:ext>
            </a:extLst>
          </p:cNvPr>
          <p:cNvCxnSpPr/>
          <p:nvPr userDrawn="1"/>
        </p:nvCxnSpPr>
        <p:spPr>
          <a:xfrm>
            <a:off x="7866780" y="2122488"/>
            <a:ext cx="0" cy="40830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885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6D1ED74-0D66-49A5-B190-A7DE0E67A6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47"/>
            <a:ext cx="12192000" cy="3167063"/>
          </a:xfrm>
          <a:prstGeom prst="rect">
            <a:avLst/>
          </a:prstGeom>
        </p:spPr>
      </p:pic>
      <p:sp>
        <p:nvSpPr>
          <p:cNvPr id="18" name="Oval 17">
            <a:extLst>
              <a:ext uri="{FF2B5EF4-FFF2-40B4-BE49-F238E27FC236}">
                <a16:creationId xmlns:a16="http://schemas.microsoft.com/office/drawing/2014/main" id="{0B519A99-FF44-472F-B22E-5F86CEAB9C59}"/>
              </a:ext>
            </a:extLst>
          </p:cNvPr>
          <p:cNvSpPr/>
          <p:nvPr userDrawn="1"/>
        </p:nvSpPr>
        <p:spPr>
          <a:xfrm>
            <a:off x="4693237" y="1847294"/>
            <a:ext cx="2670292" cy="2670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9EC5AF5-F2E8-491C-BA10-ABF9E30E73D8}"/>
              </a:ext>
            </a:extLst>
          </p:cNvPr>
          <p:cNvSpPr/>
          <p:nvPr userDrawn="1"/>
        </p:nvSpPr>
        <p:spPr>
          <a:xfrm>
            <a:off x="8513368" y="1847294"/>
            <a:ext cx="2670292" cy="2670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1915790-803C-4DD9-87FC-7880EE0EAC52}"/>
              </a:ext>
            </a:extLst>
          </p:cNvPr>
          <p:cNvSpPr/>
          <p:nvPr userDrawn="1"/>
        </p:nvSpPr>
        <p:spPr>
          <a:xfrm>
            <a:off x="910053" y="1892626"/>
            <a:ext cx="2670292" cy="2670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DE42C05-3195-4529-840F-8A6EADA6AAD9}"/>
              </a:ext>
            </a:extLst>
          </p:cNvPr>
          <p:cNvSpPr>
            <a:spLocks noGrp="1"/>
          </p:cNvSpPr>
          <p:nvPr>
            <p:ph sz="half" idx="2"/>
          </p:nvPr>
        </p:nvSpPr>
        <p:spPr>
          <a:xfrm>
            <a:off x="702129" y="4764856"/>
            <a:ext cx="3037114" cy="1907586"/>
          </a:xfrm>
        </p:spPr>
        <p:txBody>
          <a:bodyPr>
            <a:normAutofit/>
          </a:bodyPr>
          <a:lstStyle>
            <a:lvl1pPr marL="65088" indent="-65088">
              <a:lnSpc>
                <a:spcPct val="100000"/>
              </a:lnSpc>
              <a:spcBef>
                <a:spcPts val="0"/>
              </a:spcBef>
              <a:buSzPct val="75000"/>
              <a:buFont typeface="Segoe UI" panose="020B0502040204020203" pitchFamily="34" charset="0"/>
              <a:buChar char=" "/>
              <a:defRPr sz="1800"/>
            </a:lvl1pPr>
            <a:lvl2pPr marL="519113" indent="-228600">
              <a:buClr>
                <a:schemeClr val="accent1"/>
              </a:buClr>
              <a:buFont typeface="Wingdings" panose="05000000000000000000" pitchFamily="2" charset="2"/>
              <a:buChar char="§"/>
              <a:defRPr sz="1600"/>
            </a:lvl2pPr>
            <a:lvl3pPr>
              <a:defRPr sz="1800"/>
            </a:lvl3pPr>
            <a:lvl4pPr>
              <a:defRPr sz="1600"/>
            </a:lvl4pPr>
            <a:lvl5pPr>
              <a:defRPr sz="1600"/>
            </a:lvl5pPr>
          </a:lstStyle>
          <a:p>
            <a:pPr lvl="0"/>
            <a:r>
              <a:rPr lang="en-US"/>
              <a:t>Edit Master text styles</a:t>
            </a:r>
          </a:p>
          <a:p>
            <a:pPr lvl="1"/>
            <a:r>
              <a:rPr lang="en-US"/>
              <a:t>Second level</a:t>
            </a:r>
          </a:p>
        </p:txBody>
      </p:sp>
      <p:sp>
        <p:nvSpPr>
          <p:cNvPr id="21" name="Rectangle 20">
            <a:extLst>
              <a:ext uri="{FF2B5EF4-FFF2-40B4-BE49-F238E27FC236}">
                <a16:creationId xmlns:a16="http://schemas.microsoft.com/office/drawing/2014/main" id="{8831B9BD-554C-40FA-8C90-F818F61C4557}"/>
              </a:ext>
            </a:extLst>
          </p:cNvPr>
          <p:cNvSpPr/>
          <p:nvPr userDrawn="1"/>
        </p:nvSpPr>
        <p:spPr>
          <a:xfrm>
            <a:off x="8892073" y="4282411"/>
            <a:ext cx="1912883" cy="40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Rectangle 21">
            <a:extLst>
              <a:ext uri="{FF2B5EF4-FFF2-40B4-BE49-F238E27FC236}">
                <a16:creationId xmlns:a16="http://schemas.microsoft.com/office/drawing/2014/main" id="{1ED3FE72-F542-4BD9-81A4-FB9FDE700A2A}"/>
              </a:ext>
            </a:extLst>
          </p:cNvPr>
          <p:cNvSpPr/>
          <p:nvPr userDrawn="1"/>
        </p:nvSpPr>
        <p:spPr>
          <a:xfrm>
            <a:off x="5071942" y="4282411"/>
            <a:ext cx="1912883" cy="40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Rectangle 22">
            <a:extLst>
              <a:ext uri="{FF2B5EF4-FFF2-40B4-BE49-F238E27FC236}">
                <a16:creationId xmlns:a16="http://schemas.microsoft.com/office/drawing/2014/main" id="{AF9C24C6-88D8-4D3F-AFDC-A6C9E2922736}"/>
              </a:ext>
            </a:extLst>
          </p:cNvPr>
          <p:cNvSpPr/>
          <p:nvPr userDrawn="1"/>
        </p:nvSpPr>
        <p:spPr>
          <a:xfrm>
            <a:off x="1288758" y="4282411"/>
            <a:ext cx="1912883" cy="40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ext Placeholder 2">
            <a:extLst>
              <a:ext uri="{FF2B5EF4-FFF2-40B4-BE49-F238E27FC236}">
                <a16:creationId xmlns:a16="http://schemas.microsoft.com/office/drawing/2014/main" id="{A499F6D5-2ED8-4FD9-B5B2-9093B4C101F0}"/>
              </a:ext>
            </a:extLst>
          </p:cNvPr>
          <p:cNvSpPr>
            <a:spLocks noGrp="1"/>
          </p:cNvSpPr>
          <p:nvPr>
            <p:ph type="body" idx="1"/>
          </p:nvPr>
        </p:nvSpPr>
        <p:spPr>
          <a:xfrm>
            <a:off x="1287386" y="4298200"/>
            <a:ext cx="1877308" cy="358025"/>
          </a:xfrm>
          <a:grpFill/>
        </p:spPr>
        <p:txBody>
          <a:bodyPr lIns="0" tIns="0" rIns="0" bIns="0" anchor="ctr">
            <a:noAutofit/>
          </a:bodyPr>
          <a:lstStyle>
            <a:lvl1pPr marL="0" indent="0" algn="ctr">
              <a:buNone/>
              <a:defRPr lang="en-US" sz="1800" b="1" cap="none" spc="0" smtClean="0">
                <a:ln>
                  <a:noFill/>
                </a:ln>
                <a:solidFill>
                  <a:schemeClr val="bg1"/>
                </a:solidFill>
                <a:effectLst/>
              </a:defRPr>
            </a:lvl1pPr>
          </a:lstStyle>
          <a:p>
            <a:pPr marL="228600" lvl="0" indent="-228600" algn="ctr">
              <a:lnSpc>
                <a:spcPct val="100000"/>
              </a:lnSpc>
              <a:spcAft>
                <a:spcPts val="1200"/>
              </a:spcAft>
            </a:pPr>
            <a:r>
              <a:rPr lang="en-US"/>
              <a:t>Edit Master text styles</a:t>
            </a:r>
          </a:p>
        </p:txBody>
      </p:sp>
      <p:sp>
        <p:nvSpPr>
          <p:cNvPr id="5" name="Text Placeholder 4">
            <a:extLst>
              <a:ext uri="{FF2B5EF4-FFF2-40B4-BE49-F238E27FC236}">
                <a16:creationId xmlns:a16="http://schemas.microsoft.com/office/drawing/2014/main" id="{D3BA39E9-D45A-443C-A58B-17D0B5D5CF9E}"/>
              </a:ext>
            </a:extLst>
          </p:cNvPr>
          <p:cNvSpPr>
            <a:spLocks noGrp="1"/>
          </p:cNvSpPr>
          <p:nvPr>
            <p:ph type="body" sz="quarter" idx="3"/>
          </p:nvPr>
        </p:nvSpPr>
        <p:spPr>
          <a:xfrm>
            <a:off x="5071942" y="4298200"/>
            <a:ext cx="1912883" cy="358025"/>
          </a:xfrm>
          <a:grpFill/>
        </p:spPr>
        <p:txBody>
          <a:bodyPr lIns="0" tIns="0" rIns="0" bIns="0" anchor="ctr">
            <a:noAutofit/>
          </a:bodyPr>
          <a:lstStyle>
            <a:lvl1pPr marL="0" indent="0" algn="ctr">
              <a:buNone/>
              <a:defRPr lang="en-US" sz="1800" b="1" cap="none" spc="0" smtClean="0">
                <a:ln>
                  <a:noFill/>
                </a:ln>
                <a:solidFill>
                  <a:schemeClr val="bg1"/>
                </a:solidFill>
                <a:effectLst/>
              </a:defRPr>
            </a:lvl1pPr>
          </a:lstStyle>
          <a:p>
            <a:pPr marL="228600" lvl="0" indent="-228600" algn="ctr">
              <a:lnSpc>
                <a:spcPct val="100000"/>
              </a:lnSpc>
              <a:spcAft>
                <a:spcPts val="1200"/>
              </a:spcAft>
            </a:pPr>
            <a:r>
              <a:rPr lang="en-US"/>
              <a:t>Edit Master text styles</a:t>
            </a:r>
          </a:p>
        </p:txBody>
      </p:sp>
      <p:sp>
        <p:nvSpPr>
          <p:cNvPr id="15" name="Text Placeholder 4">
            <a:extLst>
              <a:ext uri="{FF2B5EF4-FFF2-40B4-BE49-F238E27FC236}">
                <a16:creationId xmlns:a16="http://schemas.microsoft.com/office/drawing/2014/main" id="{D42B0D44-387D-4C24-B5F0-F47FD12154F4}"/>
              </a:ext>
            </a:extLst>
          </p:cNvPr>
          <p:cNvSpPr>
            <a:spLocks noGrp="1"/>
          </p:cNvSpPr>
          <p:nvPr>
            <p:ph type="body" sz="quarter" idx="11"/>
          </p:nvPr>
        </p:nvSpPr>
        <p:spPr>
          <a:xfrm>
            <a:off x="8892073" y="4264288"/>
            <a:ext cx="1912883" cy="422012"/>
          </a:xfrm>
          <a:grpFill/>
        </p:spPr>
        <p:txBody>
          <a:bodyPr lIns="0" tIns="0" rIns="0" bIns="0" anchor="ctr">
            <a:noAutofit/>
          </a:bodyPr>
          <a:lstStyle>
            <a:lvl1pPr marL="0" indent="0" algn="ctr">
              <a:buNone/>
              <a:defRPr lang="en-US" sz="1800" b="1" cap="none" spc="0" smtClean="0">
                <a:ln>
                  <a:noFill/>
                </a:ln>
                <a:solidFill>
                  <a:schemeClr val="bg1"/>
                </a:solidFill>
                <a:effectLst/>
              </a:defRPr>
            </a:lvl1pPr>
          </a:lstStyle>
          <a:p>
            <a:pPr marL="228600" lvl="0" indent="-228600" algn="ctr">
              <a:lnSpc>
                <a:spcPct val="100000"/>
              </a:lnSpc>
              <a:spcAft>
                <a:spcPts val="1200"/>
              </a:spcAft>
            </a:pPr>
            <a:r>
              <a:rPr lang="en-US"/>
              <a:t>Edit Master text styles</a:t>
            </a:r>
          </a:p>
        </p:txBody>
      </p:sp>
      <p:sp>
        <p:nvSpPr>
          <p:cNvPr id="24" name="Content Placeholder 3">
            <a:extLst>
              <a:ext uri="{FF2B5EF4-FFF2-40B4-BE49-F238E27FC236}">
                <a16:creationId xmlns:a16="http://schemas.microsoft.com/office/drawing/2014/main" id="{9F3ACD07-A1A8-4C77-9A5E-A152399BF1AC}"/>
              </a:ext>
            </a:extLst>
          </p:cNvPr>
          <p:cNvSpPr>
            <a:spLocks noGrp="1"/>
          </p:cNvSpPr>
          <p:nvPr>
            <p:ph sz="half" idx="12"/>
          </p:nvPr>
        </p:nvSpPr>
        <p:spPr>
          <a:xfrm>
            <a:off x="4509826" y="4764856"/>
            <a:ext cx="3037114" cy="1907586"/>
          </a:xfrm>
        </p:spPr>
        <p:txBody>
          <a:bodyPr>
            <a:normAutofit/>
          </a:bodyPr>
          <a:lstStyle>
            <a:lvl1pPr marL="65088" indent="-65088">
              <a:lnSpc>
                <a:spcPct val="100000"/>
              </a:lnSpc>
              <a:spcBef>
                <a:spcPts val="0"/>
              </a:spcBef>
              <a:buSzPct val="75000"/>
              <a:buFont typeface="Segoe UI" panose="020B0502040204020203" pitchFamily="34" charset="0"/>
              <a:buChar char=" "/>
              <a:defRPr sz="1800"/>
            </a:lvl1pPr>
            <a:lvl2pPr marL="519113" indent="-228600">
              <a:buClr>
                <a:schemeClr val="accent1"/>
              </a:buClr>
              <a:buFont typeface="Wingdings" panose="05000000000000000000" pitchFamily="2" charset="2"/>
              <a:buChar char="§"/>
              <a:defRPr sz="1600"/>
            </a:lvl2pPr>
            <a:lvl3pPr>
              <a:defRPr sz="1800"/>
            </a:lvl3pPr>
            <a:lvl4pPr>
              <a:defRPr sz="1600"/>
            </a:lvl4pPr>
            <a:lvl5pPr>
              <a:defRPr sz="1600"/>
            </a:lvl5pPr>
          </a:lstStyle>
          <a:p>
            <a:pPr lvl="0"/>
            <a:r>
              <a:rPr lang="en-US"/>
              <a:t>Edit Master text styles</a:t>
            </a:r>
          </a:p>
          <a:p>
            <a:pPr lvl="1"/>
            <a:r>
              <a:rPr lang="en-US"/>
              <a:t>Second level</a:t>
            </a:r>
          </a:p>
        </p:txBody>
      </p:sp>
      <p:sp>
        <p:nvSpPr>
          <p:cNvPr id="25" name="Content Placeholder 3">
            <a:extLst>
              <a:ext uri="{FF2B5EF4-FFF2-40B4-BE49-F238E27FC236}">
                <a16:creationId xmlns:a16="http://schemas.microsoft.com/office/drawing/2014/main" id="{35A00728-0390-449B-A9C3-B2E70E7B87FD}"/>
              </a:ext>
            </a:extLst>
          </p:cNvPr>
          <p:cNvSpPr>
            <a:spLocks noGrp="1"/>
          </p:cNvSpPr>
          <p:nvPr>
            <p:ph sz="half" idx="13"/>
          </p:nvPr>
        </p:nvSpPr>
        <p:spPr>
          <a:xfrm>
            <a:off x="8329957" y="4764856"/>
            <a:ext cx="3037114" cy="1907586"/>
          </a:xfrm>
        </p:spPr>
        <p:txBody>
          <a:bodyPr>
            <a:normAutofit/>
          </a:bodyPr>
          <a:lstStyle>
            <a:lvl1pPr marL="65088" indent="-65088">
              <a:lnSpc>
                <a:spcPct val="100000"/>
              </a:lnSpc>
              <a:spcBef>
                <a:spcPts val="0"/>
              </a:spcBef>
              <a:buSzPct val="75000"/>
              <a:buFont typeface="Segoe UI" panose="020B0502040204020203" pitchFamily="34" charset="0"/>
              <a:buChar char=" "/>
              <a:defRPr sz="1800"/>
            </a:lvl1pPr>
            <a:lvl2pPr marL="519113" indent="-228600">
              <a:buClr>
                <a:schemeClr val="accent1"/>
              </a:buClr>
              <a:buFont typeface="Wingdings" panose="05000000000000000000" pitchFamily="2" charset="2"/>
              <a:buChar char="§"/>
              <a:defRPr sz="1600"/>
            </a:lvl2pPr>
            <a:lvl3pPr>
              <a:defRPr sz="1800"/>
            </a:lvl3pPr>
            <a:lvl4pPr>
              <a:defRPr sz="1600"/>
            </a:lvl4pPr>
            <a:lvl5pPr>
              <a:defRPr sz="1600"/>
            </a:lvl5pPr>
          </a:lstStyle>
          <a:p>
            <a:pPr lvl="0"/>
            <a:r>
              <a:rPr lang="en-US"/>
              <a:t>Edit Master text styles</a:t>
            </a:r>
          </a:p>
          <a:p>
            <a:pPr lvl="1"/>
            <a:r>
              <a:rPr lang="en-US"/>
              <a:t>Second level</a:t>
            </a:r>
          </a:p>
        </p:txBody>
      </p:sp>
      <p:sp>
        <p:nvSpPr>
          <p:cNvPr id="27" name="Title 26">
            <a:extLst>
              <a:ext uri="{FF2B5EF4-FFF2-40B4-BE49-F238E27FC236}">
                <a16:creationId xmlns:a16="http://schemas.microsoft.com/office/drawing/2014/main" id="{68A52873-F950-4E21-95F3-B294D0B91084}"/>
              </a:ext>
            </a:extLst>
          </p:cNvPr>
          <p:cNvSpPr>
            <a:spLocks noGrp="1"/>
          </p:cNvSpPr>
          <p:nvPr>
            <p:ph type="title"/>
          </p:nvPr>
        </p:nvSpPr>
        <p:spPr/>
        <p:txBody>
          <a:bodyPr/>
          <a:lstStyle/>
          <a:p>
            <a:r>
              <a:rPr lang="en-US"/>
              <a:t>Click to edit Master title style</a:t>
            </a:r>
          </a:p>
        </p:txBody>
      </p:sp>
      <p:sp>
        <p:nvSpPr>
          <p:cNvPr id="31" name="Picture Placeholder 30">
            <a:extLst>
              <a:ext uri="{FF2B5EF4-FFF2-40B4-BE49-F238E27FC236}">
                <a16:creationId xmlns:a16="http://schemas.microsoft.com/office/drawing/2014/main" id="{19C60224-04AE-4754-B02D-77F7807365BC}"/>
              </a:ext>
            </a:extLst>
          </p:cNvPr>
          <p:cNvSpPr>
            <a:spLocks noGrp="1"/>
          </p:cNvSpPr>
          <p:nvPr>
            <p:ph type="pic" sz="quarter" idx="14"/>
          </p:nvPr>
        </p:nvSpPr>
        <p:spPr>
          <a:xfrm>
            <a:off x="1287518" y="2106669"/>
            <a:ext cx="1912828" cy="1912826"/>
          </a:xfrm>
        </p:spPr>
        <p:txBody>
          <a:bodyPr/>
          <a:lstStyle/>
          <a:p>
            <a:r>
              <a:rPr lang="en-US"/>
              <a:t>Click icon to add picture</a:t>
            </a:r>
          </a:p>
        </p:txBody>
      </p:sp>
      <p:sp>
        <p:nvSpPr>
          <p:cNvPr id="32" name="Picture Placeholder 30">
            <a:extLst>
              <a:ext uri="{FF2B5EF4-FFF2-40B4-BE49-F238E27FC236}">
                <a16:creationId xmlns:a16="http://schemas.microsoft.com/office/drawing/2014/main" id="{0DB3A35F-50DF-4731-9C74-A6E9A24FBFB7}"/>
              </a:ext>
            </a:extLst>
          </p:cNvPr>
          <p:cNvSpPr>
            <a:spLocks noGrp="1"/>
          </p:cNvSpPr>
          <p:nvPr>
            <p:ph type="pic" sz="quarter" idx="15"/>
          </p:nvPr>
        </p:nvSpPr>
        <p:spPr>
          <a:xfrm>
            <a:off x="5071997" y="2106669"/>
            <a:ext cx="1912828" cy="1912826"/>
          </a:xfrm>
        </p:spPr>
        <p:txBody>
          <a:bodyPr/>
          <a:lstStyle/>
          <a:p>
            <a:r>
              <a:rPr lang="en-US"/>
              <a:t>Click icon to add picture</a:t>
            </a:r>
          </a:p>
        </p:txBody>
      </p:sp>
      <p:sp>
        <p:nvSpPr>
          <p:cNvPr id="33" name="Picture Placeholder 30">
            <a:extLst>
              <a:ext uri="{FF2B5EF4-FFF2-40B4-BE49-F238E27FC236}">
                <a16:creationId xmlns:a16="http://schemas.microsoft.com/office/drawing/2014/main" id="{90215D81-6F8E-4563-B187-421039C2AC22}"/>
              </a:ext>
            </a:extLst>
          </p:cNvPr>
          <p:cNvSpPr>
            <a:spLocks noGrp="1"/>
          </p:cNvSpPr>
          <p:nvPr>
            <p:ph type="pic" sz="quarter" idx="16"/>
          </p:nvPr>
        </p:nvSpPr>
        <p:spPr>
          <a:xfrm>
            <a:off x="8892128" y="2106669"/>
            <a:ext cx="1912828" cy="1912826"/>
          </a:xfrm>
        </p:spPr>
        <p:txBody>
          <a:bodyPr/>
          <a:lstStyle/>
          <a:p>
            <a:r>
              <a:rPr lang="en-US"/>
              <a:t>Click icon to add picture</a:t>
            </a:r>
          </a:p>
        </p:txBody>
      </p:sp>
      <p:sp>
        <p:nvSpPr>
          <p:cNvPr id="34" name="Rectangle 33">
            <a:extLst>
              <a:ext uri="{FF2B5EF4-FFF2-40B4-BE49-F238E27FC236}">
                <a16:creationId xmlns:a16="http://schemas.microsoft.com/office/drawing/2014/main" id="{860F1F5E-0F8E-4292-A2C4-57224605234E}"/>
              </a:ext>
            </a:extLst>
          </p:cNvPr>
          <p:cNvSpPr/>
          <p:nvPr userDrawn="1"/>
        </p:nvSpPr>
        <p:spPr>
          <a:xfrm>
            <a:off x="571460" y="1052623"/>
            <a:ext cx="563526" cy="61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676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45456-20FC-48A7-BE67-71488B45A6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DB51B5-1DF3-41CD-A957-E9A05361AFC4}"/>
              </a:ext>
            </a:extLst>
          </p:cNvPr>
          <p:cNvSpPr>
            <a:spLocks noGrp="1"/>
          </p:cNvSpPr>
          <p:nvPr>
            <p:ph type="dt" sz="half" idx="10"/>
          </p:nvPr>
        </p:nvSpPr>
        <p:spPr/>
        <p:txBody>
          <a:bodyPr/>
          <a:lstStyle/>
          <a:p>
            <a:r>
              <a:rPr lang="en-US"/>
              <a:t>9/27/18</a:t>
            </a:r>
          </a:p>
        </p:txBody>
      </p:sp>
      <p:sp>
        <p:nvSpPr>
          <p:cNvPr id="4" name="Footer Placeholder 3">
            <a:extLst>
              <a:ext uri="{FF2B5EF4-FFF2-40B4-BE49-F238E27FC236}">
                <a16:creationId xmlns:a16="http://schemas.microsoft.com/office/drawing/2014/main" id="{1500CD5D-2F5B-4547-8B71-EF4448AB4F8E}"/>
              </a:ext>
            </a:extLst>
          </p:cNvPr>
          <p:cNvSpPr>
            <a:spLocks noGrp="1"/>
          </p:cNvSpPr>
          <p:nvPr>
            <p:ph type="ftr" sz="quarter" idx="11"/>
          </p:nvPr>
        </p:nvSpPr>
        <p:spPr/>
        <p:txBody>
          <a:bodyPr/>
          <a:lstStyle/>
          <a:p>
            <a:r>
              <a:rPr lang="en-US"/>
              <a:t>Winning in the Wilderness</a:t>
            </a:r>
          </a:p>
        </p:txBody>
      </p:sp>
      <p:sp>
        <p:nvSpPr>
          <p:cNvPr id="5" name="Slide Number Placeholder 4">
            <a:extLst>
              <a:ext uri="{FF2B5EF4-FFF2-40B4-BE49-F238E27FC236}">
                <a16:creationId xmlns:a16="http://schemas.microsoft.com/office/drawing/2014/main" id="{AA621205-E349-470A-A959-45D60D2017B1}"/>
              </a:ext>
            </a:extLst>
          </p:cNvPr>
          <p:cNvSpPr>
            <a:spLocks noGrp="1"/>
          </p:cNvSpPr>
          <p:nvPr>
            <p:ph type="sldNum" sz="quarter" idx="12"/>
          </p:nvPr>
        </p:nvSpPr>
        <p:spPr/>
        <p:txBody>
          <a:bodyPr/>
          <a:lstStyle/>
          <a:p>
            <a:fld id="{3342767F-C36F-43F3-A3EC-D3C6B44B9C04}" type="slidenum">
              <a:rPr lang="en-US" smtClean="0"/>
              <a:t>‹#›</a:t>
            </a:fld>
            <a:endParaRPr lang="en-US"/>
          </a:p>
        </p:txBody>
      </p:sp>
    </p:spTree>
    <p:extLst>
      <p:ext uri="{BB962C8B-B14F-4D97-AF65-F5344CB8AC3E}">
        <p14:creationId xmlns:p14="http://schemas.microsoft.com/office/powerpoint/2010/main" val="94999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B6D9F9-5A76-47FC-B76A-79DF99E98B59}"/>
              </a:ext>
            </a:extLst>
          </p:cNvPr>
          <p:cNvSpPr>
            <a:spLocks noGrp="1"/>
          </p:cNvSpPr>
          <p:nvPr>
            <p:ph type="dt" sz="half" idx="10"/>
          </p:nvPr>
        </p:nvSpPr>
        <p:spPr/>
        <p:txBody>
          <a:bodyPr/>
          <a:lstStyle/>
          <a:p>
            <a:r>
              <a:rPr lang="en-US"/>
              <a:t>9/27/18</a:t>
            </a:r>
          </a:p>
        </p:txBody>
      </p:sp>
      <p:sp>
        <p:nvSpPr>
          <p:cNvPr id="3" name="Footer Placeholder 2">
            <a:extLst>
              <a:ext uri="{FF2B5EF4-FFF2-40B4-BE49-F238E27FC236}">
                <a16:creationId xmlns:a16="http://schemas.microsoft.com/office/drawing/2014/main" id="{DA946DF5-B260-48EA-A562-51A920C2B1DE}"/>
              </a:ext>
            </a:extLst>
          </p:cNvPr>
          <p:cNvSpPr>
            <a:spLocks noGrp="1"/>
          </p:cNvSpPr>
          <p:nvPr>
            <p:ph type="ftr" sz="quarter" idx="11"/>
          </p:nvPr>
        </p:nvSpPr>
        <p:spPr/>
        <p:txBody>
          <a:bodyPr/>
          <a:lstStyle/>
          <a:p>
            <a:r>
              <a:rPr lang="en-US"/>
              <a:t>Winning in the Wilderness</a:t>
            </a:r>
          </a:p>
        </p:txBody>
      </p:sp>
      <p:sp>
        <p:nvSpPr>
          <p:cNvPr id="4" name="Slide Number Placeholder 3">
            <a:extLst>
              <a:ext uri="{FF2B5EF4-FFF2-40B4-BE49-F238E27FC236}">
                <a16:creationId xmlns:a16="http://schemas.microsoft.com/office/drawing/2014/main" id="{D5132BD4-E04A-4497-8494-72AA7909C446}"/>
              </a:ext>
            </a:extLst>
          </p:cNvPr>
          <p:cNvSpPr>
            <a:spLocks noGrp="1"/>
          </p:cNvSpPr>
          <p:nvPr>
            <p:ph type="sldNum" sz="quarter" idx="12"/>
          </p:nvPr>
        </p:nvSpPr>
        <p:spPr/>
        <p:txBody>
          <a:bodyPr/>
          <a:lstStyle/>
          <a:p>
            <a:fld id="{3342767F-C36F-43F3-A3EC-D3C6B44B9C04}" type="slidenum">
              <a:rPr lang="en-US" smtClean="0"/>
              <a:t>‹#›</a:t>
            </a:fld>
            <a:endParaRPr lang="en-US"/>
          </a:p>
        </p:txBody>
      </p:sp>
    </p:spTree>
    <p:extLst>
      <p:ext uri="{BB962C8B-B14F-4D97-AF65-F5344CB8AC3E}">
        <p14:creationId xmlns:p14="http://schemas.microsoft.com/office/powerpoint/2010/main" val="3728409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7EEF-0759-477E-AA5C-EB9060CEB8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3F86D4-5180-4D02-9937-52B7F61EF4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84DC1-0189-44BD-9FB8-DF70AE92417C}"/>
              </a:ext>
            </a:extLst>
          </p:cNvPr>
          <p:cNvSpPr>
            <a:spLocks noGrp="1"/>
          </p:cNvSpPr>
          <p:nvPr>
            <p:ph type="dt" sz="half" idx="10"/>
          </p:nvPr>
        </p:nvSpPr>
        <p:spPr/>
        <p:txBody>
          <a:bodyPr/>
          <a:lstStyle/>
          <a:p>
            <a:r>
              <a:rPr lang="en-US"/>
              <a:t>9/27/18</a:t>
            </a:r>
          </a:p>
        </p:txBody>
      </p:sp>
      <p:sp>
        <p:nvSpPr>
          <p:cNvPr id="5" name="Footer Placeholder 4">
            <a:extLst>
              <a:ext uri="{FF2B5EF4-FFF2-40B4-BE49-F238E27FC236}">
                <a16:creationId xmlns:a16="http://schemas.microsoft.com/office/drawing/2014/main" id="{FC24F59F-8F03-4A4D-8859-9298A260C6C5}"/>
              </a:ext>
            </a:extLst>
          </p:cNvPr>
          <p:cNvSpPr>
            <a:spLocks noGrp="1"/>
          </p:cNvSpPr>
          <p:nvPr>
            <p:ph type="ftr" sz="quarter" idx="11"/>
          </p:nvPr>
        </p:nvSpPr>
        <p:spPr/>
        <p:txBody>
          <a:bodyPr/>
          <a:lstStyle/>
          <a:p>
            <a:r>
              <a:rPr lang="en-US"/>
              <a:t>Winning in the Wilderness</a:t>
            </a:r>
          </a:p>
        </p:txBody>
      </p:sp>
      <p:sp>
        <p:nvSpPr>
          <p:cNvPr id="6" name="Slide Number Placeholder 5">
            <a:extLst>
              <a:ext uri="{FF2B5EF4-FFF2-40B4-BE49-F238E27FC236}">
                <a16:creationId xmlns:a16="http://schemas.microsoft.com/office/drawing/2014/main" id="{993CA1F9-A38C-468E-ACB7-25764D97F87C}"/>
              </a:ext>
            </a:extLst>
          </p:cNvPr>
          <p:cNvSpPr>
            <a:spLocks noGrp="1"/>
          </p:cNvSpPr>
          <p:nvPr>
            <p:ph type="sldNum" sz="quarter" idx="12"/>
          </p:nvPr>
        </p:nvSpPr>
        <p:spPr/>
        <p:txBody>
          <a:bodyPr/>
          <a:lstStyle/>
          <a:p>
            <a:fld id="{3342767F-C36F-43F3-A3EC-D3C6B44B9C04}" type="slidenum">
              <a:rPr lang="en-US" smtClean="0"/>
              <a:t>‹#›</a:t>
            </a:fld>
            <a:endParaRPr lang="en-US"/>
          </a:p>
        </p:txBody>
      </p:sp>
    </p:spTree>
    <p:extLst>
      <p:ext uri="{BB962C8B-B14F-4D97-AF65-F5344CB8AC3E}">
        <p14:creationId xmlns:p14="http://schemas.microsoft.com/office/powerpoint/2010/main" val="1224138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F4D1852-0B32-43A2-AF32-062E9EC37555}"/>
              </a:ext>
              <a:ext uri="{C183D7F6-B498-43B3-948B-1728B52AA6E4}">
                <adec:decorative xmlns:adec="http://schemas.microsoft.com/office/drawing/2017/decorative" val="1"/>
              </a:ext>
            </a:extLst>
          </p:cNvPr>
          <p:cNvGrpSpPr/>
          <p:nvPr userDrawn="1"/>
        </p:nvGrpSpPr>
        <p:grpSpPr>
          <a:xfrm>
            <a:off x="0" y="4547"/>
            <a:ext cx="12192000" cy="3316716"/>
            <a:chOff x="0" y="4547"/>
            <a:chExt cx="12192000" cy="3316716"/>
          </a:xfrm>
        </p:grpSpPr>
        <p:pic>
          <p:nvPicPr>
            <p:cNvPr id="8" name="Picture 7">
              <a:extLst>
                <a:ext uri="{FF2B5EF4-FFF2-40B4-BE49-F238E27FC236}">
                  <a16:creationId xmlns:a16="http://schemas.microsoft.com/office/drawing/2014/main" id="{1287464D-F58B-492E-A7E1-17EC8F31060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4547"/>
              <a:ext cx="12192000" cy="3167063"/>
            </a:xfrm>
            <a:prstGeom prst="rect">
              <a:avLst/>
            </a:prstGeom>
          </p:spPr>
        </p:pic>
        <p:sp>
          <p:nvSpPr>
            <p:cNvPr id="9" name="Rectangle 8">
              <a:extLst>
                <a:ext uri="{FF2B5EF4-FFF2-40B4-BE49-F238E27FC236}">
                  <a16:creationId xmlns:a16="http://schemas.microsoft.com/office/drawing/2014/main" id="{AD0FA97E-93E9-45A9-967A-DD905690C756}"/>
                </a:ext>
              </a:extLst>
            </p:cNvPr>
            <p:cNvSpPr/>
            <p:nvPr/>
          </p:nvSpPr>
          <p:spPr>
            <a:xfrm>
              <a:off x="0" y="1892300"/>
              <a:ext cx="12192000" cy="1428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71C049FA-04F3-4E83-A400-653730E5EA41}"/>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66200" y="1"/>
            <a:ext cx="3225800" cy="2799040"/>
          </a:xfrm>
          <a:prstGeom prst="rect">
            <a:avLst/>
          </a:prstGeom>
        </p:spPr>
      </p:pic>
      <p:sp>
        <p:nvSpPr>
          <p:cNvPr id="2" name="Title Placeholder 1">
            <a:extLst>
              <a:ext uri="{FF2B5EF4-FFF2-40B4-BE49-F238E27FC236}">
                <a16:creationId xmlns:a16="http://schemas.microsoft.com/office/drawing/2014/main" id="{A165AE06-C1A4-479D-961E-89F2BE937E6A}"/>
              </a:ext>
            </a:extLst>
          </p:cNvPr>
          <p:cNvSpPr>
            <a:spLocks noGrp="1"/>
          </p:cNvSpPr>
          <p:nvPr>
            <p:ph type="title"/>
          </p:nvPr>
        </p:nvSpPr>
        <p:spPr>
          <a:xfrm>
            <a:off x="458872" y="365125"/>
            <a:ext cx="10750550" cy="777875"/>
          </a:xfrm>
          <a:prstGeom prst="rect">
            <a:avLst/>
          </a:prstGeom>
        </p:spPr>
        <p:txBody>
          <a:bodyPr vert="horz" lIns="91440" tIns="45720" rIns="91440" bIns="45720" rtlCol="0" anchor="ctr">
            <a:normAutofit/>
          </a:body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101D420E-5AA3-46FF-924E-C64826528F95}"/>
              </a:ext>
            </a:extLst>
          </p:cNvPr>
          <p:cNvSpPr>
            <a:spLocks noGrp="1"/>
          </p:cNvSpPr>
          <p:nvPr>
            <p:ph type="body" idx="1"/>
          </p:nvPr>
        </p:nvSpPr>
        <p:spPr>
          <a:xfrm>
            <a:off x="838200" y="2051265"/>
            <a:ext cx="10515600" cy="412569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AE446-2533-44B0-A61C-6E26403478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9/27/18</a:t>
            </a:r>
          </a:p>
        </p:txBody>
      </p:sp>
      <p:sp>
        <p:nvSpPr>
          <p:cNvPr id="5" name="Footer Placeholder 4">
            <a:extLst>
              <a:ext uri="{FF2B5EF4-FFF2-40B4-BE49-F238E27FC236}">
                <a16:creationId xmlns:a16="http://schemas.microsoft.com/office/drawing/2014/main" id="{C845CCA6-6249-4EEF-8EB6-5880D7FD27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Winning in the Wilderness</a:t>
            </a:r>
          </a:p>
        </p:txBody>
      </p:sp>
      <p:sp>
        <p:nvSpPr>
          <p:cNvPr id="6" name="Slide Number Placeholder 5">
            <a:extLst>
              <a:ext uri="{FF2B5EF4-FFF2-40B4-BE49-F238E27FC236}">
                <a16:creationId xmlns:a16="http://schemas.microsoft.com/office/drawing/2014/main" id="{1594EE8A-DDD1-41D0-8553-81C0B037F4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2767F-C36F-43F3-A3EC-D3C6B44B9C04}" type="slidenum">
              <a:rPr lang="en-US" smtClean="0"/>
              <a:t>‹#›</a:t>
            </a:fld>
            <a:endParaRPr lang="en-US"/>
          </a:p>
        </p:txBody>
      </p:sp>
      <p:sp>
        <p:nvSpPr>
          <p:cNvPr id="13" name="Rectangle 12">
            <a:extLst>
              <a:ext uri="{FF2B5EF4-FFF2-40B4-BE49-F238E27FC236}">
                <a16:creationId xmlns:a16="http://schemas.microsoft.com/office/drawing/2014/main" id="{BD81BBC1-20E7-4568-BB16-09A7F298515E}"/>
              </a:ext>
            </a:extLst>
          </p:cNvPr>
          <p:cNvSpPr/>
          <p:nvPr userDrawn="1"/>
        </p:nvSpPr>
        <p:spPr>
          <a:xfrm>
            <a:off x="571460" y="1052623"/>
            <a:ext cx="563526" cy="61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405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8" r:id="rId9"/>
    <p:sldLayoutId id="2147483659" r:id="rId10"/>
  </p:sldLayoutIdLst>
  <p:hf hdr="0"/>
  <p:txStyles>
    <p:titleStyle>
      <a:lvl1pPr algn="l" defTabSz="914400" rtl="0" eaLnBrk="1" latinLnBrk="0" hangingPunct="1">
        <a:lnSpc>
          <a:spcPct val="90000"/>
        </a:lnSpc>
        <a:spcBef>
          <a:spcPct val="0"/>
        </a:spcBef>
        <a:buNone/>
        <a:defRPr lang="en-US" sz="3000" b="1" kern="1200" dirty="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1F38D0-D1DC-424C-A95E-CA9BA32661F3}"/>
              </a:ext>
            </a:extLst>
          </p:cNvPr>
          <p:cNvSpPr>
            <a:spLocks noGrp="1"/>
          </p:cNvSpPr>
          <p:nvPr>
            <p:ph type="ctrTitle"/>
          </p:nvPr>
        </p:nvSpPr>
        <p:spPr/>
        <p:txBody>
          <a:bodyPr/>
          <a:lstStyle/>
          <a:p>
            <a:r>
              <a:rPr lang="en-US" dirty="0"/>
              <a:t>Winning in the Wilderness</a:t>
            </a:r>
          </a:p>
        </p:txBody>
      </p:sp>
      <p:sp>
        <p:nvSpPr>
          <p:cNvPr id="13" name="Subtitle 12">
            <a:extLst>
              <a:ext uri="{FF2B5EF4-FFF2-40B4-BE49-F238E27FC236}">
                <a16:creationId xmlns:a16="http://schemas.microsoft.com/office/drawing/2014/main" id="{E38BC034-3AAF-43AF-B5D3-540617DEEB1D}"/>
              </a:ext>
            </a:extLst>
          </p:cNvPr>
          <p:cNvSpPr>
            <a:spLocks noGrp="1"/>
          </p:cNvSpPr>
          <p:nvPr>
            <p:ph type="subTitle" idx="1"/>
          </p:nvPr>
        </p:nvSpPr>
        <p:spPr/>
        <p:txBody>
          <a:bodyPr/>
          <a:lstStyle/>
          <a:p>
            <a:r>
              <a:rPr lang="en-US" dirty="0"/>
              <a:t>Don’t Grow Weary</a:t>
            </a:r>
          </a:p>
        </p:txBody>
      </p:sp>
      <p:pic>
        <p:nvPicPr>
          <p:cNvPr id="3" name="Picture 2">
            <a:extLst>
              <a:ext uri="{FF2B5EF4-FFF2-40B4-BE49-F238E27FC236}">
                <a16:creationId xmlns:a16="http://schemas.microsoft.com/office/drawing/2014/main" id="{D99BD3BF-63EA-4B04-9C23-11D0B461F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0357" y="0"/>
            <a:ext cx="1636365" cy="1636365"/>
          </a:xfrm>
          <a:prstGeom prst="rect">
            <a:avLst/>
          </a:prstGeom>
        </p:spPr>
      </p:pic>
    </p:spTree>
    <p:extLst>
      <p:ext uri="{BB962C8B-B14F-4D97-AF65-F5344CB8AC3E}">
        <p14:creationId xmlns:p14="http://schemas.microsoft.com/office/powerpoint/2010/main" val="1292461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01975-B4A9-4A68-83A1-D92657BFE80B}"/>
              </a:ext>
            </a:extLst>
          </p:cNvPr>
          <p:cNvSpPr>
            <a:spLocks noGrp="1"/>
          </p:cNvSpPr>
          <p:nvPr>
            <p:ph type="title"/>
          </p:nvPr>
        </p:nvSpPr>
        <p:spPr/>
        <p:txBody>
          <a:bodyPr/>
          <a:lstStyle/>
          <a:p>
            <a:r>
              <a:rPr lang="en-US" dirty="0"/>
              <a:t>What Does Weariness Look Like? </a:t>
            </a:r>
          </a:p>
        </p:txBody>
      </p:sp>
      <p:sp>
        <p:nvSpPr>
          <p:cNvPr id="4" name="Content Placeholder 3">
            <a:extLst>
              <a:ext uri="{FF2B5EF4-FFF2-40B4-BE49-F238E27FC236}">
                <a16:creationId xmlns:a16="http://schemas.microsoft.com/office/drawing/2014/main" id="{6BE5F603-2B71-4C5E-8DBF-0F00C95C57E3}"/>
              </a:ext>
            </a:extLst>
          </p:cNvPr>
          <p:cNvSpPr>
            <a:spLocks noGrp="1"/>
          </p:cNvSpPr>
          <p:nvPr>
            <p:ph sz="quarter" idx="14"/>
          </p:nvPr>
        </p:nvSpPr>
        <p:spPr>
          <a:xfrm>
            <a:off x="6221186" y="2122487"/>
            <a:ext cx="5132614" cy="4370387"/>
          </a:xfrm>
        </p:spPr>
        <p:txBody>
          <a:bodyPr>
            <a:normAutofit/>
          </a:bodyPr>
          <a:lstStyle/>
          <a:p>
            <a:pPr lvl="1">
              <a:spcBef>
                <a:spcPts val="0"/>
              </a:spcBef>
              <a:spcAft>
                <a:spcPts val="0"/>
              </a:spcAft>
              <a:buFont typeface="Wingdings" panose="05000000000000000000" pitchFamily="2" charset="2"/>
              <a:buChar char="Ø"/>
            </a:pPr>
            <a:r>
              <a:rPr lang="en-US" sz="1800" dirty="0"/>
              <a:t>Spiritual Burnout – Being so ministry focused that we neglect the Lord. (Luke 10:40-42)</a:t>
            </a:r>
          </a:p>
          <a:p>
            <a:pPr lvl="1">
              <a:spcBef>
                <a:spcPts val="0"/>
              </a:spcBef>
              <a:spcAft>
                <a:spcPts val="0"/>
              </a:spcAft>
              <a:buFont typeface="Wingdings" panose="05000000000000000000" pitchFamily="2" charset="2"/>
              <a:buChar char="Ø"/>
            </a:pPr>
            <a:r>
              <a:rPr lang="en-US" sz="1800" dirty="0"/>
              <a:t>Losing Focus – Focusing on results instead of the Lord.</a:t>
            </a:r>
          </a:p>
          <a:p>
            <a:pPr lvl="1">
              <a:spcBef>
                <a:spcPts val="0"/>
              </a:spcBef>
              <a:spcAft>
                <a:spcPts val="0"/>
              </a:spcAft>
              <a:buFont typeface="Wingdings" panose="05000000000000000000" pitchFamily="2" charset="2"/>
              <a:buChar char="Ø"/>
            </a:pPr>
            <a:r>
              <a:rPr lang="en-US" sz="1800" dirty="0"/>
              <a:t>Selfish Ambition – Wrong motives and comparing yourself to others.</a:t>
            </a:r>
          </a:p>
          <a:p>
            <a:pPr lvl="1">
              <a:spcBef>
                <a:spcPts val="0"/>
              </a:spcBef>
              <a:spcAft>
                <a:spcPts val="0"/>
              </a:spcAft>
              <a:buFont typeface="Wingdings" panose="05000000000000000000" pitchFamily="2" charset="2"/>
              <a:buChar char="Ø"/>
            </a:pPr>
            <a:r>
              <a:rPr lang="en-US" sz="1800" dirty="0"/>
              <a:t>Symptoms</a:t>
            </a:r>
          </a:p>
          <a:p>
            <a:pPr lvl="2">
              <a:spcBef>
                <a:spcPts val="0"/>
              </a:spcBef>
              <a:buFont typeface="Wingdings" panose="05000000000000000000" pitchFamily="2" charset="2"/>
              <a:buChar char="Ø"/>
            </a:pPr>
            <a:r>
              <a:rPr lang="en-US" dirty="0"/>
              <a:t>Frustration</a:t>
            </a:r>
          </a:p>
          <a:p>
            <a:pPr lvl="2">
              <a:spcBef>
                <a:spcPts val="0"/>
              </a:spcBef>
              <a:buFont typeface="Wingdings" panose="05000000000000000000" pitchFamily="2" charset="2"/>
              <a:buChar char="Ø"/>
            </a:pPr>
            <a:r>
              <a:rPr lang="en-US" dirty="0"/>
              <a:t>Fear</a:t>
            </a:r>
          </a:p>
          <a:p>
            <a:pPr lvl="2">
              <a:spcBef>
                <a:spcPts val="0"/>
              </a:spcBef>
              <a:buFont typeface="Wingdings" panose="05000000000000000000" pitchFamily="2" charset="2"/>
              <a:buChar char="Ø"/>
            </a:pPr>
            <a:r>
              <a:rPr lang="en-US" dirty="0"/>
              <a:t>Depression</a:t>
            </a:r>
          </a:p>
          <a:p>
            <a:pPr lvl="2">
              <a:spcBef>
                <a:spcPts val="0"/>
              </a:spcBef>
              <a:buFont typeface="Wingdings" panose="05000000000000000000" pitchFamily="2" charset="2"/>
              <a:buChar char="Ø"/>
            </a:pPr>
            <a:r>
              <a:rPr lang="en-US" dirty="0"/>
              <a:t>Sickness / Fatigue</a:t>
            </a:r>
          </a:p>
          <a:p>
            <a:pPr lvl="2">
              <a:spcBef>
                <a:spcPts val="0"/>
              </a:spcBef>
              <a:buFont typeface="Wingdings" panose="05000000000000000000" pitchFamily="2" charset="2"/>
              <a:buChar char="Ø"/>
            </a:pPr>
            <a:r>
              <a:rPr lang="en-US" dirty="0"/>
              <a:t>Giving Up</a:t>
            </a:r>
          </a:p>
          <a:p>
            <a:pPr lvl="2">
              <a:spcBef>
                <a:spcPts val="0"/>
              </a:spcBef>
              <a:buFont typeface="Wingdings" panose="05000000000000000000" pitchFamily="2" charset="2"/>
              <a:buChar char="Ø"/>
            </a:pPr>
            <a:r>
              <a:rPr lang="en-US" dirty="0"/>
              <a:t>Brokenness</a:t>
            </a:r>
          </a:p>
          <a:p>
            <a:pPr lvl="2">
              <a:spcBef>
                <a:spcPts val="0"/>
              </a:spcBef>
              <a:buFont typeface="Wingdings" panose="05000000000000000000" pitchFamily="2" charset="2"/>
              <a:buChar char="Ø"/>
            </a:pPr>
            <a:r>
              <a:rPr lang="en-US" dirty="0"/>
              <a:t>Impatience</a:t>
            </a:r>
          </a:p>
        </p:txBody>
      </p:sp>
      <p:sp>
        <p:nvSpPr>
          <p:cNvPr id="9" name="Date Placeholder 8">
            <a:extLst>
              <a:ext uri="{FF2B5EF4-FFF2-40B4-BE49-F238E27FC236}">
                <a16:creationId xmlns:a16="http://schemas.microsoft.com/office/drawing/2014/main" id="{8598832E-E391-495D-A2C5-76F5DB4B0D35}"/>
              </a:ext>
            </a:extLst>
          </p:cNvPr>
          <p:cNvSpPr>
            <a:spLocks noGrp="1"/>
          </p:cNvSpPr>
          <p:nvPr>
            <p:ph type="dt" sz="half" idx="10"/>
          </p:nvPr>
        </p:nvSpPr>
        <p:spPr/>
        <p:txBody>
          <a:bodyPr/>
          <a:lstStyle/>
          <a:p>
            <a:r>
              <a:rPr lang="en-US"/>
              <a:t>9/27/18</a:t>
            </a:r>
            <a:endParaRPr lang="en-US" dirty="0"/>
          </a:p>
        </p:txBody>
      </p:sp>
      <p:sp>
        <p:nvSpPr>
          <p:cNvPr id="10" name="Footer Placeholder 9">
            <a:extLst>
              <a:ext uri="{FF2B5EF4-FFF2-40B4-BE49-F238E27FC236}">
                <a16:creationId xmlns:a16="http://schemas.microsoft.com/office/drawing/2014/main" id="{F9DE114D-65E6-44ED-A72C-9827FD7FE37D}"/>
              </a:ext>
            </a:extLst>
          </p:cNvPr>
          <p:cNvSpPr>
            <a:spLocks noGrp="1"/>
          </p:cNvSpPr>
          <p:nvPr>
            <p:ph type="ftr" sz="quarter" idx="11"/>
          </p:nvPr>
        </p:nvSpPr>
        <p:spPr/>
        <p:txBody>
          <a:bodyPr/>
          <a:lstStyle/>
          <a:p>
            <a:r>
              <a:rPr lang="en-US"/>
              <a:t>Winning in the Wilderness</a:t>
            </a:r>
          </a:p>
        </p:txBody>
      </p:sp>
      <p:sp>
        <p:nvSpPr>
          <p:cNvPr id="11" name="Slide Number Placeholder 10">
            <a:extLst>
              <a:ext uri="{FF2B5EF4-FFF2-40B4-BE49-F238E27FC236}">
                <a16:creationId xmlns:a16="http://schemas.microsoft.com/office/drawing/2014/main" id="{5D089B20-6548-4094-885D-13BE057A9BF4}"/>
              </a:ext>
            </a:extLst>
          </p:cNvPr>
          <p:cNvSpPr>
            <a:spLocks noGrp="1"/>
          </p:cNvSpPr>
          <p:nvPr>
            <p:ph type="sldNum" sz="quarter" idx="12"/>
          </p:nvPr>
        </p:nvSpPr>
        <p:spPr/>
        <p:txBody>
          <a:bodyPr/>
          <a:lstStyle/>
          <a:p>
            <a:fld id="{3342767F-C36F-43F3-A3EC-D3C6B44B9C04}" type="slidenum">
              <a:rPr lang="en-US" smtClean="0"/>
              <a:t>2</a:t>
            </a:fld>
            <a:endParaRPr lang="en-US"/>
          </a:p>
        </p:txBody>
      </p:sp>
      <p:pic>
        <p:nvPicPr>
          <p:cNvPr id="7" name="Content Placeholder 6">
            <a:extLst>
              <a:ext uri="{FF2B5EF4-FFF2-40B4-BE49-F238E27FC236}">
                <a16:creationId xmlns:a16="http://schemas.microsoft.com/office/drawing/2014/main" id="{7349D4E2-617B-4785-9482-AA712311603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38200" y="2453885"/>
            <a:ext cx="5132388" cy="3420255"/>
          </a:xfrm>
        </p:spPr>
      </p:pic>
    </p:spTree>
    <p:extLst>
      <p:ext uri="{BB962C8B-B14F-4D97-AF65-F5344CB8AC3E}">
        <p14:creationId xmlns:p14="http://schemas.microsoft.com/office/powerpoint/2010/main" val="454600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FF4B3-B436-41D3-A384-B661A83FB247}"/>
              </a:ext>
            </a:extLst>
          </p:cNvPr>
          <p:cNvSpPr>
            <a:spLocks noGrp="1"/>
          </p:cNvSpPr>
          <p:nvPr>
            <p:ph type="title"/>
          </p:nvPr>
        </p:nvSpPr>
        <p:spPr/>
        <p:txBody>
          <a:bodyPr/>
          <a:lstStyle/>
          <a:p>
            <a:r>
              <a:rPr lang="en-US" dirty="0"/>
              <a:t>Discussion Question</a:t>
            </a:r>
          </a:p>
        </p:txBody>
      </p:sp>
      <p:sp>
        <p:nvSpPr>
          <p:cNvPr id="3" name="Content Placeholder 2">
            <a:extLst>
              <a:ext uri="{FF2B5EF4-FFF2-40B4-BE49-F238E27FC236}">
                <a16:creationId xmlns:a16="http://schemas.microsoft.com/office/drawing/2014/main" id="{8478AA04-13B0-426D-9E55-41840DC1DAE6}"/>
              </a:ext>
            </a:extLst>
          </p:cNvPr>
          <p:cNvSpPr>
            <a:spLocks noGrp="1"/>
          </p:cNvSpPr>
          <p:nvPr>
            <p:ph idx="1"/>
          </p:nvPr>
        </p:nvSpPr>
        <p:spPr/>
        <p:txBody>
          <a:bodyPr>
            <a:normAutofit/>
          </a:bodyPr>
          <a:lstStyle/>
          <a:p>
            <a:pPr marL="0" indent="0" algn="ctr">
              <a:buNone/>
            </a:pPr>
            <a:endParaRPr lang="en-US" sz="5400" dirty="0"/>
          </a:p>
          <a:p>
            <a:pPr marL="0" indent="0" algn="ctr">
              <a:buNone/>
            </a:pPr>
            <a:r>
              <a:rPr lang="en-US" sz="5400" dirty="0"/>
              <a:t>How do you keep going when you feel like giving up?</a:t>
            </a:r>
            <a:br>
              <a:rPr lang="en-US" sz="5400" dirty="0"/>
            </a:br>
            <a:endParaRPr lang="en-US" sz="5400" dirty="0"/>
          </a:p>
        </p:txBody>
      </p:sp>
      <p:sp>
        <p:nvSpPr>
          <p:cNvPr id="4" name="Date Placeholder 3">
            <a:extLst>
              <a:ext uri="{FF2B5EF4-FFF2-40B4-BE49-F238E27FC236}">
                <a16:creationId xmlns:a16="http://schemas.microsoft.com/office/drawing/2014/main" id="{54743198-55D1-4A6B-AD52-24DF164E9D4C}"/>
              </a:ext>
            </a:extLst>
          </p:cNvPr>
          <p:cNvSpPr>
            <a:spLocks noGrp="1"/>
          </p:cNvSpPr>
          <p:nvPr>
            <p:ph type="dt" sz="half" idx="10"/>
          </p:nvPr>
        </p:nvSpPr>
        <p:spPr/>
        <p:txBody>
          <a:bodyPr/>
          <a:lstStyle/>
          <a:p>
            <a:r>
              <a:rPr lang="en-US"/>
              <a:t>9/27/18</a:t>
            </a:r>
          </a:p>
        </p:txBody>
      </p:sp>
      <p:sp>
        <p:nvSpPr>
          <p:cNvPr id="5" name="Footer Placeholder 4">
            <a:extLst>
              <a:ext uri="{FF2B5EF4-FFF2-40B4-BE49-F238E27FC236}">
                <a16:creationId xmlns:a16="http://schemas.microsoft.com/office/drawing/2014/main" id="{8D7EDAF2-8CD0-4C32-BB0C-01ECA413B93F}"/>
              </a:ext>
            </a:extLst>
          </p:cNvPr>
          <p:cNvSpPr>
            <a:spLocks noGrp="1"/>
          </p:cNvSpPr>
          <p:nvPr>
            <p:ph type="ftr" sz="quarter" idx="11"/>
          </p:nvPr>
        </p:nvSpPr>
        <p:spPr/>
        <p:txBody>
          <a:bodyPr/>
          <a:lstStyle/>
          <a:p>
            <a:r>
              <a:rPr lang="en-US"/>
              <a:t>Winning in the Wilderness</a:t>
            </a:r>
          </a:p>
        </p:txBody>
      </p:sp>
      <p:sp>
        <p:nvSpPr>
          <p:cNvPr id="6" name="Slide Number Placeholder 5">
            <a:extLst>
              <a:ext uri="{FF2B5EF4-FFF2-40B4-BE49-F238E27FC236}">
                <a16:creationId xmlns:a16="http://schemas.microsoft.com/office/drawing/2014/main" id="{07217973-A7AD-48F3-ADDA-9B07AE315DB7}"/>
              </a:ext>
            </a:extLst>
          </p:cNvPr>
          <p:cNvSpPr>
            <a:spLocks noGrp="1"/>
          </p:cNvSpPr>
          <p:nvPr>
            <p:ph type="sldNum" sz="quarter" idx="12"/>
          </p:nvPr>
        </p:nvSpPr>
        <p:spPr/>
        <p:txBody>
          <a:bodyPr/>
          <a:lstStyle/>
          <a:p>
            <a:fld id="{3342767F-C36F-43F3-A3EC-D3C6B44B9C04}" type="slidenum">
              <a:rPr lang="en-US" smtClean="0"/>
              <a:t>3</a:t>
            </a:fld>
            <a:endParaRPr lang="en-US"/>
          </a:p>
        </p:txBody>
      </p:sp>
    </p:spTree>
    <p:extLst>
      <p:ext uri="{BB962C8B-B14F-4D97-AF65-F5344CB8AC3E}">
        <p14:creationId xmlns:p14="http://schemas.microsoft.com/office/powerpoint/2010/main" val="257939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9DF9A-17BB-45C8-B711-35DFCA3345CA}"/>
              </a:ext>
            </a:extLst>
          </p:cNvPr>
          <p:cNvSpPr>
            <a:spLocks noGrp="1"/>
          </p:cNvSpPr>
          <p:nvPr>
            <p:ph type="title"/>
          </p:nvPr>
        </p:nvSpPr>
        <p:spPr/>
        <p:txBody>
          <a:bodyPr/>
          <a:lstStyle/>
          <a:p>
            <a:r>
              <a:rPr lang="en-US" dirty="0"/>
              <a:t>Background</a:t>
            </a:r>
          </a:p>
        </p:txBody>
      </p:sp>
      <p:sp>
        <p:nvSpPr>
          <p:cNvPr id="3" name="Date Placeholder 2">
            <a:extLst>
              <a:ext uri="{FF2B5EF4-FFF2-40B4-BE49-F238E27FC236}">
                <a16:creationId xmlns:a16="http://schemas.microsoft.com/office/drawing/2014/main" id="{9DA5C4EA-1784-4041-8EEF-FADFE7586856}"/>
              </a:ext>
            </a:extLst>
          </p:cNvPr>
          <p:cNvSpPr>
            <a:spLocks noGrp="1"/>
          </p:cNvSpPr>
          <p:nvPr>
            <p:ph type="dt" sz="half" idx="10"/>
          </p:nvPr>
        </p:nvSpPr>
        <p:spPr/>
        <p:txBody>
          <a:bodyPr/>
          <a:lstStyle/>
          <a:p>
            <a:r>
              <a:rPr lang="en-US"/>
              <a:t>9/27/18</a:t>
            </a:r>
          </a:p>
        </p:txBody>
      </p:sp>
      <p:sp>
        <p:nvSpPr>
          <p:cNvPr id="4" name="Footer Placeholder 3">
            <a:extLst>
              <a:ext uri="{FF2B5EF4-FFF2-40B4-BE49-F238E27FC236}">
                <a16:creationId xmlns:a16="http://schemas.microsoft.com/office/drawing/2014/main" id="{00D4C2CF-80E4-4A38-943A-698300183F05}"/>
              </a:ext>
            </a:extLst>
          </p:cNvPr>
          <p:cNvSpPr>
            <a:spLocks noGrp="1"/>
          </p:cNvSpPr>
          <p:nvPr>
            <p:ph type="ftr" sz="quarter" idx="11"/>
          </p:nvPr>
        </p:nvSpPr>
        <p:spPr/>
        <p:txBody>
          <a:bodyPr/>
          <a:lstStyle/>
          <a:p>
            <a:r>
              <a:rPr lang="en-US"/>
              <a:t>Winning in the Wilderness</a:t>
            </a:r>
          </a:p>
        </p:txBody>
      </p:sp>
      <p:sp>
        <p:nvSpPr>
          <p:cNvPr id="5" name="Slide Number Placeholder 4">
            <a:extLst>
              <a:ext uri="{FF2B5EF4-FFF2-40B4-BE49-F238E27FC236}">
                <a16:creationId xmlns:a16="http://schemas.microsoft.com/office/drawing/2014/main" id="{C36B26A3-3C43-43F3-9A32-30695F46532A}"/>
              </a:ext>
            </a:extLst>
          </p:cNvPr>
          <p:cNvSpPr>
            <a:spLocks noGrp="1"/>
          </p:cNvSpPr>
          <p:nvPr>
            <p:ph type="sldNum" sz="quarter" idx="12"/>
          </p:nvPr>
        </p:nvSpPr>
        <p:spPr/>
        <p:txBody>
          <a:bodyPr/>
          <a:lstStyle/>
          <a:p>
            <a:fld id="{3342767F-C36F-43F3-A3EC-D3C6B44B9C04}" type="slidenum">
              <a:rPr lang="en-US" smtClean="0"/>
              <a:t>4</a:t>
            </a:fld>
            <a:endParaRPr lang="en-US"/>
          </a:p>
        </p:txBody>
      </p:sp>
      <p:sp>
        <p:nvSpPr>
          <p:cNvPr id="6" name="Content Placeholder 5">
            <a:extLst>
              <a:ext uri="{FF2B5EF4-FFF2-40B4-BE49-F238E27FC236}">
                <a16:creationId xmlns:a16="http://schemas.microsoft.com/office/drawing/2014/main" id="{59E14BB4-5DE3-4DCD-ADE3-1735ED1B871D}"/>
              </a:ext>
            </a:extLst>
          </p:cNvPr>
          <p:cNvSpPr>
            <a:spLocks noGrp="1"/>
          </p:cNvSpPr>
          <p:nvPr>
            <p:ph sz="quarter" idx="13"/>
          </p:nvPr>
        </p:nvSpPr>
        <p:spPr/>
        <p:txBody>
          <a:bodyPr/>
          <a:lstStyle/>
          <a:p>
            <a:pPr algn="just">
              <a:buNone/>
            </a:pPr>
            <a:r>
              <a:rPr lang="en-US" b="0" dirty="0"/>
              <a:t>Elijah, a prophet of God, had told Ahab, the wicked king of Israel, that there would be a famine in the land until he said otherwise. After three years of famine, God told Elijah to show himself to Ahab. Elijah ran into Obadiah and asked him to set up a meeting with Ahab. After some hesitation, Obadiah obeyed. When Elijah and Ahab met, they both blamed the other for Israel’s problems. They agreed to gather 450 prophets of Baal and two bulls on Mount Carmel. The true God would answer by consuming the bulls by fire.  The prophets of Baal tried for hours, but got no results.  Elijah prayed and God did consume His sacrifice by fire. Everyone acknowledged God as the true God.  Afterwards, Elijah had all of the prophets of Baal killed. Then God send the rain. </a:t>
            </a:r>
          </a:p>
        </p:txBody>
      </p:sp>
      <p:pic>
        <p:nvPicPr>
          <p:cNvPr id="9" name="Content Placeholder 8">
            <a:extLst>
              <a:ext uri="{FF2B5EF4-FFF2-40B4-BE49-F238E27FC236}">
                <a16:creationId xmlns:a16="http://schemas.microsoft.com/office/drawing/2014/main" id="{0F612786-E282-4044-B439-A122721B389C}"/>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54005" y="2254928"/>
            <a:ext cx="4989069" cy="3335549"/>
          </a:xfrm>
        </p:spPr>
      </p:pic>
    </p:spTree>
    <p:extLst>
      <p:ext uri="{BB962C8B-B14F-4D97-AF65-F5344CB8AC3E}">
        <p14:creationId xmlns:p14="http://schemas.microsoft.com/office/powerpoint/2010/main" val="3205324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352A35-5F62-482F-905A-D33CDFCF04CD}"/>
              </a:ext>
            </a:extLst>
          </p:cNvPr>
          <p:cNvSpPr>
            <a:spLocks noGrp="1"/>
          </p:cNvSpPr>
          <p:nvPr>
            <p:ph type="title"/>
          </p:nvPr>
        </p:nvSpPr>
        <p:spPr/>
        <p:txBody>
          <a:bodyPr/>
          <a:lstStyle/>
          <a:p>
            <a:r>
              <a:rPr lang="en-US" dirty="0"/>
              <a:t>1 Kings 19:1-4</a:t>
            </a:r>
          </a:p>
        </p:txBody>
      </p:sp>
      <p:sp>
        <p:nvSpPr>
          <p:cNvPr id="28" name="Content Placeholder 27">
            <a:extLst>
              <a:ext uri="{FF2B5EF4-FFF2-40B4-BE49-F238E27FC236}">
                <a16:creationId xmlns:a16="http://schemas.microsoft.com/office/drawing/2014/main" id="{B7FCE422-4794-42F2-A60A-4910B4017054}"/>
              </a:ext>
            </a:extLst>
          </p:cNvPr>
          <p:cNvSpPr>
            <a:spLocks noGrp="1"/>
          </p:cNvSpPr>
          <p:nvPr>
            <p:ph sz="quarter" idx="13"/>
          </p:nvPr>
        </p:nvSpPr>
        <p:spPr>
          <a:xfrm>
            <a:off x="838199" y="2122488"/>
            <a:ext cx="7734301" cy="4083050"/>
          </a:xfrm>
        </p:spPr>
        <p:txBody>
          <a:bodyPr anchor="ctr"/>
          <a:lstStyle/>
          <a:p>
            <a:pPr algn="just">
              <a:buNone/>
            </a:pPr>
            <a:r>
              <a:rPr lang="en-US" b="0" dirty="0"/>
              <a:t>And Ahab told Jezebel all that Elijah had done, and withal how he had slain all the prophets with the sword. 2 Then Jezebel sent a messenger unto Elijah, saying, So let the gods do to me, and more also, if I make not thy life as the life of one of them by to morrow about this time. 3 And </a:t>
            </a:r>
            <a:r>
              <a:rPr lang="en-US" b="0" dirty="0">
                <a:solidFill>
                  <a:schemeClr val="accent3"/>
                </a:solidFill>
              </a:rPr>
              <a:t>when he saw that</a:t>
            </a:r>
            <a:r>
              <a:rPr lang="en-US" b="0" dirty="0"/>
              <a:t>, he arose, and went for his life, and came to Beersheba, which </a:t>
            </a:r>
            <a:r>
              <a:rPr lang="en-US" b="0" dirty="0" err="1"/>
              <a:t>belongeth</a:t>
            </a:r>
            <a:r>
              <a:rPr lang="en-US" b="0" dirty="0"/>
              <a:t> to Judah, and </a:t>
            </a:r>
            <a:r>
              <a:rPr lang="en-US" b="0" dirty="0">
                <a:solidFill>
                  <a:schemeClr val="accent3"/>
                </a:solidFill>
              </a:rPr>
              <a:t>left his servant there.</a:t>
            </a:r>
            <a:r>
              <a:rPr lang="en-US" b="0" dirty="0"/>
              <a:t> 4 But he himself went a day's journey into the wilderness, and came and sat down under a juniper tree: and he requested for himself </a:t>
            </a:r>
            <a:r>
              <a:rPr lang="en-US" b="0" dirty="0">
                <a:solidFill>
                  <a:schemeClr val="accent3"/>
                </a:solidFill>
              </a:rPr>
              <a:t>that he might die;</a:t>
            </a:r>
            <a:r>
              <a:rPr lang="en-US" b="0" dirty="0"/>
              <a:t> and said, It is enough; now, O Lord, take away my life; for </a:t>
            </a:r>
            <a:r>
              <a:rPr lang="en-US" b="0" dirty="0">
                <a:solidFill>
                  <a:schemeClr val="accent3"/>
                </a:solidFill>
              </a:rPr>
              <a:t>I am not better than my fathers.</a:t>
            </a:r>
          </a:p>
        </p:txBody>
      </p:sp>
      <p:sp>
        <p:nvSpPr>
          <p:cNvPr id="29" name="Content Placeholder 28">
            <a:extLst>
              <a:ext uri="{FF2B5EF4-FFF2-40B4-BE49-F238E27FC236}">
                <a16:creationId xmlns:a16="http://schemas.microsoft.com/office/drawing/2014/main" id="{721AA55E-C6E0-40C8-BE69-3B9E0DEDF857}"/>
              </a:ext>
            </a:extLst>
          </p:cNvPr>
          <p:cNvSpPr>
            <a:spLocks noGrp="1"/>
          </p:cNvSpPr>
          <p:nvPr>
            <p:ph sz="quarter" idx="14"/>
          </p:nvPr>
        </p:nvSpPr>
        <p:spPr>
          <a:xfrm>
            <a:off x="8484576" y="2122488"/>
            <a:ext cx="2869223" cy="4083050"/>
          </a:xfrm>
        </p:spPr>
        <p:txBody>
          <a:bodyPr anchor="ctr"/>
          <a:lstStyle/>
          <a:p>
            <a:pPr marL="285750" indent="-285750">
              <a:buFont typeface="Wingdings" panose="05000000000000000000" pitchFamily="2" charset="2"/>
              <a:buChar char="Ø"/>
            </a:pPr>
            <a:r>
              <a:rPr lang="en-US" b="0" dirty="0"/>
              <a:t>Elijah was coming off of a major victory before his wilderness (Hebrews 12:1-2)</a:t>
            </a:r>
          </a:p>
          <a:p>
            <a:pPr marL="285750" indent="-285750">
              <a:buFont typeface="Wingdings" panose="05000000000000000000" pitchFamily="2" charset="2"/>
              <a:buChar char="Ø"/>
            </a:pPr>
            <a:r>
              <a:rPr lang="en-US" b="0" dirty="0"/>
              <a:t>Elijah took his eyes off the Lord (Isaiah 26:3)</a:t>
            </a:r>
          </a:p>
          <a:p>
            <a:pPr marL="285750" indent="-285750">
              <a:buFont typeface="Wingdings" panose="05000000000000000000" pitchFamily="2" charset="2"/>
              <a:buChar char="Ø"/>
            </a:pPr>
            <a:r>
              <a:rPr lang="en-US" b="0" dirty="0"/>
              <a:t>Elijah became weary and depressed</a:t>
            </a:r>
          </a:p>
          <a:p>
            <a:pPr marL="285750" indent="-285750">
              <a:buFont typeface="Wingdings" panose="05000000000000000000" pitchFamily="2" charset="2"/>
              <a:buChar char="Ø"/>
            </a:pPr>
            <a:r>
              <a:rPr lang="en-US" b="0" dirty="0"/>
              <a:t>Elijah was evaluating himself on results and comparison to others (Jeremiah 1:8)</a:t>
            </a:r>
          </a:p>
        </p:txBody>
      </p:sp>
      <p:sp>
        <p:nvSpPr>
          <p:cNvPr id="2" name="Date Placeholder 1">
            <a:extLst>
              <a:ext uri="{FF2B5EF4-FFF2-40B4-BE49-F238E27FC236}">
                <a16:creationId xmlns:a16="http://schemas.microsoft.com/office/drawing/2014/main" id="{CE874027-FA14-4238-8FA3-63D118E941A1}"/>
              </a:ext>
            </a:extLst>
          </p:cNvPr>
          <p:cNvSpPr>
            <a:spLocks noGrp="1"/>
          </p:cNvSpPr>
          <p:nvPr>
            <p:ph type="dt" sz="half" idx="10"/>
          </p:nvPr>
        </p:nvSpPr>
        <p:spPr/>
        <p:txBody>
          <a:bodyPr/>
          <a:lstStyle/>
          <a:p>
            <a:r>
              <a:rPr lang="en-US"/>
              <a:t>9/27/18</a:t>
            </a:r>
          </a:p>
        </p:txBody>
      </p:sp>
      <p:sp>
        <p:nvSpPr>
          <p:cNvPr id="3" name="Footer Placeholder 2">
            <a:extLst>
              <a:ext uri="{FF2B5EF4-FFF2-40B4-BE49-F238E27FC236}">
                <a16:creationId xmlns:a16="http://schemas.microsoft.com/office/drawing/2014/main" id="{B16C1C30-238F-437F-B8B7-C052B5938DC2}"/>
              </a:ext>
            </a:extLst>
          </p:cNvPr>
          <p:cNvSpPr>
            <a:spLocks noGrp="1"/>
          </p:cNvSpPr>
          <p:nvPr>
            <p:ph type="ftr" sz="quarter" idx="11"/>
          </p:nvPr>
        </p:nvSpPr>
        <p:spPr/>
        <p:txBody>
          <a:bodyPr/>
          <a:lstStyle/>
          <a:p>
            <a:r>
              <a:rPr lang="en-US"/>
              <a:t>Winning in the Wilderness</a:t>
            </a:r>
          </a:p>
        </p:txBody>
      </p:sp>
      <p:sp>
        <p:nvSpPr>
          <p:cNvPr id="4" name="Slide Number Placeholder 3">
            <a:extLst>
              <a:ext uri="{FF2B5EF4-FFF2-40B4-BE49-F238E27FC236}">
                <a16:creationId xmlns:a16="http://schemas.microsoft.com/office/drawing/2014/main" id="{31E85D98-EBC5-4819-81B5-D13246E18E8C}"/>
              </a:ext>
            </a:extLst>
          </p:cNvPr>
          <p:cNvSpPr>
            <a:spLocks noGrp="1"/>
          </p:cNvSpPr>
          <p:nvPr>
            <p:ph type="sldNum" sz="quarter" idx="12"/>
          </p:nvPr>
        </p:nvSpPr>
        <p:spPr/>
        <p:txBody>
          <a:bodyPr/>
          <a:lstStyle/>
          <a:p>
            <a:fld id="{3342767F-C36F-43F3-A3EC-D3C6B44B9C04}" type="slidenum">
              <a:rPr lang="en-US" smtClean="0"/>
              <a:t>5</a:t>
            </a:fld>
            <a:endParaRPr lang="en-US"/>
          </a:p>
        </p:txBody>
      </p:sp>
    </p:spTree>
    <p:extLst>
      <p:ext uri="{BB962C8B-B14F-4D97-AF65-F5344CB8AC3E}">
        <p14:creationId xmlns:p14="http://schemas.microsoft.com/office/powerpoint/2010/main" val="282142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352A35-5F62-482F-905A-D33CDFCF04CD}"/>
              </a:ext>
            </a:extLst>
          </p:cNvPr>
          <p:cNvSpPr>
            <a:spLocks noGrp="1"/>
          </p:cNvSpPr>
          <p:nvPr>
            <p:ph type="title"/>
          </p:nvPr>
        </p:nvSpPr>
        <p:spPr/>
        <p:txBody>
          <a:bodyPr/>
          <a:lstStyle/>
          <a:p>
            <a:r>
              <a:rPr lang="en-US" dirty="0"/>
              <a:t>1 Kings 19:5-9</a:t>
            </a:r>
          </a:p>
        </p:txBody>
      </p:sp>
      <p:sp>
        <p:nvSpPr>
          <p:cNvPr id="28" name="Content Placeholder 27">
            <a:extLst>
              <a:ext uri="{FF2B5EF4-FFF2-40B4-BE49-F238E27FC236}">
                <a16:creationId xmlns:a16="http://schemas.microsoft.com/office/drawing/2014/main" id="{B7FCE422-4794-42F2-A60A-4910B4017054}"/>
              </a:ext>
            </a:extLst>
          </p:cNvPr>
          <p:cNvSpPr>
            <a:spLocks noGrp="1"/>
          </p:cNvSpPr>
          <p:nvPr>
            <p:ph sz="quarter" idx="13"/>
          </p:nvPr>
        </p:nvSpPr>
        <p:spPr>
          <a:xfrm>
            <a:off x="838199" y="2122488"/>
            <a:ext cx="7734301" cy="4083050"/>
          </a:xfrm>
        </p:spPr>
        <p:txBody>
          <a:bodyPr anchor="ctr"/>
          <a:lstStyle/>
          <a:p>
            <a:pPr algn="just">
              <a:buNone/>
            </a:pPr>
            <a:r>
              <a:rPr lang="en-US" b="0" dirty="0"/>
              <a:t>And as he lay and slept under a juniper tree, behold, then an angel touched him, and said unto him, </a:t>
            </a:r>
            <a:r>
              <a:rPr lang="en-US" b="0" dirty="0">
                <a:solidFill>
                  <a:schemeClr val="accent3"/>
                </a:solidFill>
              </a:rPr>
              <a:t>Arise and eat.</a:t>
            </a:r>
            <a:r>
              <a:rPr lang="en-US" b="0" dirty="0"/>
              <a:t> 6 And he looked, and, behold, there was a cake </a:t>
            </a:r>
            <a:r>
              <a:rPr lang="en-US" b="0" dirty="0" err="1"/>
              <a:t>baken</a:t>
            </a:r>
            <a:r>
              <a:rPr lang="en-US" b="0" dirty="0"/>
              <a:t> on the coals, and a cruse of water at his head. And he did eat and drink, and laid him down again. 7 And the angel of the Lord came again the second time, and touched him, and said, </a:t>
            </a:r>
            <a:r>
              <a:rPr lang="en-US" b="0" dirty="0">
                <a:solidFill>
                  <a:schemeClr val="accent3"/>
                </a:solidFill>
              </a:rPr>
              <a:t>Arise and eat; because the journey is too great for thee.</a:t>
            </a:r>
            <a:r>
              <a:rPr lang="en-US" b="0" dirty="0"/>
              <a:t> 8 And he arose, and did eat and drink, and went in the strength of that meat </a:t>
            </a:r>
            <a:r>
              <a:rPr lang="en-US" b="0" dirty="0">
                <a:solidFill>
                  <a:schemeClr val="accent3"/>
                </a:solidFill>
              </a:rPr>
              <a:t>forty days and forty nights unto Horeb the mount of God.</a:t>
            </a:r>
            <a:r>
              <a:rPr lang="en-US" b="0" dirty="0"/>
              <a:t> 9 And he came thither unto a cave, and lodged there; and, behold, the word of the Lord came to him, and he said unto him, What </a:t>
            </a:r>
            <a:r>
              <a:rPr lang="en-US" b="0" dirty="0" err="1"/>
              <a:t>doest</a:t>
            </a:r>
            <a:r>
              <a:rPr lang="en-US" b="0" dirty="0"/>
              <a:t> thou here, Elijah?</a:t>
            </a:r>
            <a:endParaRPr lang="en-US" b="0" dirty="0">
              <a:solidFill>
                <a:schemeClr val="accent3"/>
              </a:solidFill>
            </a:endParaRPr>
          </a:p>
        </p:txBody>
      </p:sp>
      <p:sp>
        <p:nvSpPr>
          <p:cNvPr id="29" name="Content Placeholder 28">
            <a:extLst>
              <a:ext uri="{FF2B5EF4-FFF2-40B4-BE49-F238E27FC236}">
                <a16:creationId xmlns:a16="http://schemas.microsoft.com/office/drawing/2014/main" id="{721AA55E-C6E0-40C8-BE69-3B9E0DEDF857}"/>
              </a:ext>
            </a:extLst>
          </p:cNvPr>
          <p:cNvSpPr>
            <a:spLocks noGrp="1"/>
          </p:cNvSpPr>
          <p:nvPr>
            <p:ph sz="quarter" idx="14"/>
          </p:nvPr>
        </p:nvSpPr>
        <p:spPr>
          <a:xfrm>
            <a:off x="8484576" y="2122488"/>
            <a:ext cx="2869223" cy="4083050"/>
          </a:xfrm>
        </p:spPr>
        <p:txBody>
          <a:bodyPr anchor="ctr"/>
          <a:lstStyle/>
          <a:p>
            <a:pPr marL="285750" indent="-285750">
              <a:buFont typeface="Wingdings" panose="05000000000000000000" pitchFamily="2" charset="2"/>
              <a:buChar char="Ø"/>
            </a:pPr>
            <a:r>
              <a:rPr lang="en-US" b="0" dirty="0"/>
              <a:t>During times of weariness, we need a fresh word and living water.</a:t>
            </a:r>
          </a:p>
          <a:p>
            <a:pPr marL="285750" indent="-285750">
              <a:buFont typeface="Wingdings" panose="05000000000000000000" pitchFamily="2" charset="2"/>
              <a:buChar char="Ø"/>
            </a:pPr>
            <a:r>
              <a:rPr lang="en-US" b="0" dirty="0"/>
              <a:t>Elijah was brought to a place of dependency where human effort ran out</a:t>
            </a:r>
          </a:p>
          <a:p>
            <a:pPr marL="285750" indent="-285750">
              <a:buFont typeface="Wingdings" panose="05000000000000000000" pitchFamily="2" charset="2"/>
              <a:buChar char="Ø"/>
            </a:pPr>
            <a:r>
              <a:rPr lang="en-US" b="0" dirty="0"/>
              <a:t>The mount of Horeb is believed to be the same as Mount Sinai. </a:t>
            </a:r>
          </a:p>
          <a:p>
            <a:pPr marL="285750" indent="-285750">
              <a:buFont typeface="Wingdings" panose="05000000000000000000" pitchFamily="2" charset="2"/>
              <a:buChar char="Ø"/>
            </a:pPr>
            <a:endParaRPr lang="en-US" b="0" dirty="0"/>
          </a:p>
        </p:txBody>
      </p:sp>
      <p:sp>
        <p:nvSpPr>
          <p:cNvPr id="2" name="Date Placeholder 1">
            <a:extLst>
              <a:ext uri="{FF2B5EF4-FFF2-40B4-BE49-F238E27FC236}">
                <a16:creationId xmlns:a16="http://schemas.microsoft.com/office/drawing/2014/main" id="{CE874027-FA14-4238-8FA3-63D118E941A1}"/>
              </a:ext>
            </a:extLst>
          </p:cNvPr>
          <p:cNvSpPr>
            <a:spLocks noGrp="1"/>
          </p:cNvSpPr>
          <p:nvPr>
            <p:ph type="dt" sz="half" idx="10"/>
          </p:nvPr>
        </p:nvSpPr>
        <p:spPr/>
        <p:txBody>
          <a:bodyPr/>
          <a:lstStyle/>
          <a:p>
            <a:r>
              <a:rPr lang="en-US"/>
              <a:t>9/27/18</a:t>
            </a:r>
          </a:p>
        </p:txBody>
      </p:sp>
      <p:sp>
        <p:nvSpPr>
          <p:cNvPr id="3" name="Footer Placeholder 2">
            <a:extLst>
              <a:ext uri="{FF2B5EF4-FFF2-40B4-BE49-F238E27FC236}">
                <a16:creationId xmlns:a16="http://schemas.microsoft.com/office/drawing/2014/main" id="{B16C1C30-238F-437F-B8B7-C052B5938DC2}"/>
              </a:ext>
            </a:extLst>
          </p:cNvPr>
          <p:cNvSpPr>
            <a:spLocks noGrp="1"/>
          </p:cNvSpPr>
          <p:nvPr>
            <p:ph type="ftr" sz="quarter" idx="11"/>
          </p:nvPr>
        </p:nvSpPr>
        <p:spPr/>
        <p:txBody>
          <a:bodyPr/>
          <a:lstStyle/>
          <a:p>
            <a:r>
              <a:rPr lang="en-US"/>
              <a:t>Winning in the Wilderness</a:t>
            </a:r>
          </a:p>
        </p:txBody>
      </p:sp>
      <p:sp>
        <p:nvSpPr>
          <p:cNvPr id="4" name="Slide Number Placeholder 3">
            <a:extLst>
              <a:ext uri="{FF2B5EF4-FFF2-40B4-BE49-F238E27FC236}">
                <a16:creationId xmlns:a16="http://schemas.microsoft.com/office/drawing/2014/main" id="{31E85D98-EBC5-4819-81B5-D13246E18E8C}"/>
              </a:ext>
            </a:extLst>
          </p:cNvPr>
          <p:cNvSpPr>
            <a:spLocks noGrp="1"/>
          </p:cNvSpPr>
          <p:nvPr>
            <p:ph type="sldNum" sz="quarter" idx="12"/>
          </p:nvPr>
        </p:nvSpPr>
        <p:spPr/>
        <p:txBody>
          <a:bodyPr/>
          <a:lstStyle/>
          <a:p>
            <a:fld id="{3342767F-C36F-43F3-A3EC-D3C6B44B9C04}" type="slidenum">
              <a:rPr lang="en-US" smtClean="0"/>
              <a:t>6</a:t>
            </a:fld>
            <a:endParaRPr lang="en-US"/>
          </a:p>
        </p:txBody>
      </p:sp>
    </p:spTree>
    <p:extLst>
      <p:ext uri="{BB962C8B-B14F-4D97-AF65-F5344CB8AC3E}">
        <p14:creationId xmlns:p14="http://schemas.microsoft.com/office/powerpoint/2010/main" val="580272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352A35-5F62-482F-905A-D33CDFCF04CD}"/>
              </a:ext>
            </a:extLst>
          </p:cNvPr>
          <p:cNvSpPr>
            <a:spLocks noGrp="1"/>
          </p:cNvSpPr>
          <p:nvPr>
            <p:ph type="title"/>
          </p:nvPr>
        </p:nvSpPr>
        <p:spPr/>
        <p:txBody>
          <a:bodyPr/>
          <a:lstStyle/>
          <a:p>
            <a:r>
              <a:rPr lang="en-US" dirty="0"/>
              <a:t>1 Kings 19:10-12</a:t>
            </a:r>
          </a:p>
        </p:txBody>
      </p:sp>
      <p:sp>
        <p:nvSpPr>
          <p:cNvPr id="28" name="Content Placeholder 27">
            <a:extLst>
              <a:ext uri="{FF2B5EF4-FFF2-40B4-BE49-F238E27FC236}">
                <a16:creationId xmlns:a16="http://schemas.microsoft.com/office/drawing/2014/main" id="{B7FCE422-4794-42F2-A60A-4910B4017054}"/>
              </a:ext>
            </a:extLst>
          </p:cNvPr>
          <p:cNvSpPr>
            <a:spLocks noGrp="1"/>
          </p:cNvSpPr>
          <p:nvPr>
            <p:ph sz="quarter" idx="13"/>
          </p:nvPr>
        </p:nvSpPr>
        <p:spPr>
          <a:xfrm>
            <a:off x="838199" y="2122488"/>
            <a:ext cx="7734301" cy="4083050"/>
          </a:xfrm>
        </p:spPr>
        <p:txBody>
          <a:bodyPr anchor="ctr"/>
          <a:lstStyle/>
          <a:p>
            <a:pPr algn="just">
              <a:buNone/>
            </a:pPr>
            <a:r>
              <a:rPr lang="en-US" b="0" dirty="0"/>
              <a:t>And he said, </a:t>
            </a:r>
            <a:r>
              <a:rPr lang="en-US" b="0" dirty="0">
                <a:solidFill>
                  <a:schemeClr val="accent3"/>
                </a:solidFill>
              </a:rPr>
              <a:t>I have been very jealous for the Lord God of hosts</a:t>
            </a:r>
            <a:r>
              <a:rPr lang="en-US" b="0" dirty="0"/>
              <a:t>: for the children of Israel have forsaken thy covenant, thrown down thine altars, and slain thy prophets with the sword; and </a:t>
            </a:r>
            <a:r>
              <a:rPr lang="en-US" b="0" dirty="0">
                <a:solidFill>
                  <a:schemeClr val="accent3"/>
                </a:solidFill>
              </a:rPr>
              <a:t>I, even I only, am left;</a:t>
            </a:r>
            <a:r>
              <a:rPr lang="en-US" b="0" dirty="0"/>
              <a:t> and they seek my life, to take it away. 11 And he said, Go forth, and stand upon the mount before the Lord. And, behold, the Lord passed by, and a great and strong wind rent the mountains, and brake in pieces the rocks before the Lord; but the Lord was not in the wind: and after the wind an earthquake; but the Lord was not in the earthquake: 12 And after the earthquake a fire; but the Lord was not in the fire: and after the fire a still small voice.</a:t>
            </a:r>
            <a:endParaRPr lang="en-US" b="0" dirty="0">
              <a:solidFill>
                <a:schemeClr val="accent3"/>
              </a:solidFill>
            </a:endParaRPr>
          </a:p>
        </p:txBody>
      </p:sp>
      <p:sp>
        <p:nvSpPr>
          <p:cNvPr id="29" name="Content Placeholder 28">
            <a:extLst>
              <a:ext uri="{FF2B5EF4-FFF2-40B4-BE49-F238E27FC236}">
                <a16:creationId xmlns:a16="http://schemas.microsoft.com/office/drawing/2014/main" id="{721AA55E-C6E0-40C8-BE69-3B9E0DEDF857}"/>
              </a:ext>
            </a:extLst>
          </p:cNvPr>
          <p:cNvSpPr>
            <a:spLocks noGrp="1"/>
          </p:cNvSpPr>
          <p:nvPr>
            <p:ph sz="quarter" idx="14"/>
          </p:nvPr>
        </p:nvSpPr>
        <p:spPr>
          <a:xfrm>
            <a:off x="8484576" y="2122488"/>
            <a:ext cx="2869223" cy="4083050"/>
          </a:xfrm>
        </p:spPr>
        <p:txBody>
          <a:bodyPr anchor="ctr"/>
          <a:lstStyle/>
          <a:p>
            <a:pPr marL="285750" indent="-285750">
              <a:buFont typeface="Wingdings" panose="05000000000000000000" pitchFamily="2" charset="2"/>
              <a:buChar char="Ø"/>
            </a:pPr>
            <a:r>
              <a:rPr lang="en-US" b="0" dirty="0"/>
              <a:t>Elijah is frustrated with his circumstance and not seeing the fruit of his labor</a:t>
            </a:r>
          </a:p>
          <a:p>
            <a:pPr marL="285750" indent="-285750">
              <a:buFont typeface="Wingdings" panose="05000000000000000000" pitchFamily="2" charset="2"/>
              <a:buChar char="Ø"/>
            </a:pPr>
            <a:r>
              <a:rPr lang="en-US" b="0" dirty="0"/>
              <a:t>Perhaps Elijah’s weariness was from doing things in his own strength</a:t>
            </a:r>
          </a:p>
          <a:p>
            <a:pPr marL="285750" indent="-285750">
              <a:buFont typeface="Wingdings" panose="05000000000000000000" pitchFamily="2" charset="2"/>
              <a:buChar char="Ø"/>
            </a:pPr>
            <a:r>
              <a:rPr lang="en-US" b="0" dirty="0"/>
              <a:t>Sometimes we can be so activity and ministry focused that we neglect the quiet time with the LORD</a:t>
            </a:r>
          </a:p>
        </p:txBody>
      </p:sp>
      <p:sp>
        <p:nvSpPr>
          <p:cNvPr id="2" name="Date Placeholder 1">
            <a:extLst>
              <a:ext uri="{FF2B5EF4-FFF2-40B4-BE49-F238E27FC236}">
                <a16:creationId xmlns:a16="http://schemas.microsoft.com/office/drawing/2014/main" id="{CE874027-FA14-4238-8FA3-63D118E941A1}"/>
              </a:ext>
            </a:extLst>
          </p:cNvPr>
          <p:cNvSpPr>
            <a:spLocks noGrp="1"/>
          </p:cNvSpPr>
          <p:nvPr>
            <p:ph type="dt" sz="half" idx="10"/>
          </p:nvPr>
        </p:nvSpPr>
        <p:spPr/>
        <p:txBody>
          <a:bodyPr/>
          <a:lstStyle/>
          <a:p>
            <a:r>
              <a:rPr lang="en-US"/>
              <a:t>9/27/18</a:t>
            </a:r>
          </a:p>
        </p:txBody>
      </p:sp>
      <p:sp>
        <p:nvSpPr>
          <p:cNvPr id="3" name="Footer Placeholder 2">
            <a:extLst>
              <a:ext uri="{FF2B5EF4-FFF2-40B4-BE49-F238E27FC236}">
                <a16:creationId xmlns:a16="http://schemas.microsoft.com/office/drawing/2014/main" id="{B16C1C30-238F-437F-B8B7-C052B5938DC2}"/>
              </a:ext>
            </a:extLst>
          </p:cNvPr>
          <p:cNvSpPr>
            <a:spLocks noGrp="1"/>
          </p:cNvSpPr>
          <p:nvPr>
            <p:ph type="ftr" sz="quarter" idx="11"/>
          </p:nvPr>
        </p:nvSpPr>
        <p:spPr/>
        <p:txBody>
          <a:bodyPr/>
          <a:lstStyle/>
          <a:p>
            <a:r>
              <a:rPr lang="en-US"/>
              <a:t>Winning in the Wilderness</a:t>
            </a:r>
          </a:p>
        </p:txBody>
      </p:sp>
      <p:sp>
        <p:nvSpPr>
          <p:cNvPr id="4" name="Slide Number Placeholder 3">
            <a:extLst>
              <a:ext uri="{FF2B5EF4-FFF2-40B4-BE49-F238E27FC236}">
                <a16:creationId xmlns:a16="http://schemas.microsoft.com/office/drawing/2014/main" id="{31E85D98-EBC5-4819-81B5-D13246E18E8C}"/>
              </a:ext>
            </a:extLst>
          </p:cNvPr>
          <p:cNvSpPr>
            <a:spLocks noGrp="1"/>
          </p:cNvSpPr>
          <p:nvPr>
            <p:ph type="sldNum" sz="quarter" idx="12"/>
          </p:nvPr>
        </p:nvSpPr>
        <p:spPr/>
        <p:txBody>
          <a:bodyPr/>
          <a:lstStyle/>
          <a:p>
            <a:fld id="{3342767F-C36F-43F3-A3EC-D3C6B44B9C04}" type="slidenum">
              <a:rPr lang="en-US" smtClean="0"/>
              <a:t>7</a:t>
            </a:fld>
            <a:endParaRPr lang="en-US"/>
          </a:p>
        </p:txBody>
      </p:sp>
    </p:spTree>
    <p:extLst>
      <p:ext uri="{BB962C8B-B14F-4D97-AF65-F5344CB8AC3E}">
        <p14:creationId xmlns:p14="http://schemas.microsoft.com/office/powerpoint/2010/main" val="2837571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352A35-5F62-482F-905A-D33CDFCF04CD}"/>
              </a:ext>
            </a:extLst>
          </p:cNvPr>
          <p:cNvSpPr>
            <a:spLocks noGrp="1"/>
          </p:cNvSpPr>
          <p:nvPr>
            <p:ph type="title"/>
          </p:nvPr>
        </p:nvSpPr>
        <p:spPr/>
        <p:txBody>
          <a:bodyPr/>
          <a:lstStyle/>
          <a:p>
            <a:r>
              <a:rPr lang="en-US" dirty="0"/>
              <a:t>1 Kings 19:13-16</a:t>
            </a:r>
          </a:p>
        </p:txBody>
      </p:sp>
      <p:sp>
        <p:nvSpPr>
          <p:cNvPr id="28" name="Content Placeholder 27">
            <a:extLst>
              <a:ext uri="{FF2B5EF4-FFF2-40B4-BE49-F238E27FC236}">
                <a16:creationId xmlns:a16="http://schemas.microsoft.com/office/drawing/2014/main" id="{B7FCE422-4794-42F2-A60A-4910B4017054}"/>
              </a:ext>
            </a:extLst>
          </p:cNvPr>
          <p:cNvSpPr>
            <a:spLocks noGrp="1"/>
          </p:cNvSpPr>
          <p:nvPr>
            <p:ph sz="quarter" idx="13"/>
          </p:nvPr>
        </p:nvSpPr>
        <p:spPr>
          <a:xfrm>
            <a:off x="838199" y="2122488"/>
            <a:ext cx="7734301" cy="4083050"/>
          </a:xfrm>
        </p:spPr>
        <p:txBody>
          <a:bodyPr anchor="ctr"/>
          <a:lstStyle/>
          <a:p>
            <a:pPr algn="just">
              <a:buNone/>
            </a:pPr>
            <a:r>
              <a:rPr lang="en-US" b="0" dirty="0"/>
              <a:t>And it was so, when Elijah heard it, that he wrapped his face in his mantle, and went out, and stood in the entering in of the cave. And, behold, there came a voice unto him, and said, What </a:t>
            </a:r>
            <a:r>
              <a:rPr lang="en-US" b="0" dirty="0" err="1"/>
              <a:t>doest</a:t>
            </a:r>
            <a:r>
              <a:rPr lang="en-US" b="0" dirty="0"/>
              <a:t> thou here, Elijah? 14 And he said, I have been very jealous for the Lord God of hosts: because the children of Israel have forsaken thy covenant, thrown down thine altars, and slain thy prophets with the sword; and I, even I only, am left; and they seek my life, to take it away. 15 And the Lord said unto him, Go, return on thy way to the wilderness of Damascus: and when thou </a:t>
            </a:r>
            <a:r>
              <a:rPr lang="en-US" b="0" dirty="0" err="1"/>
              <a:t>comest</a:t>
            </a:r>
            <a:r>
              <a:rPr lang="en-US" b="0" dirty="0"/>
              <a:t>, anoint </a:t>
            </a:r>
            <a:r>
              <a:rPr lang="en-US" b="0" dirty="0" err="1"/>
              <a:t>Hazael</a:t>
            </a:r>
            <a:r>
              <a:rPr lang="en-US" b="0" dirty="0"/>
              <a:t> to be king over Syria: 16 And Jehu the son of </a:t>
            </a:r>
            <a:r>
              <a:rPr lang="en-US" b="0" dirty="0" err="1"/>
              <a:t>Nimshi</a:t>
            </a:r>
            <a:r>
              <a:rPr lang="en-US" b="0" dirty="0"/>
              <a:t> shalt thou anoint to be king over Israel: and Elisha the son of </a:t>
            </a:r>
            <a:r>
              <a:rPr lang="en-US" b="0" dirty="0" err="1"/>
              <a:t>Shaphat</a:t>
            </a:r>
            <a:r>
              <a:rPr lang="en-US" b="0" dirty="0"/>
              <a:t> of </a:t>
            </a:r>
            <a:r>
              <a:rPr lang="en-US" b="0" dirty="0" err="1"/>
              <a:t>Abelmeholah</a:t>
            </a:r>
            <a:r>
              <a:rPr lang="en-US" b="0" dirty="0"/>
              <a:t> shalt thou anoint to be prophet in thy room.</a:t>
            </a:r>
            <a:endParaRPr lang="en-US" b="0" dirty="0">
              <a:solidFill>
                <a:schemeClr val="accent3"/>
              </a:solidFill>
            </a:endParaRPr>
          </a:p>
        </p:txBody>
      </p:sp>
      <p:sp>
        <p:nvSpPr>
          <p:cNvPr id="29" name="Content Placeholder 28">
            <a:extLst>
              <a:ext uri="{FF2B5EF4-FFF2-40B4-BE49-F238E27FC236}">
                <a16:creationId xmlns:a16="http://schemas.microsoft.com/office/drawing/2014/main" id="{721AA55E-C6E0-40C8-BE69-3B9E0DEDF857}"/>
              </a:ext>
            </a:extLst>
          </p:cNvPr>
          <p:cNvSpPr>
            <a:spLocks noGrp="1"/>
          </p:cNvSpPr>
          <p:nvPr>
            <p:ph sz="quarter" idx="14"/>
          </p:nvPr>
        </p:nvSpPr>
        <p:spPr>
          <a:xfrm>
            <a:off x="8484576" y="2122488"/>
            <a:ext cx="2869223" cy="4083050"/>
          </a:xfrm>
        </p:spPr>
        <p:txBody>
          <a:bodyPr anchor="ctr"/>
          <a:lstStyle/>
          <a:p>
            <a:pPr marL="285750" indent="-285750">
              <a:buFont typeface="Wingdings" panose="05000000000000000000" pitchFamily="2" charset="2"/>
              <a:buChar char="Ø"/>
            </a:pPr>
            <a:r>
              <a:rPr lang="en-US" b="0" dirty="0"/>
              <a:t>Communication (not complaining) is the way to seek God for refreshing from weariness</a:t>
            </a:r>
          </a:p>
          <a:p>
            <a:pPr marL="285750" indent="-285750">
              <a:buFont typeface="Wingdings" panose="05000000000000000000" pitchFamily="2" charset="2"/>
              <a:buChar char="Ø"/>
            </a:pPr>
            <a:r>
              <a:rPr lang="en-US" b="0" dirty="0"/>
              <a:t>God gave Elijah help. (Galatians 6:2)</a:t>
            </a:r>
          </a:p>
        </p:txBody>
      </p:sp>
      <p:sp>
        <p:nvSpPr>
          <p:cNvPr id="2" name="Date Placeholder 1">
            <a:extLst>
              <a:ext uri="{FF2B5EF4-FFF2-40B4-BE49-F238E27FC236}">
                <a16:creationId xmlns:a16="http://schemas.microsoft.com/office/drawing/2014/main" id="{CE874027-FA14-4238-8FA3-63D118E941A1}"/>
              </a:ext>
            </a:extLst>
          </p:cNvPr>
          <p:cNvSpPr>
            <a:spLocks noGrp="1"/>
          </p:cNvSpPr>
          <p:nvPr>
            <p:ph type="dt" sz="half" idx="10"/>
          </p:nvPr>
        </p:nvSpPr>
        <p:spPr/>
        <p:txBody>
          <a:bodyPr/>
          <a:lstStyle/>
          <a:p>
            <a:r>
              <a:rPr lang="en-US"/>
              <a:t>9/27/18</a:t>
            </a:r>
          </a:p>
        </p:txBody>
      </p:sp>
      <p:sp>
        <p:nvSpPr>
          <p:cNvPr id="3" name="Footer Placeholder 2">
            <a:extLst>
              <a:ext uri="{FF2B5EF4-FFF2-40B4-BE49-F238E27FC236}">
                <a16:creationId xmlns:a16="http://schemas.microsoft.com/office/drawing/2014/main" id="{B16C1C30-238F-437F-B8B7-C052B5938DC2}"/>
              </a:ext>
            </a:extLst>
          </p:cNvPr>
          <p:cNvSpPr>
            <a:spLocks noGrp="1"/>
          </p:cNvSpPr>
          <p:nvPr>
            <p:ph type="ftr" sz="quarter" idx="11"/>
          </p:nvPr>
        </p:nvSpPr>
        <p:spPr/>
        <p:txBody>
          <a:bodyPr/>
          <a:lstStyle/>
          <a:p>
            <a:r>
              <a:rPr lang="en-US"/>
              <a:t>Winning in the Wilderness</a:t>
            </a:r>
          </a:p>
        </p:txBody>
      </p:sp>
      <p:sp>
        <p:nvSpPr>
          <p:cNvPr id="4" name="Slide Number Placeholder 3">
            <a:extLst>
              <a:ext uri="{FF2B5EF4-FFF2-40B4-BE49-F238E27FC236}">
                <a16:creationId xmlns:a16="http://schemas.microsoft.com/office/drawing/2014/main" id="{31E85D98-EBC5-4819-81B5-D13246E18E8C}"/>
              </a:ext>
            </a:extLst>
          </p:cNvPr>
          <p:cNvSpPr>
            <a:spLocks noGrp="1"/>
          </p:cNvSpPr>
          <p:nvPr>
            <p:ph type="sldNum" sz="quarter" idx="12"/>
          </p:nvPr>
        </p:nvSpPr>
        <p:spPr/>
        <p:txBody>
          <a:bodyPr/>
          <a:lstStyle/>
          <a:p>
            <a:fld id="{3342767F-C36F-43F3-A3EC-D3C6B44B9C04}" type="slidenum">
              <a:rPr lang="en-US" smtClean="0"/>
              <a:t>8</a:t>
            </a:fld>
            <a:endParaRPr lang="en-US"/>
          </a:p>
        </p:txBody>
      </p:sp>
    </p:spTree>
    <p:extLst>
      <p:ext uri="{BB962C8B-B14F-4D97-AF65-F5344CB8AC3E}">
        <p14:creationId xmlns:p14="http://schemas.microsoft.com/office/powerpoint/2010/main" val="3570786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F0079-1AE5-4C33-A92B-606421EE5911}"/>
              </a:ext>
            </a:extLst>
          </p:cNvPr>
          <p:cNvSpPr>
            <a:spLocks noGrp="1"/>
          </p:cNvSpPr>
          <p:nvPr>
            <p:ph type="title"/>
          </p:nvPr>
        </p:nvSpPr>
        <p:spPr/>
        <p:txBody>
          <a:bodyPr/>
          <a:lstStyle/>
          <a:p>
            <a:r>
              <a:rPr lang="en-US" dirty="0"/>
              <a:t>Three Takeaways</a:t>
            </a:r>
          </a:p>
        </p:txBody>
      </p:sp>
      <p:grpSp>
        <p:nvGrpSpPr>
          <p:cNvPr id="23" name="Directions" descr="To Insert a 3D Model: 1. From the Ribbon, go to Insert, 3D Models; or, go to Insert, 3D Models from Online Sources. That will open the Online 3D Models Window where you can search or browse categories of various 3D models, right from within PowerPoint.&#10;&#10;Hint: You need to be online when you add the model.&#10;&#10;2. Search by keyword: Type &quot;Triceratops&quot; into the search box at the top of the window and press enter.&#10;&#10;3. To insert a 3D Model, click or tap on the model, and press Insert. The 3D model will now be downloaded and placed onto your PowerPoint slide.">
            <a:extLst>
              <a:ext uri="{FF2B5EF4-FFF2-40B4-BE49-F238E27FC236}">
                <a16:creationId xmlns:a16="http://schemas.microsoft.com/office/drawing/2014/main" id="{F480B293-6238-4122-9F7C-45763A0793B6}"/>
              </a:ext>
            </a:extLst>
          </p:cNvPr>
          <p:cNvGrpSpPr/>
          <p:nvPr/>
        </p:nvGrpSpPr>
        <p:grpSpPr>
          <a:xfrm>
            <a:off x="6096000" y="2126883"/>
            <a:ext cx="5803900" cy="4227814"/>
            <a:chOff x="6096000" y="2042400"/>
            <a:chExt cx="5803900" cy="4227814"/>
          </a:xfrm>
        </p:grpSpPr>
        <p:sp>
          <p:nvSpPr>
            <p:cNvPr id="24" name="Text Placeholder 6">
              <a:extLst>
                <a:ext uri="{FF2B5EF4-FFF2-40B4-BE49-F238E27FC236}">
                  <a16:creationId xmlns:a16="http://schemas.microsoft.com/office/drawing/2014/main" id="{D8FC2856-6005-484E-9BD8-374251047016}"/>
                </a:ext>
                <a:ext uri="{C183D7F6-B498-43B3-948B-1728B52AA6E4}">
                  <adec:decorative xmlns:adec="http://schemas.microsoft.com/office/drawing/2017/decorative" val="1"/>
                </a:ext>
              </a:extLst>
            </p:cNvPr>
            <p:cNvSpPr txBox="1">
              <a:spLocks/>
            </p:cNvSpPr>
            <p:nvPr/>
          </p:nvSpPr>
          <p:spPr>
            <a:xfrm>
              <a:off x="6663131" y="2042400"/>
              <a:ext cx="4611510" cy="231311"/>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nSpc>
                  <a:spcPct val="100000"/>
                </a:lnSpc>
              </a:pPr>
              <a:r>
                <a:rPr lang="en-US" sz="1800" b="1" dirty="0">
                  <a:solidFill>
                    <a:schemeClr val="accent1"/>
                  </a:solidFill>
                </a:rPr>
                <a:t>Don’t Grow Weary</a:t>
              </a:r>
            </a:p>
            <a:p>
              <a:pPr>
                <a:lnSpc>
                  <a:spcPct val="100000"/>
                </a:lnSpc>
              </a:pPr>
              <a:endParaRPr lang="en-US" sz="1800" b="1" dirty="0">
                <a:solidFill>
                  <a:schemeClr val="accent1"/>
                </a:solidFill>
              </a:endParaRPr>
            </a:p>
          </p:txBody>
        </p:sp>
        <p:sp>
          <p:nvSpPr>
            <p:cNvPr id="25" name="Content Placeholder 17">
              <a:extLst>
                <a:ext uri="{FF2B5EF4-FFF2-40B4-BE49-F238E27FC236}">
                  <a16:creationId xmlns:a16="http://schemas.microsoft.com/office/drawing/2014/main" id="{3F6A26C6-2785-443F-8CD3-AEE62B09D01A}"/>
                </a:ext>
                <a:ext uri="{C183D7F6-B498-43B3-948B-1728B52AA6E4}">
                  <adec:decorative xmlns:adec="http://schemas.microsoft.com/office/drawing/2017/decorative" val="1"/>
                </a:ext>
              </a:extLst>
            </p:cNvPr>
            <p:cNvSpPr txBox="1">
              <a:spLocks/>
            </p:cNvSpPr>
            <p:nvPr/>
          </p:nvSpPr>
          <p:spPr>
            <a:xfrm>
              <a:off x="6582565" y="2550066"/>
              <a:ext cx="5317335" cy="1418705"/>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spcAft>
                  <a:spcPts val="0"/>
                </a:spcAft>
                <a:buNone/>
                <a:defRPr/>
              </a:pPr>
              <a:r>
                <a:rPr lang="en-US" sz="1400" dirty="0">
                  <a:solidFill>
                    <a:schemeClr val="tx1"/>
                  </a:solidFill>
                  <a:latin typeface="Segoe UI" panose="020B0502040204020203" pitchFamily="34" charset="0"/>
                  <a:cs typeface="Segoe UI" panose="020B0502040204020203" pitchFamily="34" charset="0"/>
                </a:rPr>
                <a:t>One of the major strategies to winning in the wilderness is to not grow weary.  Some of the major factors of growing weary are doing things in our own strength, being focused on the opinion of others, and defining success as what something looks like instead of what God says.</a:t>
              </a:r>
              <a:br>
                <a:rPr lang="en-US" sz="1400" dirty="0">
                  <a:solidFill>
                    <a:schemeClr val="tx1"/>
                  </a:solidFill>
                  <a:latin typeface="Segoe UI" panose="020B0502040204020203" pitchFamily="34" charset="0"/>
                  <a:cs typeface="Segoe UI" panose="020B0502040204020203" pitchFamily="34" charset="0"/>
                </a:rPr>
              </a:br>
              <a:endParaRPr lang="en-US" sz="1400" dirty="0">
                <a:solidFill>
                  <a:schemeClr val="tx1"/>
                </a:solidFill>
                <a:latin typeface="Segoe UI" panose="020B0502040204020203" pitchFamily="34" charset="0"/>
                <a:cs typeface="Segoe UI" panose="020B0502040204020203" pitchFamily="34" charset="0"/>
              </a:endParaRPr>
            </a:p>
          </p:txBody>
        </p:sp>
        <p:sp>
          <p:nvSpPr>
            <p:cNvPr id="26" name="TextBox 25">
              <a:extLst>
                <a:ext uri="{FF2B5EF4-FFF2-40B4-BE49-F238E27FC236}">
                  <a16:creationId xmlns:a16="http://schemas.microsoft.com/office/drawing/2014/main" id="{03091DD3-88FB-4133-AC93-CDC3866EB02E}"/>
                </a:ext>
                <a:ext uri="{C183D7F6-B498-43B3-948B-1728B52AA6E4}">
                  <adec:decorative xmlns:adec="http://schemas.microsoft.com/office/drawing/2017/decorative" val="1"/>
                </a:ext>
              </a:extLst>
            </p:cNvPr>
            <p:cNvSpPr txBox="1">
              <a:spLocks noChangeAspect="1"/>
            </p:cNvSpPr>
            <p:nvPr/>
          </p:nvSpPr>
          <p:spPr bwMode="blackWhite">
            <a:xfrm>
              <a:off x="6096000" y="2389810"/>
              <a:ext cx="649548" cy="769441"/>
            </a:xfrm>
            <a:prstGeom prst="rect">
              <a:avLst/>
            </a:prstGeom>
            <a:noFill/>
          </p:spPr>
          <p:txBody>
            <a:bodyPr wrap="square" rtlCol="0">
              <a:spAutoFit/>
            </a:bodyPr>
            <a:lstStyle/>
            <a:p>
              <a:r>
                <a:rPr lang="en-US" sz="4400" dirty="0">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rPr>
                <a:t>1</a:t>
              </a:r>
            </a:p>
          </p:txBody>
        </p:sp>
        <p:grpSp>
          <p:nvGrpSpPr>
            <p:cNvPr id="27" name="Group 26">
              <a:extLst>
                <a:ext uri="{FF2B5EF4-FFF2-40B4-BE49-F238E27FC236}">
                  <a16:creationId xmlns:a16="http://schemas.microsoft.com/office/drawing/2014/main" id="{94B212C6-20E1-4B34-8628-1709B57BBFD9}"/>
                </a:ext>
              </a:extLst>
            </p:cNvPr>
            <p:cNvGrpSpPr/>
            <p:nvPr/>
          </p:nvGrpSpPr>
          <p:grpSpPr>
            <a:xfrm>
              <a:off x="6096000" y="3883662"/>
              <a:ext cx="5803900" cy="1342409"/>
              <a:chOff x="453232" y="3075479"/>
              <a:chExt cx="5803900" cy="1342409"/>
            </a:xfrm>
          </p:grpSpPr>
          <p:sp>
            <p:nvSpPr>
              <p:cNvPr id="31" name="Content Placeholder 17">
                <a:extLst>
                  <a:ext uri="{FF2B5EF4-FFF2-40B4-BE49-F238E27FC236}">
                    <a16:creationId xmlns:a16="http://schemas.microsoft.com/office/drawing/2014/main" id="{5974AE11-DE7B-4767-97DE-228DE5751BFD}"/>
                  </a:ext>
                  <a:ext uri="{C183D7F6-B498-43B3-948B-1728B52AA6E4}">
                    <adec:decorative xmlns:adec="http://schemas.microsoft.com/office/drawing/2017/decorative" val="1"/>
                  </a:ext>
                </a:extLst>
              </p:cNvPr>
              <p:cNvSpPr txBox="1">
                <a:spLocks/>
              </p:cNvSpPr>
              <p:nvPr/>
            </p:nvSpPr>
            <p:spPr>
              <a:xfrm>
                <a:off x="939797" y="3161923"/>
                <a:ext cx="5317335" cy="125596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400" dirty="0">
                    <a:solidFill>
                      <a:schemeClr val="tx1"/>
                    </a:solidFill>
                    <a:latin typeface="Segoe UI" panose="020B0502040204020203" pitchFamily="34" charset="0"/>
                    <a:cs typeface="Segoe UI" panose="020B0502040204020203" pitchFamily="34" charset="0"/>
                  </a:rPr>
                  <a:t>Elijah was a prophet of God who went through a wilderness season where he grew weary.  Elijah became depressed and frustrated because he felt like he was exerting so much effort and not getting the results he wanted.  Elijah was depressed to the point of not wanting to live until God refreshed him.</a:t>
                </a:r>
                <a:endParaRPr lang="en-US" sz="1400" dirty="0">
                  <a:solidFill>
                    <a:schemeClr val="tx1"/>
                  </a:solidFill>
                  <a:cs typeface="Segoe UI"/>
                </a:endParaRPr>
              </a:p>
            </p:txBody>
          </p:sp>
          <p:sp>
            <p:nvSpPr>
              <p:cNvPr id="32" name="TextBox 31">
                <a:extLst>
                  <a:ext uri="{FF2B5EF4-FFF2-40B4-BE49-F238E27FC236}">
                    <a16:creationId xmlns:a16="http://schemas.microsoft.com/office/drawing/2014/main" id="{212B3793-A149-4770-AA37-F763B0EADA72}"/>
                  </a:ext>
                  <a:ext uri="{C183D7F6-B498-43B3-948B-1728B52AA6E4}">
                    <adec:decorative xmlns:adec="http://schemas.microsoft.com/office/drawing/2017/decorative" val="1"/>
                  </a:ext>
                </a:extLst>
              </p:cNvPr>
              <p:cNvSpPr txBox="1">
                <a:spLocks noChangeAspect="1"/>
              </p:cNvSpPr>
              <p:nvPr/>
            </p:nvSpPr>
            <p:spPr bwMode="blackWhite">
              <a:xfrm>
                <a:off x="453232" y="3075479"/>
                <a:ext cx="649548" cy="769441"/>
              </a:xfrm>
              <a:prstGeom prst="rect">
                <a:avLst/>
              </a:prstGeom>
              <a:noFill/>
            </p:spPr>
            <p:txBody>
              <a:bodyPr wrap="square" rtlCol="0">
                <a:spAutoFit/>
              </a:bodyPr>
              <a:lstStyle/>
              <a:p>
                <a:r>
                  <a:rPr lang="en-US" sz="4400" dirty="0">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rPr>
                  <a:t>2</a:t>
                </a:r>
              </a:p>
            </p:txBody>
          </p:sp>
        </p:grpSp>
        <p:grpSp>
          <p:nvGrpSpPr>
            <p:cNvPr id="28" name="Group 27">
              <a:extLst>
                <a:ext uri="{FF2B5EF4-FFF2-40B4-BE49-F238E27FC236}">
                  <a16:creationId xmlns:a16="http://schemas.microsoft.com/office/drawing/2014/main" id="{2C06BAAB-8D75-4799-A249-21AFF21CFE2B}"/>
                </a:ext>
              </a:extLst>
            </p:cNvPr>
            <p:cNvGrpSpPr/>
            <p:nvPr/>
          </p:nvGrpSpPr>
          <p:grpSpPr>
            <a:xfrm>
              <a:off x="6096000" y="5226071"/>
              <a:ext cx="5803900" cy="1044143"/>
              <a:chOff x="453232" y="4299299"/>
              <a:chExt cx="5803900" cy="1044143"/>
            </a:xfrm>
          </p:grpSpPr>
          <p:sp>
            <p:nvSpPr>
              <p:cNvPr id="29" name="TextBox 28">
                <a:extLst>
                  <a:ext uri="{FF2B5EF4-FFF2-40B4-BE49-F238E27FC236}">
                    <a16:creationId xmlns:a16="http://schemas.microsoft.com/office/drawing/2014/main" id="{EA806214-689F-4DBF-AF1C-68D943B14FCA}"/>
                  </a:ext>
                  <a:ext uri="{C183D7F6-B498-43B3-948B-1728B52AA6E4}">
                    <adec:decorative xmlns:adec="http://schemas.microsoft.com/office/drawing/2017/decorative" val="1"/>
                  </a:ext>
                </a:extLst>
              </p:cNvPr>
              <p:cNvSpPr txBox="1">
                <a:spLocks noChangeAspect="1"/>
              </p:cNvSpPr>
              <p:nvPr/>
            </p:nvSpPr>
            <p:spPr bwMode="blackWhite">
              <a:xfrm>
                <a:off x="453232" y="4299299"/>
                <a:ext cx="649548" cy="769441"/>
              </a:xfrm>
              <a:prstGeom prst="rect">
                <a:avLst/>
              </a:prstGeom>
              <a:noFill/>
            </p:spPr>
            <p:txBody>
              <a:bodyPr wrap="square" rtlCol="0">
                <a:spAutoFit/>
              </a:bodyPr>
              <a:lstStyle/>
              <a:p>
                <a:r>
                  <a:rPr lang="en-US" sz="4400" dirty="0">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rPr>
                  <a:t>3</a:t>
                </a:r>
              </a:p>
            </p:txBody>
          </p:sp>
          <p:sp>
            <p:nvSpPr>
              <p:cNvPr id="30" name="Content Placeholder 17">
                <a:extLst>
                  <a:ext uri="{FF2B5EF4-FFF2-40B4-BE49-F238E27FC236}">
                    <a16:creationId xmlns:a16="http://schemas.microsoft.com/office/drawing/2014/main" id="{2AA41A1F-55A6-4F18-9838-3989D9FC839F}"/>
                  </a:ext>
                  <a:ext uri="{C183D7F6-B498-43B3-948B-1728B52AA6E4}">
                    <adec:decorative xmlns:adec="http://schemas.microsoft.com/office/drawing/2017/decorative" val="1"/>
                  </a:ext>
                </a:extLst>
              </p:cNvPr>
              <p:cNvSpPr txBox="1">
                <a:spLocks/>
              </p:cNvSpPr>
              <p:nvPr/>
            </p:nvSpPr>
            <p:spPr>
              <a:xfrm>
                <a:off x="939797" y="4359932"/>
                <a:ext cx="5317335" cy="983510"/>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400" dirty="0">
                    <a:solidFill>
                      <a:schemeClr val="tx1"/>
                    </a:solidFill>
                    <a:latin typeface="Segoe UI" panose="020B0502040204020203" pitchFamily="34" charset="0"/>
                    <a:cs typeface="Segoe UI" panose="020B0502040204020203" pitchFamily="34" charset="0"/>
                  </a:rPr>
                  <a:t>God can refresh us out of a weary season by giving us a fresh word and living waters.  It also requires getting quiet with God and listening to His voice.  God can also give us the help that we need to help usher us out of our rut and get us back on track.</a:t>
                </a:r>
                <a:endParaRPr lang="en-US" sz="1400" dirty="0">
                  <a:solidFill>
                    <a:schemeClr val="tx1"/>
                  </a:solidFill>
                  <a:cs typeface="Segoe UI"/>
                </a:endParaRPr>
              </a:p>
            </p:txBody>
          </p:sp>
        </p:grpSp>
      </p:grpSp>
      <p:sp>
        <p:nvSpPr>
          <p:cNvPr id="7" name="Date Placeholder 6">
            <a:extLst>
              <a:ext uri="{FF2B5EF4-FFF2-40B4-BE49-F238E27FC236}">
                <a16:creationId xmlns:a16="http://schemas.microsoft.com/office/drawing/2014/main" id="{20079753-0C4B-4C1A-B773-97828F7A9C93}"/>
              </a:ext>
            </a:extLst>
          </p:cNvPr>
          <p:cNvSpPr>
            <a:spLocks noGrp="1"/>
          </p:cNvSpPr>
          <p:nvPr>
            <p:ph type="dt" sz="half" idx="10"/>
          </p:nvPr>
        </p:nvSpPr>
        <p:spPr/>
        <p:txBody>
          <a:bodyPr/>
          <a:lstStyle/>
          <a:p>
            <a:r>
              <a:rPr lang="en-US"/>
              <a:t>9/27/18</a:t>
            </a:r>
          </a:p>
        </p:txBody>
      </p:sp>
      <p:sp>
        <p:nvSpPr>
          <p:cNvPr id="8" name="Footer Placeholder 7">
            <a:extLst>
              <a:ext uri="{FF2B5EF4-FFF2-40B4-BE49-F238E27FC236}">
                <a16:creationId xmlns:a16="http://schemas.microsoft.com/office/drawing/2014/main" id="{C2441C12-CD42-4D7C-BFBF-4A56C6837989}"/>
              </a:ext>
            </a:extLst>
          </p:cNvPr>
          <p:cNvSpPr>
            <a:spLocks noGrp="1"/>
          </p:cNvSpPr>
          <p:nvPr>
            <p:ph type="ftr" sz="quarter" idx="11"/>
          </p:nvPr>
        </p:nvSpPr>
        <p:spPr/>
        <p:txBody>
          <a:bodyPr/>
          <a:lstStyle/>
          <a:p>
            <a:r>
              <a:rPr lang="en-US"/>
              <a:t>Winning in the Wilderness</a:t>
            </a:r>
          </a:p>
        </p:txBody>
      </p:sp>
      <p:sp>
        <p:nvSpPr>
          <p:cNvPr id="9" name="Slide Number Placeholder 8">
            <a:extLst>
              <a:ext uri="{FF2B5EF4-FFF2-40B4-BE49-F238E27FC236}">
                <a16:creationId xmlns:a16="http://schemas.microsoft.com/office/drawing/2014/main" id="{43BA0D43-AC97-4DB9-9A10-59865F2B6EF5}"/>
              </a:ext>
            </a:extLst>
          </p:cNvPr>
          <p:cNvSpPr>
            <a:spLocks noGrp="1"/>
          </p:cNvSpPr>
          <p:nvPr>
            <p:ph type="sldNum" sz="quarter" idx="12"/>
          </p:nvPr>
        </p:nvSpPr>
        <p:spPr/>
        <p:txBody>
          <a:bodyPr/>
          <a:lstStyle/>
          <a:p>
            <a:fld id="{3342767F-C36F-43F3-A3EC-D3C6B44B9C04}" type="slidenum">
              <a:rPr lang="en-US" smtClean="0"/>
              <a:t>9</a:t>
            </a:fld>
            <a:endParaRPr lang="en-US" dirty="0"/>
          </a:p>
        </p:txBody>
      </p:sp>
      <p:pic>
        <p:nvPicPr>
          <p:cNvPr id="10" name="Picture 9">
            <a:extLst>
              <a:ext uri="{FF2B5EF4-FFF2-40B4-BE49-F238E27FC236}">
                <a16:creationId xmlns:a16="http://schemas.microsoft.com/office/drawing/2014/main" id="{33293DE3-12DD-4C6D-890D-E0F301EAB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06" y="1677880"/>
            <a:ext cx="3879011" cy="4677643"/>
          </a:xfrm>
          <a:prstGeom prst="rect">
            <a:avLst/>
          </a:prstGeom>
        </p:spPr>
      </p:pic>
    </p:spTree>
    <p:extLst>
      <p:ext uri="{BB962C8B-B14F-4D97-AF65-F5344CB8AC3E}">
        <p14:creationId xmlns:p14="http://schemas.microsoft.com/office/powerpoint/2010/main" val="1926185022"/>
      </p:ext>
    </p:extLst>
  </p:cSld>
  <p:clrMapOvr>
    <a:masterClrMapping/>
  </p:clrMapOvr>
</p:sld>
</file>

<file path=ppt/theme/theme1.xml><?xml version="1.0" encoding="utf-8"?>
<a:theme xmlns:a="http://schemas.openxmlformats.org/drawingml/2006/main" name="Amaze Theme">
  <a:themeElements>
    <a:clrScheme name="Amaze">
      <a:dk1>
        <a:sysClr val="windowText" lastClr="000000"/>
      </a:dk1>
      <a:lt1>
        <a:sysClr val="window" lastClr="FFFFFF"/>
      </a:lt1>
      <a:dk2>
        <a:srgbClr val="455F51"/>
      </a:dk2>
      <a:lt2>
        <a:srgbClr val="E3DED1"/>
      </a:lt2>
      <a:accent1>
        <a:srgbClr val="107C10"/>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nt to Amaze Your Students-steps.potx" id="{DDF82B36-D49E-4FEB-AA4C-8FF22CACDE9E}" vid="{960F9124-D33D-4D54-87F8-D9AD1F4A77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0FA0FAA1F40A48AFF9B83E7A8535C8" ma:contentTypeVersion="6" ma:contentTypeDescription="Create a new document." ma:contentTypeScope="" ma:versionID="a29564c4913de883a27ffdcfd458aeb5">
  <xsd:schema xmlns:xsd="http://www.w3.org/2001/XMLSchema" xmlns:xs="http://www.w3.org/2001/XMLSchema" xmlns:p="http://schemas.microsoft.com/office/2006/metadata/properties" xmlns:ns2="b348f026-0623-4e77-bd1b-15beed583077" xmlns:ns3="59f4de77-fb23-43c4-8afd-72bf968a030f" targetNamespace="http://schemas.microsoft.com/office/2006/metadata/properties" ma:root="true" ma:fieldsID="474b71ccdbfe1ec76872f436b686490d" ns2:_="" ns3:_="">
    <xsd:import namespace="b348f026-0623-4e77-bd1b-15beed583077"/>
    <xsd:import namespace="59f4de77-fb23-43c4-8afd-72bf968a03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48f026-0623-4e77-bd1b-15beed5830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f4de77-fb23-43c4-8afd-72bf968a03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LastSharedByUser" ma:index="12" nillable="true" ma:displayName="Last Shared By User" ma:hidden="true" ma:internalName="LastSharedByUser" ma:readOnly="true">
      <xsd:simpleType>
        <xsd:restriction base="dms:Note"/>
      </xsd:simpleType>
    </xsd:element>
    <xsd:element name="LastSharedByTime" ma:index="13"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4F41DF-2C0E-4B10-85A9-6FC1BFD1B44C}">
  <ds:schemaRefs>
    <ds:schemaRef ds:uri="http://schemas.microsoft.com/sharepoint/v3/contenttype/forms"/>
  </ds:schemaRefs>
</ds:datastoreItem>
</file>

<file path=customXml/itemProps2.xml><?xml version="1.0" encoding="utf-8"?>
<ds:datastoreItem xmlns:ds="http://schemas.openxmlformats.org/officeDocument/2006/customXml" ds:itemID="{D7948B32-DA92-4A42-8187-3DC078F9DA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48f026-0623-4e77-bd1b-15beed583077"/>
    <ds:schemaRef ds:uri="59f4de77-fb23-43c4-8afd-72bf968a03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33DB80-C74E-47C7-BCEB-241650229159}">
  <ds:schemaRefs>
    <ds:schemaRef ds:uri="b348f026-0623-4e77-bd1b-15beed583077"/>
    <ds:schemaRef ds:uri="http://purl.org/dc/terms/"/>
    <ds:schemaRef ds:uri="http://schemas.openxmlformats.org/package/2006/metadata/core-properties"/>
    <ds:schemaRef ds:uri="59f4de77-fb23-43c4-8afd-72bf968a030f"/>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Want to amaze your students </Template>
  <TotalTime>0</TotalTime>
  <Words>1292</Words>
  <Application>Microsoft Office PowerPoint</Application>
  <PresentationFormat>Widescreen</PresentationFormat>
  <Paragraphs>71</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Segoe UI</vt:lpstr>
      <vt:lpstr>Segoe UI Black</vt:lpstr>
      <vt:lpstr>Segoe UI Light</vt:lpstr>
      <vt:lpstr>Wingdings</vt:lpstr>
      <vt:lpstr>Amaze Theme</vt:lpstr>
      <vt:lpstr>Winning in the Wilderness</vt:lpstr>
      <vt:lpstr>What Does Weariness Look Like? </vt:lpstr>
      <vt:lpstr>Discussion Question</vt:lpstr>
      <vt:lpstr>Background</vt:lpstr>
      <vt:lpstr>1 Kings 19:1-4</vt:lpstr>
      <vt:lpstr>1 Kings 19:5-9</vt:lpstr>
      <vt:lpstr>1 Kings 19:10-12</vt:lpstr>
      <vt:lpstr>1 Kings 19:13-16</vt:lpstr>
      <vt:lpstr>Three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2018-09-06T13:48:28Z</dcterms:created>
  <dcterms:modified xsi:type="dcterms:W3CDTF">2018-09-28T03:09:15Z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0x010100500FA0FAA1F40A48AFF9B83E7A8535C8</vt:lpwstr>
  </property>
</Properties>
</file>